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7" r:id="rId3"/>
    <p:sldId id="258" r:id="rId4"/>
    <p:sldId id="259" r:id="rId5"/>
    <p:sldId id="260" r:id="rId6"/>
    <p:sldId id="262" r:id="rId7"/>
    <p:sldId id="263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74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7AEA8-D23C-43EF-8143-71367CA51D16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84EE3-B4AA-4883-BE36-8868EABD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014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602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012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336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87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305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5929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079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3020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934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3722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4773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20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933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77908" y="3495624"/>
            <a:ext cx="1993892" cy="460128"/>
            <a:chOff x="6970596" y="-1105571"/>
            <a:chExt cx="1993892" cy="460128"/>
          </a:xfrm>
        </p:grpSpPr>
        <p:sp>
          <p:nvSpPr>
            <p:cNvPr id="5" name="Freeform 133"/>
            <p:cNvSpPr>
              <a:spLocks/>
            </p:cNvSpPr>
            <p:nvPr/>
          </p:nvSpPr>
          <p:spPr bwMode="auto">
            <a:xfrm>
              <a:off x="7212849" y="-1044256"/>
              <a:ext cx="1462492" cy="337498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33"/>
            <p:cNvSpPr>
              <a:spLocks/>
            </p:cNvSpPr>
            <p:nvPr/>
          </p:nvSpPr>
          <p:spPr bwMode="auto">
            <a:xfrm>
              <a:off x="7479751" y="-982664"/>
              <a:ext cx="928687" cy="214313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33"/>
            <p:cNvSpPr>
              <a:spLocks/>
            </p:cNvSpPr>
            <p:nvPr/>
          </p:nvSpPr>
          <p:spPr bwMode="auto">
            <a:xfrm>
              <a:off x="6970596" y="-1105571"/>
              <a:ext cx="1993892" cy="460128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88224" y="3545458"/>
            <a:ext cx="1993892" cy="460128"/>
            <a:chOff x="6970596" y="-1105571"/>
            <a:chExt cx="1993892" cy="460128"/>
          </a:xfrm>
        </p:grpSpPr>
        <p:sp>
          <p:nvSpPr>
            <p:cNvPr id="9" name="Freeform 133"/>
            <p:cNvSpPr>
              <a:spLocks/>
            </p:cNvSpPr>
            <p:nvPr/>
          </p:nvSpPr>
          <p:spPr bwMode="auto">
            <a:xfrm>
              <a:off x="7212849" y="-1044256"/>
              <a:ext cx="1462492" cy="337498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33"/>
            <p:cNvSpPr>
              <a:spLocks/>
            </p:cNvSpPr>
            <p:nvPr/>
          </p:nvSpPr>
          <p:spPr bwMode="auto">
            <a:xfrm>
              <a:off x="7479751" y="-982664"/>
              <a:ext cx="928687" cy="214313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33"/>
            <p:cNvSpPr>
              <a:spLocks/>
            </p:cNvSpPr>
            <p:nvPr/>
          </p:nvSpPr>
          <p:spPr bwMode="auto">
            <a:xfrm>
              <a:off x="6970596" y="-1105571"/>
              <a:ext cx="1993892" cy="460128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6" name="Picture 120" descr="E:\2013.3.28\教师节\教师节07 [转换]-0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2" t="41926" r="68514" b="41467"/>
          <a:stretch/>
        </p:blipFill>
        <p:spPr bwMode="auto">
          <a:xfrm>
            <a:off x="788418" y="3600125"/>
            <a:ext cx="665957" cy="66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-11053" y="4554029"/>
            <a:ext cx="9155112" cy="604811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8" name="Picture 120" descr="E:\2013.3.28\教师节\教师节07 [转换]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30" t="40387" r="14575" b="43381"/>
          <a:stretch/>
        </p:blipFill>
        <p:spPr bwMode="auto">
          <a:xfrm>
            <a:off x="7980901" y="3897910"/>
            <a:ext cx="624136" cy="64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1" name="Freeform 227"/>
          <p:cNvSpPr>
            <a:spLocks noEditPoints="1"/>
          </p:cNvSpPr>
          <p:nvPr/>
        </p:nvSpPr>
        <p:spPr bwMode="auto">
          <a:xfrm>
            <a:off x="4289421" y="3086448"/>
            <a:ext cx="180118" cy="378828"/>
          </a:xfrm>
          <a:custGeom>
            <a:avLst/>
            <a:gdLst>
              <a:gd name="T0" fmla="*/ 33 w 66"/>
              <a:gd name="T1" fmla="*/ 17 h 138"/>
              <a:gd name="T2" fmla="*/ 29 w 66"/>
              <a:gd name="T3" fmla="*/ 29 h 138"/>
              <a:gd name="T4" fmla="*/ 46 w 66"/>
              <a:gd name="T5" fmla="*/ 30 h 138"/>
              <a:gd name="T6" fmla="*/ 66 w 66"/>
              <a:gd name="T7" fmla="*/ 64 h 138"/>
              <a:gd name="T8" fmla="*/ 41 w 66"/>
              <a:gd name="T9" fmla="*/ 77 h 138"/>
              <a:gd name="T10" fmla="*/ 49 w 66"/>
              <a:gd name="T11" fmla="*/ 92 h 138"/>
              <a:gd name="T12" fmla="*/ 41 w 66"/>
              <a:gd name="T13" fmla="*/ 94 h 138"/>
              <a:gd name="T14" fmla="*/ 34 w 66"/>
              <a:gd name="T15" fmla="*/ 93 h 138"/>
              <a:gd name="T16" fmla="*/ 51 w 66"/>
              <a:gd name="T17" fmla="*/ 100 h 138"/>
              <a:gd name="T18" fmla="*/ 38 w 66"/>
              <a:gd name="T19" fmla="*/ 138 h 138"/>
              <a:gd name="T20" fmla="*/ 0 w 66"/>
              <a:gd name="T21" fmla="*/ 93 h 138"/>
              <a:gd name="T22" fmla="*/ 17 w 66"/>
              <a:gd name="T23" fmla="*/ 80 h 138"/>
              <a:gd name="T24" fmla="*/ 5 w 66"/>
              <a:gd name="T25" fmla="*/ 72 h 138"/>
              <a:gd name="T26" fmla="*/ 8 w 66"/>
              <a:gd name="T27" fmla="*/ 46 h 138"/>
              <a:gd name="T28" fmla="*/ 14 w 66"/>
              <a:gd name="T29" fmla="*/ 8 h 138"/>
              <a:gd name="T30" fmla="*/ 18 w 66"/>
              <a:gd name="T31" fmla="*/ 5 h 138"/>
              <a:gd name="T32" fmla="*/ 27 w 66"/>
              <a:gd name="T33" fmla="*/ 2 h 138"/>
              <a:gd name="T34" fmla="*/ 4 w 66"/>
              <a:gd name="T35" fmla="*/ 7 h 138"/>
              <a:gd name="T36" fmla="*/ 28 w 66"/>
              <a:gd name="T37" fmla="*/ 37 h 138"/>
              <a:gd name="T38" fmla="*/ 18 w 66"/>
              <a:gd name="T39" fmla="*/ 11 h 138"/>
              <a:gd name="T40" fmla="*/ 34 w 66"/>
              <a:gd name="T41" fmla="*/ 39 h 138"/>
              <a:gd name="T42" fmla="*/ 34 w 66"/>
              <a:gd name="T43" fmla="*/ 42 h 138"/>
              <a:gd name="T44" fmla="*/ 25 w 66"/>
              <a:gd name="T45" fmla="*/ 36 h 138"/>
              <a:gd name="T46" fmla="*/ 22 w 66"/>
              <a:gd name="T47" fmla="*/ 40 h 138"/>
              <a:gd name="T48" fmla="*/ 32 w 66"/>
              <a:gd name="T49" fmla="*/ 42 h 138"/>
              <a:gd name="T50" fmla="*/ 32 w 66"/>
              <a:gd name="T51" fmla="*/ 42 h 138"/>
              <a:gd name="T52" fmla="*/ 15 w 66"/>
              <a:gd name="T53" fmla="*/ 50 h 138"/>
              <a:gd name="T54" fmla="*/ 62 w 66"/>
              <a:gd name="T55" fmla="*/ 63 h 138"/>
              <a:gd name="T56" fmla="*/ 64 w 66"/>
              <a:gd name="T57" fmla="*/ 64 h 138"/>
              <a:gd name="T58" fmla="*/ 54 w 66"/>
              <a:gd name="T59" fmla="*/ 51 h 138"/>
              <a:gd name="T60" fmla="*/ 51 w 66"/>
              <a:gd name="T61" fmla="*/ 51 h 138"/>
              <a:gd name="T62" fmla="*/ 47 w 66"/>
              <a:gd name="T63" fmla="*/ 49 h 138"/>
              <a:gd name="T64" fmla="*/ 36 w 66"/>
              <a:gd name="T65" fmla="*/ 53 h 138"/>
              <a:gd name="T66" fmla="*/ 34 w 66"/>
              <a:gd name="T67" fmla="*/ 45 h 138"/>
              <a:gd name="T68" fmla="*/ 38 w 66"/>
              <a:gd name="T69" fmla="*/ 46 h 138"/>
              <a:gd name="T70" fmla="*/ 49 w 66"/>
              <a:gd name="T71" fmla="*/ 48 h 138"/>
              <a:gd name="T72" fmla="*/ 57 w 66"/>
              <a:gd name="T73" fmla="*/ 49 h 138"/>
              <a:gd name="T74" fmla="*/ 3 w 66"/>
              <a:gd name="T75" fmla="*/ 55 h 138"/>
              <a:gd name="T76" fmla="*/ 3 w 66"/>
              <a:gd name="T77" fmla="*/ 55 h 138"/>
              <a:gd name="T78" fmla="*/ 5 w 66"/>
              <a:gd name="T79" fmla="*/ 63 h 138"/>
              <a:gd name="T80" fmla="*/ 9 w 66"/>
              <a:gd name="T81" fmla="*/ 51 h 138"/>
              <a:gd name="T82" fmla="*/ 21 w 66"/>
              <a:gd name="T83" fmla="*/ 72 h 138"/>
              <a:gd name="T84" fmla="*/ 2 w 66"/>
              <a:gd name="T85" fmla="*/ 92 h 138"/>
              <a:gd name="T86" fmla="*/ 23 w 66"/>
              <a:gd name="T87" fmla="*/ 125 h 138"/>
              <a:gd name="T88" fmla="*/ 5 w 66"/>
              <a:gd name="T89" fmla="*/ 92 h 138"/>
              <a:gd name="T90" fmla="*/ 36 w 66"/>
              <a:gd name="T91" fmla="*/ 133 h 138"/>
              <a:gd name="T92" fmla="*/ 46 w 66"/>
              <a:gd name="T93" fmla="*/ 115 h 138"/>
              <a:gd name="T94" fmla="*/ 36 w 66"/>
              <a:gd name="T95" fmla="*/ 109 h 138"/>
              <a:gd name="T96" fmla="*/ 29 w 66"/>
              <a:gd name="T97" fmla="*/ 100 h 138"/>
              <a:gd name="T98" fmla="*/ 29 w 66"/>
              <a:gd name="T99" fmla="*/ 99 h 138"/>
              <a:gd name="T100" fmla="*/ 17 w 66"/>
              <a:gd name="T101" fmla="*/ 88 h 138"/>
              <a:gd name="T102" fmla="*/ 31 w 66"/>
              <a:gd name="T103" fmla="*/ 87 h 138"/>
              <a:gd name="T104" fmla="*/ 24 w 66"/>
              <a:gd name="T105" fmla="*/ 85 h 138"/>
              <a:gd name="T106" fmla="*/ 47 w 66"/>
              <a:gd name="T107" fmla="*/ 87 h 138"/>
              <a:gd name="T108" fmla="*/ 37 w 66"/>
              <a:gd name="T109" fmla="*/ 91 h 138"/>
              <a:gd name="T110" fmla="*/ 31 w 66"/>
              <a:gd name="T111" fmla="*/ 99 h 138"/>
              <a:gd name="T112" fmla="*/ 39 w 66"/>
              <a:gd name="T113" fmla="*/ 102 h 138"/>
              <a:gd name="T114" fmla="*/ 12 w 66"/>
              <a:gd name="T115" fmla="*/ 106 h 138"/>
              <a:gd name="T116" fmla="*/ 32 w 66"/>
              <a:gd name="T117" fmla="*/ 13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" h="138">
                <a:moveTo>
                  <a:pt x="27" y="1"/>
                </a:moveTo>
                <a:cubicBezTo>
                  <a:pt x="31" y="5"/>
                  <a:pt x="25" y="10"/>
                  <a:pt x="20" y="10"/>
                </a:cubicBezTo>
                <a:cubicBezTo>
                  <a:pt x="20" y="17"/>
                  <a:pt x="23" y="23"/>
                  <a:pt x="27" y="27"/>
                </a:cubicBezTo>
                <a:cubicBezTo>
                  <a:pt x="29" y="24"/>
                  <a:pt x="29" y="17"/>
                  <a:pt x="33" y="17"/>
                </a:cubicBezTo>
                <a:cubicBezTo>
                  <a:pt x="33" y="17"/>
                  <a:pt x="34" y="18"/>
                  <a:pt x="34" y="18"/>
                </a:cubicBezTo>
                <a:cubicBezTo>
                  <a:pt x="34" y="19"/>
                  <a:pt x="34" y="19"/>
                  <a:pt x="33" y="20"/>
                </a:cubicBezTo>
                <a:cubicBezTo>
                  <a:pt x="33" y="20"/>
                  <a:pt x="32" y="20"/>
                  <a:pt x="31" y="20"/>
                </a:cubicBezTo>
                <a:cubicBezTo>
                  <a:pt x="30" y="22"/>
                  <a:pt x="28" y="26"/>
                  <a:pt x="29" y="29"/>
                </a:cubicBezTo>
                <a:cubicBezTo>
                  <a:pt x="29" y="31"/>
                  <a:pt x="31" y="32"/>
                  <a:pt x="32" y="33"/>
                </a:cubicBezTo>
                <a:cubicBezTo>
                  <a:pt x="33" y="31"/>
                  <a:pt x="33" y="27"/>
                  <a:pt x="36" y="26"/>
                </a:cubicBezTo>
                <a:cubicBezTo>
                  <a:pt x="38" y="28"/>
                  <a:pt x="37" y="32"/>
                  <a:pt x="37" y="35"/>
                </a:cubicBezTo>
                <a:cubicBezTo>
                  <a:pt x="40" y="33"/>
                  <a:pt x="42" y="29"/>
                  <a:pt x="46" y="30"/>
                </a:cubicBezTo>
                <a:cubicBezTo>
                  <a:pt x="47" y="36"/>
                  <a:pt x="42" y="40"/>
                  <a:pt x="38" y="42"/>
                </a:cubicBezTo>
                <a:cubicBezTo>
                  <a:pt x="39" y="43"/>
                  <a:pt x="41" y="43"/>
                  <a:pt x="42" y="43"/>
                </a:cubicBezTo>
                <a:cubicBezTo>
                  <a:pt x="46" y="43"/>
                  <a:pt x="52" y="43"/>
                  <a:pt x="56" y="44"/>
                </a:cubicBezTo>
                <a:cubicBezTo>
                  <a:pt x="63" y="47"/>
                  <a:pt x="66" y="55"/>
                  <a:pt x="66" y="64"/>
                </a:cubicBezTo>
                <a:cubicBezTo>
                  <a:pt x="64" y="67"/>
                  <a:pt x="60" y="68"/>
                  <a:pt x="56" y="69"/>
                </a:cubicBezTo>
                <a:cubicBezTo>
                  <a:pt x="47" y="72"/>
                  <a:pt x="35" y="73"/>
                  <a:pt x="24" y="74"/>
                </a:cubicBezTo>
                <a:cubicBezTo>
                  <a:pt x="26" y="78"/>
                  <a:pt x="29" y="82"/>
                  <a:pt x="32" y="84"/>
                </a:cubicBezTo>
                <a:cubicBezTo>
                  <a:pt x="35" y="81"/>
                  <a:pt x="36" y="77"/>
                  <a:pt x="41" y="77"/>
                </a:cubicBezTo>
                <a:cubicBezTo>
                  <a:pt x="43" y="79"/>
                  <a:pt x="42" y="82"/>
                  <a:pt x="41" y="84"/>
                </a:cubicBezTo>
                <a:cubicBezTo>
                  <a:pt x="43" y="83"/>
                  <a:pt x="49" y="83"/>
                  <a:pt x="48" y="87"/>
                </a:cubicBezTo>
                <a:cubicBezTo>
                  <a:pt x="48" y="88"/>
                  <a:pt x="47" y="89"/>
                  <a:pt x="46" y="90"/>
                </a:cubicBezTo>
                <a:cubicBezTo>
                  <a:pt x="47" y="90"/>
                  <a:pt x="48" y="91"/>
                  <a:pt x="49" y="92"/>
                </a:cubicBezTo>
                <a:cubicBezTo>
                  <a:pt x="49" y="93"/>
                  <a:pt x="49" y="93"/>
                  <a:pt x="49" y="94"/>
                </a:cubicBezTo>
                <a:cubicBezTo>
                  <a:pt x="47" y="96"/>
                  <a:pt x="43" y="96"/>
                  <a:pt x="39" y="95"/>
                </a:cubicBezTo>
                <a:cubicBezTo>
                  <a:pt x="38" y="94"/>
                  <a:pt x="39" y="93"/>
                  <a:pt x="40" y="93"/>
                </a:cubicBezTo>
                <a:cubicBezTo>
                  <a:pt x="40" y="93"/>
                  <a:pt x="41" y="94"/>
                  <a:pt x="41" y="94"/>
                </a:cubicBezTo>
                <a:cubicBezTo>
                  <a:pt x="43" y="95"/>
                  <a:pt x="46" y="94"/>
                  <a:pt x="48" y="93"/>
                </a:cubicBezTo>
                <a:cubicBezTo>
                  <a:pt x="45" y="90"/>
                  <a:pt x="39" y="92"/>
                  <a:pt x="36" y="93"/>
                </a:cubicBezTo>
                <a:cubicBezTo>
                  <a:pt x="35" y="93"/>
                  <a:pt x="35" y="92"/>
                  <a:pt x="35" y="92"/>
                </a:cubicBezTo>
                <a:cubicBezTo>
                  <a:pt x="35" y="92"/>
                  <a:pt x="34" y="92"/>
                  <a:pt x="34" y="93"/>
                </a:cubicBezTo>
                <a:cubicBezTo>
                  <a:pt x="36" y="98"/>
                  <a:pt x="43" y="103"/>
                  <a:pt x="49" y="99"/>
                </a:cubicBezTo>
                <a:cubicBezTo>
                  <a:pt x="49" y="99"/>
                  <a:pt x="48" y="99"/>
                  <a:pt x="49" y="99"/>
                </a:cubicBezTo>
                <a:cubicBezTo>
                  <a:pt x="50" y="98"/>
                  <a:pt x="50" y="98"/>
                  <a:pt x="51" y="98"/>
                </a:cubicBezTo>
                <a:cubicBezTo>
                  <a:pt x="51" y="99"/>
                  <a:pt x="51" y="99"/>
                  <a:pt x="51" y="100"/>
                </a:cubicBezTo>
                <a:cubicBezTo>
                  <a:pt x="49" y="101"/>
                  <a:pt x="45" y="103"/>
                  <a:pt x="42" y="102"/>
                </a:cubicBezTo>
                <a:cubicBezTo>
                  <a:pt x="48" y="109"/>
                  <a:pt x="50" y="124"/>
                  <a:pt x="44" y="133"/>
                </a:cubicBezTo>
                <a:cubicBezTo>
                  <a:pt x="43" y="134"/>
                  <a:pt x="41" y="135"/>
                  <a:pt x="40" y="137"/>
                </a:cubicBezTo>
                <a:cubicBezTo>
                  <a:pt x="39" y="137"/>
                  <a:pt x="39" y="138"/>
                  <a:pt x="38" y="138"/>
                </a:cubicBezTo>
                <a:cubicBezTo>
                  <a:pt x="32" y="137"/>
                  <a:pt x="29" y="134"/>
                  <a:pt x="25" y="132"/>
                </a:cubicBezTo>
                <a:cubicBezTo>
                  <a:pt x="18" y="121"/>
                  <a:pt x="12" y="111"/>
                  <a:pt x="4" y="102"/>
                </a:cubicBezTo>
                <a:cubicBezTo>
                  <a:pt x="4" y="101"/>
                  <a:pt x="3" y="100"/>
                  <a:pt x="2" y="99"/>
                </a:cubicBezTo>
                <a:cubicBezTo>
                  <a:pt x="2" y="97"/>
                  <a:pt x="1" y="95"/>
                  <a:pt x="0" y="93"/>
                </a:cubicBezTo>
                <a:cubicBezTo>
                  <a:pt x="0" y="89"/>
                  <a:pt x="3" y="84"/>
                  <a:pt x="6" y="83"/>
                </a:cubicBezTo>
                <a:cubicBezTo>
                  <a:pt x="8" y="82"/>
                  <a:pt x="11" y="82"/>
                  <a:pt x="14" y="81"/>
                </a:cubicBezTo>
                <a:cubicBezTo>
                  <a:pt x="14" y="80"/>
                  <a:pt x="15" y="79"/>
                  <a:pt x="15" y="78"/>
                </a:cubicBezTo>
                <a:cubicBezTo>
                  <a:pt x="17" y="78"/>
                  <a:pt x="17" y="79"/>
                  <a:pt x="17" y="80"/>
                </a:cubicBezTo>
                <a:cubicBezTo>
                  <a:pt x="18" y="81"/>
                  <a:pt x="20" y="81"/>
                  <a:pt x="21" y="82"/>
                </a:cubicBezTo>
                <a:cubicBezTo>
                  <a:pt x="27" y="83"/>
                  <a:pt x="27" y="91"/>
                  <a:pt x="31" y="92"/>
                </a:cubicBezTo>
                <a:cubicBezTo>
                  <a:pt x="30" y="86"/>
                  <a:pt x="25" y="80"/>
                  <a:pt x="23" y="74"/>
                </a:cubicBezTo>
                <a:cubicBezTo>
                  <a:pt x="17" y="74"/>
                  <a:pt x="10" y="74"/>
                  <a:pt x="5" y="72"/>
                </a:cubicBezTo>
                <a:cubicBezTo>
                  <a:pt x="5" y="71"/>
                  <a:pt x="4" y="70"/>
                  <a:pt x="4" y="70"/>
                </a:cubicBezTo>
                <a:cubicBezTo>
                  <a:pt x="4" y="70"/>
                  <a:pt x="3" y="69"/>
                  <a:pt x="3" y="69"/>
                </a:cubicBezTo>
                <a:cubicBezTo>
                  <a:pt x="4" y="63"/>
                  <a:pt x="1" y="57"/>
                  <a:pt x="1" y="52"/>
                </a:cubicBezTo>
                <a:cubicBezTo>
                  <a:pt x="2" y="48"/>
                  <a:pt x="3" y="45"/>
                  <a:pt x="8" y="46"/>
                </a:cubicBezTo>
                <a:cubicBezTo>
                  <a:pt x="8" y="46"/>
                  <a:pt x="7" y="45"/>
                  <a:pt x="8" y="45"/>
                </a:cubicBezTo>
                <a:cubicBezTo>
                  <a:pt x="9" y="45"/>
                  <a:pt x="11" y="44"/>
                  <a:pt x="12" y="44"/>
                </a:cubicBezTo>
                <a:cubicBezTo>
                  <a:pt x="10" y="32"/>
                  <a:pt x="11" y="19"/>
                  <a:pt x="17" y="10"/>
                </a:cubicBezTo>
                <a:cubicBezTo>
                  <a:pt x="16" y="9"/>
                  <a:pt x="15" y="9"/>
                  <a:pt x="14" y="8"/>
                </a:cubicBezTo>
                <a:cubicBezTo>
                  <a:pt x="11" y="11"/>
                  <a:pt x="2" y="12"/>
                  <a:pt x="3" y="6"/>
                </a:cubicBezTo>
                <a:cubicBezTo>
                  <a:pt x="5" y="4"/>
                  <a:pt x="12" y="3"/>
                  <a:pt x="15" y="5"/>
                </a:cubicBezTo>
                <a:cubicBezTo>
                  <a:pt x="19" y="3"/>
                  <a:pt x="22" y="0"/>
                  <a:pt x="27" y="1"/>
                </a:cubicBezTo>
                <a:close/>
                <a:moveTo>
                  <a:pt x="18" y="5"/>
                </a:moveTo>
                <a:cubicBezTo>
                  <a:pt x="18" y="6"/>
                  <a:pt x="18" y="7"/>
                  <a:pt x="18" y="8"/>
                </a:cubicBezTo>
                <a:cubicBezTo>
                  <a:pt x="18" y="8"/>
                  <a:pt x="19" y="8"/>
                  <a:pt x="19" y="8"/>
                </a:cubicBezTo>
                <a:cubicBezTo>
                  <a:pt x="19" y="8"/>
                  <a:pt x="19" y="9"/>
                  <a:pt x="19" y="9"/>
                </a:cubicBezTo>
                <a:cubicBezTo>
                  <a:pt x="24" y="9"/>
                  <a:pt x="28" y="6"/>
                  <a:pt x="27" y="2"/>
                </a:cubicBezTo>
                <a:cubicBezTo>
                  <a:pt x="23" y="2"/>
                  <a:pt x="20" y="3"/>
                  <a:pt x="18" y="5"/>
                </a:cubicBezTo>
                <a:close/>
                <a:moveTo>
                  <a:pt x="4" y="7"/>
                </a:moveTo>
                <a:cubicBezTo>
                  <a:pt x="6" y="11"/>
                  <a:pt x="12" y="9"/>
                  <a:pt x="14" y="6"/>
                </a:cubicBezTo>
                <a:cubicBezTo>
                  <a:pt x="12" y="4"/>
                  <a:pt x="6" y="5"/>
                  <a:pt x="4" y="7"/>
                </a:cubicBezTo>
                <a:close/>
                <a:moveTo>
                  <a:pt x="14" y="43"/>
                </a:moveTo>
                <a:cubicBezTo>
                  <a:pt x="16" y="43"/>
                  <a:pt x="19" y="43"/>
                  <a:pt x="21" y="42"/>
                </a:cubicBezTo>
                <a:cubicBezTo>
                  <a:pt x="19" y="39"/>
                  <a:pt x="20" y="33"/>
                  <a:pt x="25" y="34"/>
                </a:cubicBezTo>
                <a:cubicBezTo>
                  <a:pt x="26" y="35"/>
                  <a:pt x="27" y="37"/>
                  <a:pt x="28" y="37"/>
                </a:cubicBezTo>
                <a:cubicBezTo>
                  <a:pt x="28" y="32"/>
                  <a:pt x="27" y="29"/>
                  <a:pt x="25" y="26"/>
                </a:cubicBezTo>
                <a:cubicBezTo>
                  <a:pt x="22" y="22"/>
                  <a:pt x="20" y="18"/>
                  <a:pt x="19" y="12"/>
                </a:cubicBezTo>
                <a:cubicBezTo>
                  <a:pt x="18" y="12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3" y="18"/>
                  <a:pt x="11" y="32"/>
                  <a:pt x="14" y="43"/>
                </a:cubicBezTo>
                <a:close/>
                <a:moveTo>
                  <a:pt x="34" y="39"/>
                </a:moveTo>
                <a:cubicBezTo>
                  <a:pt x="37" y="36"/>
                  <a:pt x="37" y="31"/>
                  <a:pt x="35" y="27"/>
                </a:cubicBezTo>
                <a:cubicBezTo>
                  <a:pt x="33" y="31"/>
                  <a:pt x="31" y="36"/>
                  <a:pt x="34" y="39"/>
                </a:cubicBezTo>
                <a:close/>
                <a:moveTo>
                  <a:pt x="31" y="40"/>
                </a:moveTo>
                <a:cubicBezTo>
                  <a:pt x="32" y="37"/>
                  <a:pt x="31" y="33"/>
                  <a:pt x="29" y="32"/>
                </a:cubicBezTo>
                <a:cubicBezTo>
                  <a:pt x="29" y="35"/>
                  <a:pt x="29" y="38"/>
                  <a:pt x="31" y="40"/>
                </a:cubicBezTo>
                <a:close/>
                <a:moveTo>
                  <a:pt x="34" y="42"/>
                </a:moveTo>
                <a:cubicBezTo>
                  <a:pt x="35" y="42"/>
                  <a:pt x="35" y="43"/>
                  <a:pt x="35" y="43"/>
                </a:cubicBezTo>
                <a:cubicBezTo>
                  <a:pt x="40" y="41"/>
                  <a:pt x="45" y="38"/>
                  <a:pt x="45" y="32"/>
                </a:cubicBezTo>
                <a:cubicBezTo>
                  <a:pt x="39" y="33"/>
                  <a:pt x="37" y="38"/>
                  <a:pt x="34" y="42"/>
                </a:cubicBezTo>
                <a:close/>
                <a:moveTo>
                  <a:pt x="25" y="36"/>
                </a:moveTo>
                <a:cubicBezTo>
                  <a:pt x="24" y="39"/>
                  <a:pt x="27" y="42"/>
                  <a:pt x="30" y="42"/>
                </a:cubicBezTo>
                <a:cubicBezTo>
                  <a:pt x="29" y="40"/>
                  <a:pt x="27" y="38"/>
                  <a:pt x="25" y="36"/>
                </a:cubicBezTo>
                <a:close/>
                <a:moveTo>
                  <a:pt x="23" y="39"/>
                </a:moveTo>
                <a:cubicBezTo>
                  <a:pt x="23" y="40"/>
                  <a:pt x="22" y="40"/>
                  <a:pt x="22" y="40"/>
                </a:cubicBezTo>
                <a:cubicBezTo>
                  <a:pt x="23" y="43"/>
                  <a:pt x="27" y="46"/>
                  <a:pt x="31" y="45"/>
                </a:cubicBezTo>
                <a:cubicBezTo>
                  <a:pt x="27" y="43"/>
                  <a:pt x="24" y="41"/>
                  <a:pt x="22" y="37"/>
                </a:cubicBezTo>
                <a:cubicBezTo>
                  <a:pt x="22" y="38"/>
                  <a:pt x="23" y="39"/>
                  <a:pt x="23" y="39"/>
                </a:cubicBezTo>
                <a:close/>
                <a:moveTo>
                  <a:pt x="32" y="42"/>
                </a:moveTo>
                <a:cubicBezTo>
                  <a:pt x="33" y="41"/>
                  <a:pt x="33" y="39"/>
                  <a:pt x="32" y="39"/>
                </a:cubicBezTo>
                <a:cubicBezTo>
                  <a:pt x="32" y="40"/>
                  <a:pt x="32" y="41"/>
                  <a:pt x="32" y="42"/>
                </a:cubicBezTo>
                <a:close/>
                <a:moveTo>
                  <a:pt x="33" y="43"/>
                </a:moveTo>
                <a:cubicBezTo>
                  <a:pt x="33" y="42"/>
                  <a:pt x="33" y="42"/>
                  <a:pt x="32" y="42"/>
                </a:cubicBezTo>
                <a:cubicBezTo>
                  <a:pt x="32" y="42"/>
                  <a:pt x="32" y="43"/>
                  <a:pt x="33" y="43"/>
                </a:cubicBezTo>
                <a:close/>
                <a:moveTo>
                  <a:pt x="34" y="45"/>
                </a:moveTo>
                <a:cubicBezTo>
                  <a:pt x="34" y="46"/>
                  <a:pt x="34" y="46"/>
                  <a:pt x="34" y="47"/>
                </a:cubicBezTo>
                <a:cubicBezTo>
                  <a:pt x="28" y="47"/>
                  <a:pt x="21" y="51"/>
                  <a:pt x="15" y="50"/>
                </a:cubicBezTo>
                <a:cubicBezTo>
                  <a:pt x="17" y="57"/>
                  <a:pt x="19" y="63"/>
                  <a:pt x="21" y="70"/>
                </a:cubicBezTo>
                <a:cubicBezTo>
                  <a:pt x="29" y="70"/>
                  <a:pt x="36" y="68"/>
                  <a:pt x="42" y="68"/>
                </a:cubicBezTo>
                <a:cubicBezTo>
                  <a:pt x="45" y="66"/>
                  <a:pt x="49" y="66"/>
                  <a:pt x="53" y="65"/>
                </a:cubicBezTo>
                <a:cubicBezTo>
                  <a:pt x="56" y="64"/>
                  <a:pt x="59" y="62"/>
                  <a:pt x="62" y="63"/>
                </a:cubicBezTo>
                <a:cubicBezTo>
                  <a:pt x="62" y="63"/>
                  <a:pt x="61" y="64"/>
                  <a:pt x="61" y="64"/>
                </a:cubicBezTo>
                <a:cubicBezTo>
                  <a:pt x="49" y="68"/>
                  <a:pt x="35" y="70"/>
                  <a:pt x="22" y="71"/>
                </a:cubicBezTo>
                <a:cubicBezTo>
                  <a:pt x="22" y="72"/>
                  <a:pt x="23" y="72"/>
                  <a:pt x="23" y="72"/>
                </a:cubicBezTo>
                <a:cubicBezTo>
                  <a:pt x="37" y="71"/>
                  <a:pt x="53" y="70"/>
                  <a:pt x="64" y="64"/>
                </a:cubicBezTo>
                <a:cubicBezTo>
                  <a:pt x="65" y="58"/>
                  <a:pt x="63" y="52"/>
                  <a:pt x="60" y="49"/>
                </a:cubicBezTo>
                <a:cubicBezTo>
                  <a:pt x="59" y="49"/>
                  <a:pt x="58" y="50"/>
                  <a:pt x="58" y="50"/>
                </a:cubicBezTo>
                <a:cubicBezTo>
                  <a:pt x="58" y="51"/>
                  <a:pt x="59" y="51"/>
                  <a:pt x="59" y="52"/>
                </a:cubicBezTo>
                <a:cubicBezTo>
                  <a:pt x="57" y="51"/>
                  <a:pt x="55" y="51"/>
                  <a:pt x="54" y="51"/>
                </a:cubicBezTo>
                <a:cubicBezTo>
                  <a:pt x="54" y="50"/>
                  <a:pt x="55" y="50"/>
                  <a:pt x="55" y="50"/>
                </a:cubicBezTo>
                <a:cubicBezTo>
                  <a:pt x="54" y="49"/>
                  <a:pt x="53" y="48"/>
                  <a:pt x="54" y="46"/>
                </a:cubicBezTo>
                <a:cubicBezTo>
                  <a:pt x="52" y="47"/>
                  <a:pt x="51" y="48"/>
                  <a:pt x="49" y="49"/>
                </a:cubicBezTo>
                <a:cubicBezTo>
                  <a:pt x="50" y="50"/>
                  <a:pt x="51" y="50"/>
                  <a:pt x="51" y="51"/>
                </a:cubicBezTo>
                <a:cubicBezTo>
                  <a:pt x="51" y="52"/>
                  <a:pt x="49" y="51"/>
                  <a:pt x="48" y="50"/>
                </a:cubicBezTo>
                <a:cubicBezTo>
                  <a:pt x="47" y="51"/>
                  <a:pt x="46" y="52"/>
                  <a:pt x="46" y="53"/>
                </a:cubicBezTo>
                <a:cubicBezTo>
                  <a:pt x="45" y="53"/>
                  <a:pt x="44" y="54"/>
                  <a:pt x="44" y="53"/>
                </a:cubicBezTo>
                <a:cubicBezTo>
                  <a:pt x="44" y="51"/>
                  <a:pt x="47" y="51"/>
                  <a:pt x="47" y="49"/>
                </a:cubicBezTo>
                <a:cubicBezTo>
                  <a:pt x="47" y="48"/>
                  <a:pt x="45" y="46"/>
                  <a:pt x="44" y="45"/>
                </a:cubicBezTo>
                <a:cubicBezTo>
                  <a:pt x="42" y="45"/>
                  <a:pt x="40" y="47"/>
                  <a:pt x="38" y="48"/>
                </a:cubicBezTo>
                <a:cubicBezTo>
                  <a:pt x="37" y="50"/>
                  <a:pt x="38" y="52"/>
                  <a:pt x="37" y="53"/>
                </a:cubicBezTo>
                <a:cubicBezTo>
                  <a:pt x="37" y="53"/>
                  <a:pt x="36" y="53"/>
                  <a:pt x="36" y="53"/>
                </a:cubicBezTo>
                <a:cubicBezTo>
                  <a:pt x="36" y="52"/>
                  <a:pt x="36" y="52"/>
                  <a:pt x="36" y="51"/>
                </a:cubicBezTo>
                <a:cubicBezTo>
                  <a:pt x="36" y="50"/>
                  <a:pt x="35" y="51"/>
                  <a:pt x="35" y="50"/>
                </a:cubicBezTo>
                <a:cubicBezTo>
                  <a:pt x="36" y="48"/>
                  <a:pt x="38" y="47"/>
                  <a:pt x="37" y="45"/>
                </a:cubicBezTo>
                <a:cubicBezTo>
                  <a:pt x="36" y="45"/>
                  <a:pt x="35" y="45"/>
                  <a:pt x="34" y="45"/>
                </a:cubicBezTo>
                <a:close/>
                <a:moveTo>
                  <a:pt x="38" y="46"/>
                </a:moveTo>
                <a:cubicBezTo>
                  <a:pt x="39" y="46"/>
                  <a:pt x="40" y="46"/>
                  <a:pt x="40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8" y="45"/>
                  <a:pt x="38" y="46"/>
                  <a:pt x="38" y="46"/>
                </a:cubicBezTo>
                <a:close/>
                <a:moveTo>
                  <a:pt x="49" y="48"/>
                </a:moveTo>
                <a:cubicBezTo>
                  <a:pt x="49" y="48"/>
                  <a:pt x="51" y="46"/>
                  <a:pt x="52" y="46"/>
                </a:cubicBezTo>
                <a:cubicBezTo>
                  <a:pt x="50" y="45"/>
                  <a:pt x="48" y="45"/>
                  <a:pt x="47" y="45"/>
                </a:cubicBezTo>
                <a:cubicBezTo>
                  <a:pt x="47" y="46"/>
                  <a:pt x="48" y="47"/>
                  <a:pt x="49" y="48"/>
                </a:cubicBezTo>
                <a:close/>
                <a:moveTo>
                  <a:pt x="57" y="49"/>
                </a:moveTo>
                <a:cubicBezTo>
                  <a:pt x="57" y="49"/>
                  <a:pt x="57" y="48"/>
                  <a:pt x="58" y="48"/>
                </a:cubicBezTo>
                <a:cubicBezTo>
                  <a:pt x="57" y="47"/>
                  <a:pt x="57" y="47"/>
                  <a:pt x="56" y="46"/>
                </a:cubicBezTo>
                <a:cubicBezTo>
                  <a:pt x="55" y="47"/>
                  <a:pt x="56" y="49"/>
                  <a:pt x="57" y="49"/>
                </a:cubicBezTo>
                <a:close/>
                <a:moveTo>
                  <a:pt x="16" y="47"/>
                </a:moveTo>
                <a:cubicBezTo>
                  <a:pt x="16" y="47"/>
                  <a:pt x="17" y="47"/>
                  <a:pt x="17" y="47"/>
                </a:cubicBezTo>
                <a:cubicBezTo>
                  <a:pt x="17" y="47"/>
                  <a:pt x="16" y="47"/>
                  <a:pt x="16" y="47"/>
                </a:cubicBezTo>
                <a:close/>
                <a:moveTo>
                  <a:pt x="3" y="55"/>
                </a:moveTo>
                <a:cubicBezTo>
                  <a:pt x="4" y="54"/>
                  <a:pt x="4" y="52"/>
                  <a:pt x="3" y="51"/>
                </a:cubicBezTo>
                <a:cubicBezTo>
                  <a:pt x="4" y="50"/>
                  <a:pt x="5" y="47"/>
                  <a:pt x="7" y="49"/>
                </a:cubicBezTo>
                <a:cubicBezTo>
                  <a:pt x="7" y="49"/>
                  <a:pt x="8" y="49"/>
                  <a:pt x="8" y="48"/>
                </a:cubicBezTo>
                <a:cubicBezTo>
                  <a:pt x="4" y="46"/>
                  <a:pt x="2" y="52"/>
                  <a:pt x="3" y="55"/>
                </a:cubicBezTo>
                <a:close/>
                <a:moveTo>
                  <a:pt x="9" y="51"/>
                </a:moveTo>
                <a:cubicBezTo>
                  <a:pt x="8" y="50"/>
                  <a:pt x="6" y="50"/>
                  <a:pt x="5" y="51"/>
                </a:cubicBezTo>
                <a:cubicBezTo>
                  <a:pt x="4" y="55"/>
                  <a:pt x="5" y="59"/>
                  <a:pt x="6" y="63"/>
                </a:cubicBezTo>
                <a:cubicBezTo>
                  <a:pt x="6" y="63"/>
                  <a:pt x="5" y="62"/>
                  <a:pt x="5" y="63"/>
                </a:cubicBezTo>
                <a:cubicBezTo>
                  <a:pt x="5" y="65"/>
                  <a:pt x="5" y="67"/>
                  <a:pt x="5" y="68"/>
                </a:cubicBezTo>
                <a:cubicBezTo>
                  <a:pt x="10" y="67"/>
                  <a:pt x="14" y="70"/>
                  <a:pt x="20" y="70"/>
                </a:cubicBezTo>
                <a:cubicBezTo>
                  <a:pt x="18" y="63"/>
                  <a:pt x="16" y="56"/>
                  <a:pt x="13" y="50"/>
                </a:cubicBezTo>
                <a:cubicBezTo>
                  <a:pt x="11" y="50"/>
                  <a:pt x="10" y="50"/>
                  <a:pt x="9" y="51"/>
                </a:cubicBezTo>
                <a:close/>
                <a:moveTo>
                  <a:pt x="21" y="72"/>
                </a:moveTo>
                <a:cubicBezTo>
                  <a:pt x="21" y="72"/>
                  <a:pt x="21" y="71"/>
                  <a:pt x="21" y="71"/>
                </a:cubicBezTo>
                <a:cubicBezTo>
                  <a:pt x="15" y="71"/>
                  <a:pt x="12" y="70"/>
                  <a:pt x="7" y="70"/>
                </a:cubicBezTo>
                <a:cubicBezTo>
                  <a:pt x="9" y="73"/>
                  <a:pt x="17" y="73"/>
                  <a:pt x="21" y="72"/>
                </a:cubicBezTo>
                <a:close/>
                <a:moveTo>
                  <a:pt x="33" y="91"/>
                </a:moveTo>
                <a:cubicBezTo>
                  <a:pt x="36" y="87"/>
                  <a:pt x="43" y="84"/>
                  <a:pt x="40" y="78"/>
                </a:cubicBezTo>
                <a:cubicBezTo>
                  <a:pt x="36" y="80"/>
                  <a:pt x="32" y="85"/>
                  <a:pt x="33" y="91"/>
                </a:cubicBezTo>
                <a:close/>
                <a:moveTo>
                  <a:pt x="2" y="92"/>
                </a:moveTo>
                <a:cubicBezTo>
                  <a:pt x="2" y="96"/>
                  <a:pt x="5" y="101"/>
                  <a:pt x="7" y="104"/>
                </a:cubicBezTo>
                <a:cubicBezTo>
                  <a:pt x="13" y="111"/>
                  <a:pt x="18" y="118"/>
                  <a:pt x="22" y="126"/>
                </a:cubicBezTo>
                <a:cubicBezTo>
                  <a:pt x="24" y="129"/>
                  <a:pt x="27" y="132"/>
                  <a:pt x="30" y="133"/>
                </a:cubicBezTo>
                <a:cubicBezTo>
                  <a:pt x="28" y="131"/>
                  <a:pt x="25" y="128"/>
                  <a:pt x="23" y="125"/>
                </a:cubicBezTo>
                <a:cubicBezTo>
                  <a:pt x="20" y="117"/>
                  <a:pt x="12" y="113"/>
                  <a:pt x="10" y="103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9" y="101"/>
                  <a:pt x="8" y="99"/>
                  <a:pt x="7" y="97"/>
                </a:cubicBezTo>
                <a:cubicBezTo>
                  <a:pt x="6" y="96"/>
                  <a:pt x="5" y="94"/>
                  <a:pt x="5" y="92"/>
                </a:cubicBezTo>
                <a:cubicBezTo>
                  <a:pt x="7" y="94"/>
                  <a:pt x="8" y="96"/>
                  <a:pt x="8" y="98"/>
                </a:cubicBezTo>
                <a:cubicBezTo>
                  <a:pt x="17" y="110"/>
                  <a:pt x="21" y="128"/>
                  <a:pt x="38" y="132"/>
                </a:cubicBezTo>
                <a:cubicBezTo>
                  <a:pt x="37" y="133"/>
                  <a:pt x="38" y="133"/>
                  <a:pt x="38" y="134"/>
                </a:cubicBezTo>
                <a:cubicBezTo>
                  <a:pt x="37" y="134"/>
                  <a:pt x="36" y="133"/>
                  <a:pt x="36" y="133"/>
                </a:cubicBezTo>
                <a:cubicBezTo>
                  <a:pt x="36" y="135"/>
                  <a:pt x="38" y="135"/>
                  <a:pt x="39" y="136"/>
                </a:cubicBezTo>
                <a:cubicBezTo>
                  <a:pt x="46" y="131"/>
                  <a:pt x="49" y="116"/>
                  <a:pt x="44" y="108"/>
                </a:cubicBezTo>
                <a:cubicBezTo>
                  <a:pt x="43" y="111"/>
                  <a:pt x="40" y="112"/>
                  <a:pt x="40" y="115"/>
                </a:cubicBezTo>
                <a:cubicBezTo>
                  <a:pt x="42" y="114"/>
                  <a:pt x="44" y="115"/>
                  <a:pt x="46" y="115"/>
                </a:cubicBezTo>
                <a:cubicBezTo>
                  <a:pt x="46" y="115"/>
                  <a:pt x="46" y="115"/>
                  <a:pt x="46" y="116"/>
                </a:cubicBezTo>
                <a:cubicBezTo>
                  <a:pt x="44" y="116"/>
                  <a:pt x="40" y="117"/>
                  <a:pt x="38" y="115"/>
                </a:cubicBezTo>
                <a:cubicBezTo>
                  <a:pt x="39" y="112"/>
                  <a:pt x="41" y="111"/>
                  <a:pt x="42" y="108"/>
                </a:cubicBezTo>
                <a:cubicBezTo>
                  <a:pt x="40" y="108"/>
                  <a:pt x="38" y="109"/>
                  <a:pt x="36" y="109"/>
                </a:cubicBezTo>
                <a:cubicBezTo>
                  <a:pt x="36" y="110"/>
                  <a:pt x="35" y="111"/>
                  <a:pt x="34" y="111"/>
                </a:cubicBezTo>
                <a:cubicBezTo>
                  <a:pt x="34" y="110"/>
                  <a:pt x="32" y="110"/>
                  <a:pt x="33" y="108"/>
                </a:cubicBezTo>
                <a:cubicBezTo>
                  <a:pt x="37" y="108"/>
                  <a:pt x="38" y="103"/>
                  <a:pt x="37" y="100"/>
                </a:cubicBezTo>
                <a:cubicBezTo>
                  <a:pt x="35" y="101"/>
                  <a:pt x="32" y="101"/>
                  <a:pt x="29" y="100"/>
                </a:cubicBezTo>
                <a:cubicBezTo>
                  <a:pt x="28" y="101"/>
                  <a:pt x="27" y="104"/>
                  <a:pt x="25" y="103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101"/>
                  <a:pt x="28" y="101"/>
                  <a:pt x="27" y="100"/>
                </a:cubicBezTo>
                <a:cubicBezTo>
                  <a:pt x="24" y="101"/>
                  <a:pt x="26" y="97"/>
                  <a:pt x="29" y="99"/>
                </a:cubicBezTo>
                <a:cubicBezTo>
                  <a:pt x="30" y="98"/>
                  <a:pt x="31" y="97"/>
                  <a:pt x="32" y="96"/>
                </a:cubicBezTo>
                <a:cubicBezTo>
                  <a:pt x="31" y="94"/>
                  <a:pt x="30" y="94"/>
                  <a:pt x="29" y="93"/>
                </a:cubicBezTo>
                <a:cubicBezTo>
                  <a:pt x="29" y="93"/>
                  <a:pt x="29" y="94"/>
                  <a:pt x="28" y="94"/>
                </a:cubicBezTo>
                <a:cubicBezTo>
                  <a:pt x="24" y="93"/>
                  <a:pt x="19" y="91"/>
                  <a:pt x="17" y="88"/>
                </a:cubicBezTo>
                <a:cubicBezTo>
                  <a:pt x="16" y="87"/>
                  <a:pt x="16" y="87"/>
                  <a:pt x="15" y="87"/>
                </a:cubicBezTo>
                <a:cubicBezTo>
                  <a:pt x="14" y="86"/>
                  <a:pt x="14" y="83"/>
                  <a:pt x="13" y="82"/>
                </a:cubicBezTo>
                <a:cubicBezTo>
                  <a:pt x="8" y="83"/>
                  <a:pt x="1" y="87"/>
                  <a:pt x="2" y="92"/>
                </a:cubicBezTo>
                <a:close/>
                <a:moveTo>
                  <a:pt x="31" y="87"/>
                </a:moveTo>
                <a:cubicBezTo>
                  <a:pt x="32" y="85"/>
                  <a:pt x="29" y="83"/>
                  <a:pt x="28" y="82"/>
                </a:cubicBezTo>
                <a:cubicBezTo>
                  <a:pt x="29" y="84"/>
                  <a:pt x="30" y="86"/>
                  <a:pt x="31" y="87"/>
                </a:cubicBezTo>
                <a:close/>
                <a:moveTo>
                  <a:pt x="25" y="86"/>
                </a:moveTo>
                <a:cubicBezTo>
                  <a:pt x="25" y="85"/>
                  <a:pt x="24" y="85"/>
                  <a:pt x="24" y="85"/>
                </a:cubicBezTo>
                <a:cubicBezTo>
                  <a:pt x="24" y="85"/>
                  <a:pt x="25" y="86"/>
                  <a:pt x="25" y="86"/>
                </a:cubicBezTo>
                <a:close/>
                <a:moveTo>
                  <a:pt x="38" y="89"/>
                </a:moveTo>
                <a:cubicBezTo>
                  <a:pt x="39" y="89"/>
                  <a:pt x="42" y="89"/>
                  <a:pt x="44" y="89"/>
                </a:cubicBezTo>
                <a:cubicBezTo>
                  <a:pt x="45" y="88"/>
                  <a:pt x="46" y="88"/>
                  <a:pt x="47" y="87"/>
                </a:cubicBezTo>
                <a:cubicBezTo>
                  <a:pt x="45" y="83"/>
                  <a:pt x="39" y="87"/>
                  <a:pt x="38" y="89"/>
                </a:cubicBezTo>
                <a:close/>
                <a:moveTo>
                  <a:pt x="37" y="91"/>
                </a:moveTo>
                <a:cubicBezTo>
                  <a:pt x="38" y="91"/>
                  <a:pt x="39" y="91"/>
                  <a:pt x="40" y="90"/>
                </a:cubicBezTo>
                <a:cubicBezTo>
                  <a:pt x="39" y="91"/>
                  <a:pt x="37" y="90"/>
                  <a:pt x="37" y="91"/>
                </a:cubicBezTo>
                <a:close/>
                <a:moveTo>
                  <a:pt x="31" y="99"/>
                </a:moveTo>
                <a:cubicBezTo>
                  <a:pt x="33" y="99"/>
                  <a:pt x="35" y="99"/>
                  <a:pt x="36" y="99"/>
                </a:cubicBezTo>
                <a:cubicBezTo>
                  <a:pt x="35" y="98"/>
                  <a:pt x="34" y="97"/>
                  <a:pt x="33" y="97"/>
                </a:cubicBezTo>
                <a:cubicBezTo>
                  <a:pt x="33" y="97"/>
                  <a:pt x="31" y="98"/>
                  <a:pt x="31" y="99"/>
                </a:cubicBezTo>
                <a:close/>
                <a:moveTo>
                  <a:pt x="39" y="102"/>
                </a:moveTo>
                <a:cubicBezTo>
                  <a:pt x="38" y="102"/>
                  <a:pt x="38" y="106"/>
                  <a:pt x="37" y="107"/>
                </a:cubicBezTo>
                <a:cubicBezTo>
                  <a:pt x="39" y="108"/>
                  <a:pt x="41" y="107"/>
                  <a:pt x="42" y="107"/>
                </a:cubicBezTo>
                <a:cubicBezTo>
                  <a:pt x="42" y="105"/>
                  <a:pt x="41" y="102"/>
                  <a:pt x="39" y="102"/>
                </a:cubicBezTo>
                <a:close/>
                <a:moveTo>
                  <a:pt x="16" y="113"/>
                </a:moveTo>
                <a:cubicBezTo>
                  <a:pt x="16" y="112"/>
                  <a:pt x="15" y="111"/>
                  <a:pt x="14" y="109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13" y="108"/>
                  <a:pt x="13" y="107"/>
                  <a:pt x="12" y="106"/>
                </a:cubicBezTo>
                <a:cubicBezTo>
                  <a:pt x="13" y="109"/>
                  <a:pt x="15" y="113"/>
                  <a:pt x="16" y="113"/>
                </a:cubicBezTo>
                <a:close/>
                <a:moveTo>
                  <a:pt x="31" y="134"/>
                </a:moveTo>
                <a:cubicBezTo>
                  <a:pt x="32" y="135"/>
                  <a:pt x="34" y="135"/>
                  <a:pt x="35" y="136"/>
                </a:cubicBezTo>
                <a:cubicBezTo>
                  <a:pt x="34" y="134"/>
                  <a:pt x="33" y="134"/>
                  <a:pt x="32" y="133"/>
                </a:cubicBezTo>
                <a:cubicBezTo>
                  <a:pt x="31" y="133"/>
                  <a:pt x="32" y="134"/>
                  <a:pt x="31" y="134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87" name="组合 586"/>
          <p:cNvGrpSpPr/>
          <p:nvPr/>
        </p:nvGrpSpPr>
        <p:grpSpPr>
          <a:xfrm>
            <a:off x="1599990" y="211478"/>
            <a:ext cx="938772" cy="811172"/>
            <a:chOff x="2982115" y="421871"/>
            <a:chExt cx="359073" cy="310267"/>
          </a:xfrm>
        </p:grpSpPr>
        <p:sp>
          <p:nvSpPr>
            <p:cNvPr id="312" name="Freeform 298"/>
            <p:cNvSpPr>
              <a:spLocks/>
            </p:cNvSpPr>
            <p:nvPr/>
          </p:nvSpPr>
          <p:spPr bwMode="auto">
            <a:xfrm>
              <a:off x="3173853" y="512511"/>
              <a:ext cx="5811" cy="2324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99"/>
            <p:cNvSpPr>
              <a:spLocks/>
            </p:cNvSpPr>
            <p:nvPr/>
          </p:nvSpPr>
          <p:spPr bwMode="auto">
            <a:xfrm>
              <a:off x="3012328" y="517159"/>
              <a:ext cx="70885" cy="33700"/>
            </a:xfrm>
            <a:custGeom>
              <a:avLst/>
              <a:gdLst>
                <a:gd name="T0" fmla="*/ 10 w 26"/>
                <a:gd name="T1" fmla="*/ 0 h 12"/>
                <a:gd name="T2" fmla="*/ 9 w 26"/>
                <a:gd name="T3" fmla="*/ 2 h 12"/>
                <a:gd name="T4" fmla="*/ 12 w 26"/>
                <a:gd name="T5" fmla="*/ 5 h 12"/>
                <a:gd name="T6" fmla="*/ 12 w 26"/>
                <a:gd name="T7" fmla="*/ 4 h 12"/>
                <a:gd name="T8" fmla="*/ 18 w 26"/>
                <a:gd name="T9" fmla="*/ 6 h 12"/>
                <a:gd name="T10" fmla="*/ 17 w 26"/>
                <a:gd name="T11" fmla="*/ 6 h 12"/>
                <a:gd name="T12" fmla="*/ 26 w 26"/>
                <a:gd name="T13" fmla="*/ 10 h 12"/>
                <a:gd name="T14" fmla="*/ 25 w 26"/>
                <a:gd name="T15" fmla="*/ 12 h 12"/>
                <a:gd name="T16" fmla="*/ 0 w 26"/>
                <a:gd name="T17" fmla="*/ 4 h 12"/>
                <a:gd name="T18" fmla="*/ 0 w 26"/>
                <a:gd name="T19" fmla="*/ 2 h 12"/>
                <a:gd name="T20" fmla="*/ 10 w 26"/>
                <a:gd name="T21" fmla="*/ 4 h 12"/>
                <a:gd name="T22" fmla="*/ 6 w 26"/>
                <a:gd name="T23" fmla="*/ 1 h 12"/>
                <a:gd name="T24" fmla="*/ 8 w 26"/>
                <a:gd name="T25" fmla="*/ 0 h 12"/>
                <a:gd name="T26" fmla="*/ 10 w 26"/>
                <a:gd name="T2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2">
                  <a:moveTo>
                    <a:pt x="10" y="0"/>
                  </a:moveTo>
                  <a:cubicBezTo>
                    <a:pt x="10" y="1"/>
                    <a:pt x="9" y="1"/>
                    <a:pt x="9" y="2"/>
                  </a:cubicBezTo>
                  <a:cubicBezTo>
                    <a:pt x="10" y="3"/>
                    <a:pt x="11" y="4"/>
                    <a:pt x="12" y="5"/>
                  </a:cubicBezTo>
                  <a:cubicBezTo>
                    <a:pt x="13" y="5"/>
                    <a:pt x="11" y="4"/>
                    <a:pt x="12" y="4"/>
                  </a:cubicBezTo>
                  <a:cubicBezTo>
                    <a:pt x="14" y="5"/>
                    <a:pt x="17" y="5"/>
                    <a:pt x="18" y="6"/>
                  </a:cubicBezTo>
                  <a:cubicBezTo>
                    <a:pt x="18" y="6"/>
                    <a:pt x="17" y="5"/>
                    <a:pt x="17" y="6"/>
                  </a:cubicBezTo>
                  <a:cubicBezTo>
                    <a:pt x="18" y="8"/>
                    <a:pt x="23" y="9"/>
                    <a:pt x="26" y="10"/>
                  </a:cubicBezTo>
                  <a:cubicBezTo>
                    <a:pt x="26" y="11"/>
                    <a:pt x="25" y="12"/>
                    <a:pt x="25" y="12"/>
                  </a:cubicBezTo>
                  <a:cubicBezTo>
                    <a:pt x="17" y="10"/>
                    <a:pt x="9" y="6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3" y="2"/>
                    <a:pt x="7" y="5"/>
                    <a:pt x="10" y="4"/>
                  </a:cubicBezTo>
                  <a:cubicBezTo>
                    <a:pt x="9" y="3"/>
                    <a:pt x="7" y="2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 300"/>
            <p:cNvSpPr>
              <a:spLocks/>
            </p:cNvSpPr>
            <p:nvPr/>
          </p:nvSpPr>
          <p:spPr bwMode="auto">
            <a:xfrm>
              <a:off x="3157585" y="553182"/>
              <a:ext cx="22079" cy="19755"/>
            </a:xfrm>
            <a:custGeom>
              <a:avLst/>
              <a:gdLst>
                <a:gd name="T0" fmla="*/ 8 w 8"/>
                <a:gd name="T1" fmla="*/ 4 h 7"/>
                <a:gd name="T2" fmla="*/ 7 w 8"/>
                <a:gd name="T3" fmla="*/ 6 h 7"/>
                <a:gd name="T4" fmla="*/ 3 w 8"/>
                <a:gd name="T5" fmla="*/ 0 h 7"/>
                <a:gd name="T6" fmla="*/ 8 w 8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4"/>
                    <a:pt x="7" y="5"/>
                    <a:pt x="7" y="6"/>
                  </a:cubicBezTo>
                  <a:cubicBezTo>
                    <a:pt x="3" y="7"/>
                    <a:pt x="0" y="3"/>
                    <a:pt x="3" y="0"/>
                  </a:cubicBezTo>
                  <a:cubicBezTo>
                    <a:pt x="6" y="0"/>
                    <a:pt x="7" y="2"/>
                    <a:pt x="8" y="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301"/>
            <p:cNvSpPr>
              <a:spLocks/>
            </p:cNvSpPr>
            <p:nvPr/>
          </p:nvSpPr>
          <p:spPr bwMode="auto">
            <a:xfrm>
              <a:off x="3135505" y="555506"/>
              <a:ext cx="16269" cy="25565"/>
            </a:xfrm>
            <a:custGeom>
              <a:avLst/>
              <a:gdLst>
                <a:gd name="T0" fmla="*/ 4 w 6"/>
                <a:gd name="T1" fmla="*/ 9 h 9"/>
                <a:gd name="T2" fmla="*/ 0 w 6"/>
                <a:gd name="T3" fmla="*/ 4 h 9"/>
                <a:gd name="T4" fmla="*/ 4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4" y="9"/>
                  </a:moveTo>
                  <a:cubicBezTo>
                    <a:pt x="0" y="9"/>
                    <a:pt x="1" y="6"/>
                    <a:pt x="0" y="4"/>
                  </a:cubicBezTo>
                  <a:cubicBezTo>
                    <a:pt x="3" y="0"/>
                    <a:pt x="6" y="7"/>
                    <a:pt x="4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Freeform 302"/>
            <p:cNvSpPr>
              <a:spLocks/>
            </p:cNvSpPr>
            <p:nvPr/>
          </p:nvSpPr>
          <p:spPr bwMode="auto">
            <a:xfrm>
              <a:off x="3108779" y="577585"/>
              <a:ext cx="95288" cy="44158"/>
            </a:xfrm>
            <a:custGeom>
              <a:avLst/>
              <a:gdLst>
                <a:gd name="T0" fmla="*/ 2 w 35"/>
                <a:gd name="T1" fmla="*/ 9 h 16"/>
                <a:gd name="T2" fmla="*/ 5 w 35"/>
                <a:gd name="T3" fmla="*/ 10 h 16"/>
                <a:gd name="T4" fmla="*/ 5 w 35"/>
                <a:gd name="T5" fmla="*/ 8 h 16"/>
                <a:gd name="T6" fmla="*/ 8 w 35"/>
                <a:gd name="T7" fmla="*/ 9 h 16"/>
                <a:gd name="T8" fmla="*/ 9 w 35"/>
                <a:gd name="T9" fmla="*/ 10 h 16"/>
                <a:gd name="T10" fmla="*/ 29 w 35"/>
                <a:gd name="T11" fmla="*/ 2 h 16"/>
                <a:gd name="T12" fmla="*/ 31 w 35"/>
                <a:gd name="T13" fmla="*/ 2 h 16"/>
                <a:gd name="T14" fmla="*/ 32 w 35"/>
                <a:gd name="T15" fmla="*/ 0 h 16"/>
                <a:gd name="T16" fmla="*/ 34 w 35"/>
                <a:gd name="T17" fmla="*/ 0 h 16"/>
                <a:gd name="T18" fmla="*/ 16 w 35"/>
                <a:gd name="T19" fmla="*/ 15 h 16"/>
                <a:gd name="T20" fmla="*/ 10 w 35"/>
                <a:gd name="T21" fmla="*/ 16 h 16"/>
                <a:gd name="T22" fmla="*/ 2 w 35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6">
                  <a:moveTo>
                    <a:pt x="2" y="9"/>
                  </a:move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6" y="8"/>
                    <a:pt x="7" y="9"/>
                    <a:pt x="8" y="9"/>
                  </a:cubicBezTo>
                  <a:cubicBezTo>
                    <a:pt x="8" y="10"/>
                    <a:pt x="9" y="9"/>
                    <a:pt x="9" y="10"/>
                  </a:cubicBezTo>
                  <a:cubicBezTo>
                    <a:pt x="18" y="14"/>
                    <a:pt x="26" y="9"/>
                    <a:pt x="29" y="2"/>
                  </a:cubicBezTo>
                  <a:cubicBezTo>
                    <a:pt x="29" y="2"/>
                    <a:pt x="30" y="1"/>
                    <a:pt x="31" y="2"/>
                  </a:cubicBezTo>
                  <a:cubicBezTo>
                    <a:pt x="32" y="1"/>
                    <a:pt x="31" y="1"/>
                    <a:pt x="32" y="0"/>
                  </a:cubicBezTo>
                  <a:cubicBezTo>
                    <a:pt x="33" y="1"/>
                    <a:pt x="33" y="0"/>
                    <a:pt x="34" y="0"/>
                  </a:cubicBezTo>
                  <a:cubicBezTo>
                    <a:pt x="35" y="9"/>
                    <a:pt x="23" y="12"/>
                    <a:pt x="16" y="15"/>
                  </a:cubicBezTo>
                  <a:cubicBezTo>
                    <a:pt x="14" y="15"/>
                    <a:pt x="11" y="16"/>
                    <a:pt x="10" y="16"/>
                  </a:cubicBezTo>
                  <a:cubicBezTo>
                    <a:pt x="6" y="15"/>
                    <a:pt x="0" y="12"/>
                    <a:pt x="2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303"/>
            <p:cNvSpPr>
              <a:spLocks/>
            </p:cNvSpPr>
            <p:nvPr/>
          </p:nvSpPr>
          <p:spPr bwMode="auto">
            <a:xfrm>
              <a:off x="3028597" y="615933"/>
              <a:ext cx="8135" cy="5811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2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Freeform 304"/>
            <p:cNvSpPr>
              <a:spLocks/>
            </p:cNvSpPr>
            <p:nvPr/>
          </p:nvSpPr>
          <p:spPr bwMode="auto">
            <a:xfrm>
              <a:off x="3018139" y="615933"/>
              <a:ext cx="4648" cy="3486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2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305"/>
            <p:cNvSpPr>
              <a:spLocks/>
            </p:cNvSpPr>
            <p:nvPr/>
          </p:nvSpPr>
          <p:spPr bwMode="auto">
            <a:xfrm>
              <a:off x="3004194" y="619419"/>
              <a:ext cx="5811" cy="2324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Freeform 306"/>
            <p:cNvSpPr>
              <a:spLocks/>
            </p:cNvSpPr>
            <p:nvPr/>
          </p:nvSpPr>
          <p:spPr bwMode="auto">
            <a:xfrm>
              <a:off x="3018139" y="621743"/>
              <a:ext cx="8135" cy="5811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0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2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307"/>
            <p:cNvSpPr>
              <a:spLocks/>
            </p:cNvSpPr>
            <p:nvPr/>
          </p:nvSpPr>
          <p:spPr bwMode="auto">
            <a:xfrm>
              <a:off x="3004194" y="627554"/>
              <a:ext cx="5811" cy="2324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1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Freeform 308"/>
            <p:cNvSpPr>
              <a:spLocks noEditPoints="1"/>
            </p:cNvSpPr>
            <p:nvPr/>
          </p:nvSpPr>
          <p:spPr bwMode="auto">
            <a:xfrm>
              <a:off x="3036731" y="421871"/>
              <a:ext cx="304457" cy="310267"/>
            </a:xfrm>
            <a:custGeom>
              <a:avLst/>
              <a:gdLst>
                <a:gd name="T0" fmla="*/ 36 w 111"/>
                <a:gd name="T1" fmla="*/ 38 h 113"/>
                <a:gd name="T2" fmla="*/ 25 w 111"/>
                <a:gd name="T3" fmla="*/ 0 h 113"/>
                <a:gd name="T4" fmla="*/ 34 w 111"/>
                <a:gd name="T5" fmla="*/ 21 h 113"/>
                <a:gd name="T6" fmla="*/ 41 w 111"/>
                <a:gd name="T7" fmla="*/ 36 h 113"/>
                <a:gd name="T8" fmla="*/ 45 w 111"/>
                <a:gd name="T9" fmla="*/ 37 h 113"/>
                <a:gd name="T10" fmla="*/ 54 w 111"/>
                <a:gd name="T11" fmla="*/ 34 h 113"/>
                <a:gd name="T12" fmla="*/ 74 w 111"/>
                <a:gd name="T13" fmla="*/ 14 h 113"/>
                <a:gd name="T14" fmla="*/ 76 w 111"/>
                <a:gd name="T15" fmla="*/ 16 h 113"/>
                <a:gd name="T16" fmla="*/ 75 w 111"/>
                <a:gd name="T17" fmla="*/ 47 h 113"/>
                <a:gd name="T18" fmla="*/ 93 w 111"/>
                <a:gd name="T19" fmla="*/ 46 h 113"/>
                <a:gd name="T20" fmla="*/ 96 w 111"/>
                <a:gd name="T21" fmla="*/ 48 h 113"/>
                <a:gd name="T22" fmla="*/ 72 w 111"/>
                <a:gd name="T23" fmla="*/ 69 h 113"/>
                <a:gd name="T24" fmla="*/ 111 w 111"/>
                <a:gd name="T25" fmla="*/ 96 h 113"/>
                <a:gd name="T26" fmla="*/ 56 w 111"/>
                <a:gd name="T27" fmla="*/ 86 h 113"/>
                <a:gd name="T28" fmla="*/ 71 w 111"/>
                <a:gd name="T29" fmla="*/ 102 h 113"/>
                <a:gd name="T30" fmla="*/ 52 w 111"/>
                <a:gd name="T31" fmla="*/ 87 h 113"/>
                <a:gd name="T32" fmla="*/ 23 w 111"/>
                <a:gd name="T33" fmla="*/ 108 h 113"/>
                <a:gd name="T34" fmla="*/ 22 w 111"/>
                <a:gd name="T35" fmla="*/ 102 h 113"/>
                <a:gd name="T36" fmla="*/ 29 w 111"/>
                <a:gd name="T37" fmla="*/ 85 h 113"/>
                <a:gd name="T38" fmla="*/ 23 w 111"/>
                <a:gd name="T39" fmla="*/ 106 h 113"/>
                <a:gd name="T40" fmla="*/ 18 w 111"/>
                <a:gd name="T41" fmla="*/ 68 h 113"/>
                <a:gd name="T42" fmla="*/ 1 w 111"/>
                <a:gd name="T43" fmla="*/ 73 h 113"/>
                <a:gd name="T44" fmla="*/ 8 w 111"/>
                <a:gd name="T45" fmla="*/ 69 h 113"/>
                <a:gd name="T46" fmla="*/ 17 w 111"/>
                <a:gd name="T47" fmla="*/ 66 h 113"/>
                <a:gd name="T48" fmla="*/ 7 w 111"/>
                <a:gd name="T49" fmla="*/ 68 h 113"/>
                <a:gd name="T50" fmla="*/ 7 w 111"/>
                <a:gd name="T51" fmla="*/ 68 h 113"/>
                <a:gd name="T52" fmla="*/ 73 w 111"/>
                <a:gd name="T53" fmla="*/ 14 h 113"/>
                <a:gd name="T54" fmla="*/ 33 w 111"/>
                <a:gd name="T55" fmla="*/ 29 h 113"/>
                <a:gd name="T56" fmla="*/ 31 w 111"/>
                <a:gd name="T57" fmla="*/ 18 h 113"/>
                <a:gd name="T58" fmla="*/ 52 w 111"/>
                <a:gd name="T59" fmla="*/ 38 h 113"/>
                <a:gd name="T60" fmla="*/ 52 w 111"/>
                <a:gd name="T61" fmla="*/ 38 h 113"/>
                <a:gd name="T62" fmla="*/ 71 w 111"/>
                <a:gd name="T63" fmla="*/ 58 h 113"/>
                <a:gd name="T64" fmla="*/ 62 w 111"/>
                <a:gd name="T65" fmla="*/ 41 h 113"/>
                <a:gd name="T66" fmla="*/ 52 w 111"/>
                <a:gd name="T67" fmla="*/ 38 h 113"/>
                <a:gd name="T68" fmla="*/ 73 w 111"/>
                <a:gd name="T69" fmla="*/ 48 h 113"/>
                <a:gd name="T70" fmla="*/ 71 w 111"/>
                <a:gd name="T71" fmla="*/ 48 h 113"/>
                <a:gd name="T72" fmla="*/ 92 w 111"/>
                <a:gd name="T73" fmla="*/ 46 h 113"/>
                <a:gd name="T74" fmla="*/ 38 w 111"/>
                <a:gd name="T75" fmla="*/ 41 h 113"/>
                <a:gd name="T76" fmla="*/ 38 w 111"/>
                <a:gd name="T77" fmla="*/ 41 h 113"/>
                <a:gd name="T78" fmla="*/ 42 w 111"/>
                <a:gd name="T79" fmla="*/ 82 h 113"/>
                <a:gd name="T80" fmla="*/ 53 w 111"/>
                <a:gd name="T81" fmla="*/ 81 h 113"/>
                <a:gd name="T82" fmla="*/ 61 w 111"/>
                <a:gd name="T83" fmla="*/ 44 h 113"/>
                <a:gd name="T84" fmla="*/ 56 w 111"/>
                <a:gd name="T85" fmla="*/ 41 h 113"/>
                <a:gd name="T86" fmla="*/ 51 w 111"/>
                <a:gd name="T87" fmla="*/ 40 h 113"/>
                <a:gd name="T88" fmla="*/ 48 w 111"/>
                <a:gd name="T89" fmla="*/ 40 h 113"/>
                <a:gd name="T90" fmla="*/ 40 w 111"/>
                <a:gd name="T91" fmla="*/ 41 h 113"/>
                <a:gd name="T92" fmla="*/ 37 w 111"/>
                <a:gd name="T93" fmla="*/ 41 h 113"/>
                <a:gd name="T94" fmla="*/ 36 w 111"/>
                <a:gd name="T95" fmla="*/ 42 h 113"/>
                <a:gd name="T96" fmla="*/ 31 w 111"/>
                <a:gd name="T97" fmla="*/ 44 h 113"/>
                <a:gd name="T98" fmla="*/ 36 w 111"/>
                <a:gd name="T99" fmla="*/ 78 h 113"/>
                <a:gd name="T100" fmla="*/ 45 w 111"/>
                <a:gd name="T101" fmla="*/ 80 h 113"/>
                <a:gd name="T102" fmla="*/ 72 w 111"/>
                <a:gd name="T103" fmla="*/ 51 h 113"/>
                <a:gd name="T104" fmla="*/ 74 w 111"/>
                <a:gd name="T105" fmla="*/ 51 h 113"/>
                <a:gd name="T106" fmla="*/ 21 w 111"/>
                <a:gd name="T107" fmla="*/ 64 h 113"/>
                <a:gd name="T108" fmla="*/ 25 w 111"/>
                <a:gd name="T109" fmla="*/ 49 h 113"/>
                <a:gd name="T110" fmla="*/ 25 w 111"/>
                <a:gd name="T111" fmla="*/ 75 h 113"/>
                <a:gd name="T112" fmla="*/ 25 w 111"/>
                <a:gd name="T113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" h="113">
                  <a:moveTo>
                    <a:pt x="17" y="66"/>
                  </a:moveTo>
                  <a:cubicBezTo>
                    <a:pt x="16" y="52"/>
                    <a:pt x="27" y="43"/>
                    <a:pt x="36" y="38"/>
                  </a:cubicBezTo>
                  <a:cubicBezTo>
                    <a:pt x="31" y="31"/>
                    <a:pt x="28" y="21"/>
                    <a:pt x="29" y="10"/>
                  </a:cubicBezTo>
                  <a:cubicBezTo>
                    <a:pt x="27" y="7"/>
                    <a:pt x="25" y="3"/>
                    <a:pt x="25" y="0"/>
                  </a:cubicBezTo>
                  <a:cubicBezTo>
                    <a:pt x="29" y="2"/>
                    <a:pt x="29" y="6"/>
                    <a:pt x="30" y="9"/>
                  </a:cubicBezTo>
                  <a:cubicBezTo>
                    <a:pt x="31" y="13"/>
                    <a:pt x="32" y="17"/>
                    <a:pt x="34" y="21"/>
                  </a:cubicBezTo>
                  <a:cubicBezTo>
                    <a:pt x="34" y="22"/>
                    <a:pt x="35" y="24"/>
                    <a:pt x="36" y="24"/>
                  </a:cubicBezTo>
                  <a:cubicBezTo>
                    <a:pt x="37" y="29"/>
                    <a:pt x="39" y="33"/>
                    <a:pt x="41" y="36"/>
                  </a:cubicBezTo>
                  <a:cubicBezTo>
                    <a:pt x="43" y="36"/>
                    <a:pt x="43" y="35"/>
                    <a:pt x="44" y="35"/>
                  </a:cubicBezTo>
                  <a:cubicBezTo>
                    <a:pt x="44" y="35"/>
                    <a:pt x="45" y="35"/>
                    <a:pt x="45" y="37"/>
                  </a:cubicBezTo>
                  <a:cubicBezTo>
                    <a:pt x="48" y="37"/>
                    <a:pt x="50" y="35"/>
                    <a:pt x="54" y="35"/>
                  </a:cubicBezTo>
                  <a:cubicBezTo>
                    <a:pt x="55" y="34"/>
                    <a:pt x="54" y="34"/>
                    <a:pt x="54" y="34"/>
                  </a:cubicBezTo>
                  <a:cubicBezTo>
                    <a:pt x="62" y="27"/>
                    <a:pt x="67" y="17"/>
                    <a:pt x="75" y="10"/>
                  </a:cubicBezTo>
                  <a:cubicBezTo>
                    <a:pt x="77" y="11"/>
                    <a:pt x="74" y="13"/>
                    <a:pt x="74" y="14"/>
                  </a:cubicBezTo>
                  <a:cubicBezTo>
                    <a:pt x="74" y="15"/>
                    <a:pt x="76" y="14"/>
                    <a:pt x="76" y="15"/>
                  </a:cubicBezTo>
                  <a:cubicBezTo>
                    <a:pt x="76" y="16"/>
                    <a:pt x="75" y="16"/>
                    <a:pt x="76" y="16"/>
                  </a:cubicBezTo>
                  <a:cubicBezTo>
                    <a:pt x="70" y="22"/>
                    <a:pt x="63" y="26"/>
                    <a:pt x="59" y="35"/>
                  </a:cubicBezTo>
                  <a:cubicBezTo>
                    <a:pt x="65" y="38"/>
                    <a:pt x="72" y="41"/>
                    <a:pt x="75" y="47"/>
                  </a:cubicBezTo>
                  <a:cubicBezTo>
                    <a:pt x="81" y="47"/>
                    <a:pt x="86" y="44"/>
                    <a:pt x="92" y="44"/>
                  </a:cubicBezTo>
                  <a:cubicBezTo>
                    <a:pt x="93" y="45"/>
                    <a:pt x="92" y="45"/>
                    <a:pt x="93" y="46"/>
                  </a:cubicBezTo>
                  <a:cubicBezTo>
                    <a:pt x="94" y="46"/>
                    <a:pt x="94" y="46"/>
                    <a:pt x="95" y="46"/>
                  </a:cubicBezTo>
                  <a:cubicBezTo>
                    <a:pt x="95" y="47"/>
                    <a:pt x="96" y="47"/>
                    <a:pt x="96" y="48"/>
                  </a:cubicBezTo>
                  <a:cubicBezTo>
                    <a:pt x="89" y="48"/>
                    <a:pt x="83" y="53"/>
                    <a:pt x="76" y="51"/>
                  </a:cubicBezTo>
                  <a:cubicBezTo>
                    <a:pt x="76" y="56"/>
                    <a:pt x="74" y="63"/>
                    <a:pt x="72" y="69"/>
                  </a:cubicBezTo>
                  <a:cubicBezTo>
                    <a:pt x="80" y="75"/>
                    <a:pt x="90" y="79"/>
                    <a:pt x="96" y="86"/>
                  </a:cubicBezTo>
                  <a:cubicBezTo>
                    <a:pt x="101" y="90"/>
                    <a:pt x="109" y="91"/>
                    <a:pt x="111" y="96"/>
                  </a:cubicBezTo>
                  <a:cubicBezTo>
                    <a:pt x="97" y="89"/>
                    <a:pt x="83" y="80"/>
                    <a:pt x="70" y="72"/>
                  </a:cubicBezTo>
                  <a:cubicBezTo>
                    <a:pt x="66" y="78"/>
                    <a:pt x="61" y="82"/>
                    <a:pt x="56" y="86"/>
                  </a:cubicBezTo>
                  <a:cubicBezTo>
                    <a:pt x="61" y="91"/>
                    <a:pt x="66" y="96"/>
                    <a:pt x="71" y="101"/>
                  </a:cubicBezTo>
                  <a:cubicBezTo>
                    <a:pt x="71" y="101"/>
                    <a:pt x="71" y="102"/>
                    <a:pt x="71" y="102"/>
                  </a:cubicBezTo>
                  <a:cubicBezTo>
                    <a:pt x="69" y="103"/>
                    <a:pt x="69" y="102"/>
                    <a:pt x="67" y="101"/>
                  </a:cubicBezTo>
                  <a:cubicBezTo>
                    <a:pt x="63" y="97"/>
                    <a:pt x="57" y="90"/>
                    <a:pt x="52" y="87"/>
                  </a:cubicBezTo>
                  <a:cubicBezTo>
                    <a:pt x="47" y="89"/>
                    <a:pt x="39" y="88"/>
                    <a:pt x="34" y="84"/>
                  </a:cubicBezTo>
                  <a:cubicBezTo>
                    <a:pt x="31" y="92"/>
                    <a:pt x="26" y="100"/>
                    <a:pt x="23" y="108"/>
                  </a:cubicBezTo>
                  <a:cubicBezTo>
                    <a:pt x="23" y="110"/>
                    <a:pt x="23" y="113"/>
                    <a:pt x="21" y="113"/>
                  </a:cubicBezTo>
                  <a:cubicBezTo>
                    <a:pt x="20" y="111"/>
                    <a:pt x="22" y="105"/>
                    <a:pt x="22" y="102"/>
                  </a:cubicBezTo>
                  <a:cubicBezTo>
                    <a:pt x="22" y="101"/>
                    <a:pt x="21" y="101"/>
                    <a:pt x="21" y="100"/>
                  </a:cubicBezTo>
                  <a:cubicBezTo>
                    <a:pt x="25" y="96"/>
                    <a:pt x="24" y="87"/>
                    <a:pt x="29" y="85"/>
                  </a:cubicBezTo>
                  <a:cubicBezTo>
                    <a:pt x="29" y="85"/>
                    <a:pt x="29" y="87"/>
                    <a:pt x="29" y="87"/>
                  </a:cubicBezTo>
                  <a:cubicBezTo>
                    <a:pt x="26" y="92"/>
                    <a:pt x="24" y="100"/>
                    <a:pt x="23" y="106"/>
                  </a:cubicBezTo>
                  <a:cubicBezTo>
                    <a:pt x="27" y="101"/>
                    <a:pt x="29" y="90"/>
                    <a:pt x="32" y="84"/>
                  </a:cubicBezTo>
                  <a:cubicBezTo>
                    <a:pt x="25" y="80"/>
                    <a:pt x="20" y="75"/>
                    <a:pt x="18" y="68"/>
                  </a:cubicBezTo>
                  <a:cubicBezTo>
                    <a:pt x="12" y="69"/>
                    <a:pt x="7" y="73"/>
                    <a:pt x="2" y="72"/>
                  </a:cubicBezTo>
                  <a:cubicBezTo>
                    <a:pt x="1" y="72"/>
                    <a:pt x="2" y="73"/>
                    <a:pt x="1" y="73"/>
                  </a:cubicBezTo>
                  <a:cubicBezTo>
                    <a:pt x="1" y="72"/>
                    <a:pt x="1" y="72"/>
                    <a:pt x="0" y="72"/>
                  </a:cubicBezTo>
                  <a:cubicBezTo>
                    <a:pt x="3" y="71"/>
                    <a:pt x="6" y="71"/>
                    <a:pt x="8" y="69"/>
                  </a:cubicBezTo>
                  <a:cubicBezTo>
                    <a:pt x="8" y="68"/>
                    <a:pt x="6" y="69"/>
                    <a:pt x="4" y="69"/>
                  </a:cubicBezTo>
                  <a:cubicBezTo>
                    <a:pt x="6" y="66"/>
                    <a:pt x="13" y="67"/>
                    <a:pt x="17" y="66"/>
                  </a:cubicBezTo>
                  <a:close/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5" y="67"/>
                    <a:pt x="5" y="68"/>
                  </a:cubicBezTo>
                  <a:cubicBezTo>
                    <a:pt x="6" y="69"/>
                    <a:pt x="6" y="69"/>
                    <a:pt x="7" y="68"/>
                  </a:cubicBezTo>
                  <a:close/>
                  <a:moveTo>
                    <a:pt x="66" y="23"/>
                  </a:moveTo>
                  <a:cubicBezTo>
                    <a:pt x="68" y="20"/>
                    <a:pt x="73" y="18"/>
                    <a:pt x="73" y="14"/>
                  </a:cubicBezTo>
                  <a:cubicBezTo>
                    <a:pt x="70" y="17"/>
                    <a:pt x="68" y="19"/>
                    <a:pt x="66" y="23"/>
                  </a:cubicBezTo>
                  <a:close/>
                  <a:moveTo>
                    <a:pt x="33" y="29"/>
                  </a:moveTo>
                  <a:cubicBezTo>
                    <a:pt x="34" y="32"/>
                    <a:pt x="35" y="37"/>
                    <a:pt x="38" y="37"/>
                  </a:cubicBezTo>
                  <a:cubicBezTo>
                    <a:pt x="36" y="31"/>
                    <a:pt x="34" y="24"/>
                    <a:pt x="31" y="18"/>
                  </a:cubicBezTo>
                  <a:cubicBezTo>
                    <a:pt x="30" y="22"/>
                    <a:pt x="32" y="27"/>
                    <a:pt x="33" y="29"/>
                  </a:cubicBezTo>
                  <a:close/>
                  <a:moveTo>
                    <a:pt x="52" y="38"/>
                  </a:moveTo>
                  <a:cubicBezTo>
                    <a:pt x="53" y="37"/>
                    <a:pt x="51" y="37"/>
                    <a:pt x="51" y="37"/>
                  </a:cubicBezTo>
                  <a:cubicBezTo>
                    <a:pt x="51" y="37"/>
                    <a:pt x="52" y="38"/>
                    <a:pt x="52" y="38"/>
                  </a:cubicBezTo>
                  <a:cubicBezTo>
                    <a:pt x="52" y="39"/>
                    <a:pt x="52" y="38"/>
                    <a:pt x="52" y="39"/>
                  </a:cubicBezTo>
                  <a:cubicBezTo>
                    <a:pt x="63" y="39"/>
                    <a:pt x="68" y="49"/>
                    <a:pt x="71" y="58"/>
                  </a:cubicBezTo>
                  <a:cubicBezTo>
                    <a:pt x="71" y="50"/>
                    <a:pt x="66" y="44"/>
                    <a:pt x="59" y="40"/>
                  </a:cubicBezTo>
                  <a:cubicBezTo>
                    <a:pt x="60" y="40"/>
                    <a:pt x="61" y="41"/>
                    <a:pt x="62" y="41"/>
                  </a:cubicBezTo>
                  <a:cubicBezTo>
                    <a:pt x="61" y="39"/>
                    <a:pt x="57" y="38"/>
                    <a:pt x="53" y="37"/>
                  </a:cubicBezTo>
                  <a:cubicBezTo>
                    <a:pt x="53" y="37"/>
                    <a:pt x="53" y="38"/>
                    <a:pt x="52" y="38"/>
                  </a:cubicBezTo>
                  <a:close/>
                  <a:moveTo>
                    <a:pt x="71" y="48"/>
                  </a:moveTo>
                  <a:cubicBezTo>
                    <a:pt x="72" y="48"/>
                    <a:pt x="72" y="48"/>
                    <a:pt x="73" y="48"/>
                  </a:cubicBezTo>
                  <a:cubicBezTo>
                    <a:pt x="71" y="44"/>
                    <a:pt x="68" y="42"/>
                    <a:pt x="65" y="39"/>
                  </a:cubicBezTo>
                  <a:cubicBezTo>
                    <a:pt x="67" y="42"/>
                    <a:pt x="69" y="45"/>
                    <a:pt x="71" y="48"/>
                  </a:cubicBezTo>
                  <a:close/>
                  <a:moveTo>
                    <a:pt x="82" y="49"/>
                  </a:moveTo>
                  <a:cubicBezTo>
                    <a:pt x="86" y="48"/>
                    <a:pt x="89" y="48"/>
                    <a:pt x="92" y="46"/>
                  </a:cubicBezTo>
                  <a:cubicBezTo>
                    <a:pt x="89" y="46"/>
                    <a:pt x="85" y="48"/>
                    <a:pt x="82" y="49"/>
                  </a:cubicBezTo>
                  <a:close/>
                  <a:moveTo>
                    <a:pt x="38" y="41"/>
                  </a:moveTo>
                  <a:cubicBezTo>
                    <a:pt x="37" y="40"/>
                    <a:pt x="36" y="41"/>
                    <a:pt x="35" y="41"/>
                  </a:cubicBezTo>
                  <a:cubicBezTo>
                    <a:pt x="36" y="42"/>
                    <a:pt x="37" y="41"/>
                    <a:pt x="38" y="41"/>
                  </a:cubicBezTo>
                  <a:close/>
                  <a:moveTo>
                    <a:pt x="41" y="82"/>
                  </a:moveTo>
                  <a:cubicBezTo>
                    <a:pt x="41" y="82"/>
                    <a:pt x="42" y="81"/>
                    <a:pt x="42" y="82"/>
                  </a:cubicBezTo>
                  <a:cubicBezTo>
                    <a:pt x="42" y="82"/>
                    <a:pt x="41" y="82"/>
                    <a:pt x="41" y="83"/>
                  </a:cubicBezTo>
                  <a:cubicBezTo>
                    <a:pt x="45" y="82"/>
                    <a:pt x="49" y="83"/>
                    <a:pt x="53" y="81"/>
                  </a:cubicBezTo>
                  <a:cubicBezTo>
                    <a:pt x="60" y="78"/>
                    <a:pt x="68" y="70"/>
                    <a:pt x="70" y="63"/>
                  </a:cubicBezTo>
                  <a:cubicBezTo>
                    <a:pt x="71" y="55"/>
                    <a:pt x="64" y="49"/>
                    <a:pt x="61" y="44"/>
                  </a:cubicBezTo>
                  <a:cubicBezTo>
                    <a:pt x="60" y="43"/>
                    <a:pt x="57" y="42"/>
                    <a:pt x="56" y="41"/>
                  </a:cubicBezTo>
                  <a:cubicBezTo>
                    <a:pt x="55" y="41"/>
                    <a:pt x="56" y="41"/>
                    <a:pt x="56" y="41"/>
                  </a:cubicBezTo>
                  <a:cubicBezTo>
                    <a:pt x="54" y="41"/>
                    <a:pt x="54" y="39"/>
                    <a:pt x="51" y="39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50" y="40"/>
                    <a:pt x="49" y="40"/>
                    <a:pt x="48" y="40"/>
                  </a:cubicBezTo>
                  <a:cubicBezTo>
                    <a:pt x="48" y="40"/>
                    <a:pt x="49" y="39"/>
                    <a:pt x="48" y="39"/>
                  </a:cubicBezTo>
                  <a:cubicBezTo>
                    <a:pt x="46" y="40"/>
                    <a:pt x="42" y="40"/>
                    <a:pt x="40" y="41"/>
                  </a:cubicBezTo>
                  <a:cubicBezTo>
                    <a:pt x="40" y="42"/>
                    <a:pt x="41" y="42"/>
                    <a:pt x="40" y="43"/>
                  </a:cubicBezTo>
                  <a:cubicBezTo>
                    <a:pt x="39" y="42"/>
                    <a:pt x="38" y="42"/>
                    <a:pt x="37" y="41"/>
                  </a:cubicBezTo>
                  <a:cubicBezTo>
                    <a:pt x="37" y="41"/>
                    <a:pt x="37" y="42"/>
                    <a:pt x="37" y="42"/>
                  </a:cubicBezTo>
                  <a:cubicBezTo>
                    <a:pt x="37" y="42"/>
                    <a:pt x="36" y="42"/>
                    <a:pt x="36" y="42"/>
                  </a:cubicBezTo>
                  <a:cubicBezTo>
                    <a:pt x="35" y="43"/>
                    <a:pt x="36" y="43"/>
                    <a:pt x="35" y="43"/>
                  </a:cubicBezTo>
                  <a:cubicBezTo>
                    <a:pt x="33" y="43"/>
                    <a:pt x="33" y="45"/>
                    <a:pt x="31" y="44"/>
                  </a:cubicBezTo>
                  <a:cubicBezTo>
                    <a:pt x="21" y="54"/>
                    <a:pt x="22" y="74"/>
                    <a:pt x="33" y="80"/>
                  </a:cubicBezTo>
                  <a:cubicBezTo>
                    <a:pt x="33" y="78"/>
                    <a:pt x="34" y="77"/>
                    <a:pt x="36" y="78"/>
                  </a:cubicBezTo>
                  <a:cubicBezTo>
                    <a:pt x="36" y="78"/>
                    <a:pt x="36" y="80"/>
                    <a:pt x="35" y="81"/>
                  </a:cubicBezTo>
                  <a:cubicBezTo>
                    <a:pt x="39" y="81"/>
                    <a:pt x="41" y="81"/>
                    <a:pt x="45" y="80"/>
                  </a:cubicBezTo>
                  <a:cubicBezTo>
                    <a:pt x="44" y="81"/>
                    <a:pt x="41" y="81"/>
                    <a:pt x="41" y="82"/>
                  </a:cubicBezTo>
                  <a:close/>
                  <a:moveTo>
                    <a:pt x="72" y="51"/>
                  </a:moveTo>
                  <a:cubicBezTo>
                    <a:pt x="72" y="52"/>
                    <a:pt x="73" y="54"/>
                    <a:pt x="74" y="54"/>
                  </a:cubicBezTo>
                  <a:cubicBezTo>
                    <a:pt x="74" y="53"/>
                    <a:pt x="74" y="52"/>
                    <a:pt x="74" y="51"/>
                  </a:cubicBezTo>
                  <a:cubicBezTo>
                    <a:pt x="73" y="50"/>
                    <a:pt x="73" y="51"/>
                    <a:pt x="72" y="51"/>
                  </a:cubicBezTo>
                  <a:close/>
                  <a:moveTo>
                    <a:pt x="21" y="64"/>
                  </a:moveTo>
                  <a:cubicBezTo>
                    <a:pt x="21" y="64"/>
                    <a:pt x="22" y="65"/>
                    <a:pt x="22" y="64"/>
                  </a:cubicBezTo>
                  <a:cubicBezTo>
                    <a:pt x="21" y="59"/>
                    <a:pt x="24" y="54"/>
                    <a:pt x="25" y="49"/>
                  </a:cubicBezTo>
                  <a:cubicBezTo>
                    <a:pt x="22" y="52"/>
                    <a:pt x="19" y="59"/>
                    <a:pt x="21" y="64"/>
                  </a:cubicBezTo>
                  <a:close/>
                  <a:moveTo>
                    <a:pt x="25" y="75"/>
                  </a:moveTo>
                  <a:cubicBezTo>
                    <a:pt x="24" y="72"/>
                    <a:pt x="23" y="69"/>
                    <a:pt x="22" y="66"/>
                  </a:cubicBezTo>
                  <a:cubicBezTo>
                    <a:pt x="20" y="68"/>
                    <a:pt x="23" y="73"/>
                    <a:pt x="25" y="7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309"/>
            <p:cNvSpPr>
              <a:spLocks/>
            </p:cNvSpPr>
            <p:nvPr/>
          </p:nvSpPr>
          <p:spPr bwMode="auto">
            <a:xfrm>
              <a:off x="2982115" y="619419"/>
              <a:ext cx="52292" cy="18593"/>
            </a:xfrm>
            <a:custGeom>
              <a:avLst/>
              <a:gdLst>
                <a:gd name="T0" fmla="*/ 19 w 19"/>
                <a:gd name="T1" fmla="*/ 3 h 7"/>
                <a:gd name="T2" fmla="*/ 4 w 19"/>
                <a:gd name="T3" fmla="*/ 6 h 7"/>
                <a:gd name="T4" fmla="*/ 4 w 19"/>
                <a:gd name="T5" fmla="*/ 5 h 7"/>
                <a:gd name="T6" fmla="*/ 0 w 19"/>
                <a:gd name="T7" fmla="*/ 5 h 7"/>
                <a:gd name="T8" fmla="*/ 7 w 19"/>
                <a:gd name="T9" fmla="*/ 2 h 7"/>
                <a:gd name="T10" fmla="*/ 8 w 19"/>
                <a:gd name="T11" fmla="*/ 1 h 7"/>
                <a:gd name="T12" fmla="*/ 6 w 19"/>
                <a:gd name="T13" fmla="*/ 2 h 7"/>
                <a:gd name="T14" fmla="*/ 5 w 19"/>
                <a:gd name="T15" fmla="*/ 4 h 7"/>
                <a:gd name="T16" fmla="*/ 19 w 19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">
                  <a:moveTo>
                    <a:pt x="19" y="3"/>
                  </a:moveTo>
                  <a:cubicBezTo>
                    <a:pt x="15" y="6"/>
                    <a:pt x="10" y="7"/>
                    <a:pt x="4" y="6"/>
                  </a:cubicBezTo>
                  <a:cubicBezTo>
                    <a:pt x="4" y="6"/>
                    <a:pt x="3" y="6"/>
                    <a:pt x="4" y="5"/>
                  </a:cubicBezTo>
                  <a:cubicBezTo>
                    <a:pt x="3" y="5"/>
                    <a:pt x="1" y="6"/>
                    <a:pt x="0" y="5"/>
                  </a:cubicBezTo>
                  <a:cubicBezTo>
                    <a:pt x="2" y="3"/>
                    <a:pt x="5" y="1"/>
                    <a:pt x="7" y="2"/>
                  </a:cubicBezTo>
                  <a:cubicBezTo>
                    <a:pt x="7" y="2"/>
                    <a:pt x="7" y="0"/>
                    <a:pt x="8" y="1"/>
                  </a:cubicBezTo>
                  <a:cubicBezTo>
                    <a:pt x="8" y="2"/>
                    <a:pt x="6" y="3"/>
                    <a:pt x="6" y="2"/>
                  </a:cubicBezTo>
                  <a:cubicBezTo>
                    <a:pt x="6" y="3"/>
                    <a:pt x="6" y="3"/>
                    <a:pt x="5" y="4"/>
                  </a:cubicBezTo>
                  <a:cubicBezTo>
                    <a:pt x="10" y="6"/>
                    <a:pt x="15" y="4"/>
                    <a:pt x="19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Freeform 310"/>
            <p:cNvSpPr>
              <a:spLocks/>
            </p:cNvSpPr>
            <p:nvPr/>
          </p:nvSpPr>
          <p:spPr bwMode="auto">
            <a:xfrm>
              <a:off x="3061135" y="531104"/>
              <a:ext cx="47644" cy="19755"/>
            </a:xfrm>
            <a:custGeom>
              <a:avLst/>
              <a:gdLst>
                <a:gd name="T0" fmla="*/ 17 w 17"/>
                <a:gd name="T1" fmla="*/ 3 h 7"/>
                <a:gd name="T2" fmla="*/ 1 w 17"/>
                <a:gd name="T3" fmla="*/ 2 h 7"/>
                <a:gd name="T4" fmla="*/ 0 w 17"/>
                <a:gd name="T5" fmla="*/ 1 h 7"/>
                <a:gd name="T6" fmla="*/ 17 w 17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17" y="3"/>
                  </a:moveTo>
                  <a:cubicBezTo>
                    <a:pt x="14" y="7"/>
                    <a:pt x="6" y="1"/>
                    <a:pt x="1" y="2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5" y="0"/>
                    <a:pt x="14" y="3"/>
                    <a:pt x="17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311"/>
            <p:cNvSpPr>
              <a:spLocks/>
            </p:cNvSpPr>
            <p:nvPr/>
          </p:nvSpPr>
          <p:spPr bwMode="auto">
            <a:xfrm>
              <a:off x="3022787" y="607799"/>
              <a:ext cx="25565" cy="8135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3 h 3"/>
                <a:gd name="T4" fmla="*/ 0 w 9"/>
                <a:gd name="T5" fmla="*/ 3 h 3"/>
                <a:gd name="T6" fmla="*/ 9 w 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6" y="2"/>
                    <a:pt x="3" y="2"/>
                    <a:pt x="0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2" y="1"/>
                    <a:pt x="6" y="0"/>
                    <a:pt x="9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5" name="Freeform 24"/>
          <p:cNvSpPr>
            <a:spLocks/>
          </p:cNvSpPr>
          <p:nvPr/>
        </p:nvSpPr>
        <p:spPr bwMode="auto">
          <a:xfrm>
            <a:off x="4710476" y="1601429"/>
            <a:ext cx="304457" cy="56940"/>
          </a:xfrm>
          <a:custGeom>
            <a:avLst/>
            <a:gdLst>
              <a:gd name="T0" fmla="*/ 0 w 262"/>
              <a:gd name="T1" fmla="*/ 21 h 49"/>
              <a:gd name="T2" fmla="*/ 7 w 262"/>
              <a:gd name="T3" fmla="*/ 7 h 49"/>
              <a:gd name="T4" fmla="*/ 66 w 262"/>
              <a:gd name="T5" fmla="*/ 35 h 49"/>
              <a:gd name="T6" fmla="*/ 130 w 262"/>
              <a:gd name="T7" fmla="*/ 18 h 49"/>
              <a:gd name="T8" fmla="*/ 198 w 262"/>
              <a:gd name="T9" fmla="*/ 0 h 49"/>
              <a:gd name="T10" fmla="*/ 262 w 262"/>
              <a:gd name="T11" fmla="*/ 28 h 49"/>
              <a:gd name="T12" fmla="*/ 198 w 262"/>
              <a:gd name="T13" fmla="*/ 4 h 49"/>
              <a:gd name="T14" fmla="*/ 134 w 262"/>
              <a:gd name="T15" fmla="*/ 26 h 49"/>
              <a:gd name="T16" fmla="*/ 66 w 262"/>
              <a:gd name="T17" fmla="*/ 49 h 49"/>
              <a:gd name="T18" fmla="*/ 0 w 262"/>
              <a:gd name="T19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2" h="49">
                <a:moveTo>
                  <a:pt x="0" y="21"/>
                </a:moveTo>
                <a:lnTo>
                  <a:pt x="7" y="7"/>
                </a:lnTo>
                <a:lnTo>
                  <a:pt x="66" y="35"/>
                </a:lnTo>
                <a:lnTo>
                  <a:pt x="130" y="18"/>
                </a:lnTo>
                <a:lnTo>
                  <a:pt x="198" y="0"/>
                </a:lnTo>
                <a:lnTo>
                  <a:pt x="262" y="28"/>
                </a:lnTo>
                <a:lnTo>
                  <a:pt x="198" y="4"/>
                </a:lnTo>
                <a:lnTo>
                  <a:pt x="134" y="26"/>
                </a:lnTo>
                <a:lnTo>
                  <a:pt x="66" y="49"/>
                </a:lnTo>
                <a:lnTo>
                  <a:pt x="0" y="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1" name="Freeform 20"/>
          <p:cNvSpPr>
            <a:spLocks/>
          </p:cNvSpPr>
          <p:nvPr/>
        </p:nvSpPr>
        <p:spPr bwMode="auto">
          <a:xfrm>
            <a:off x="5009311" y="1611888"/>
            <a:ext cx="263785" cy="84830"/>
          </a:xfrm>
          <a:custGeom>
            <a:avLst/>
            <a:gdLst>
              <a:gd name="T0" fmla="*/ 220 w 227"/>
              <a:gd name="T1" fmla="*/ 73 h 73"/>
              <a:gd name="T2" fmla="*/ 227 w 227"/>
              <a:gd name="T3" fmla="*/ 54 h 73"/>
              <a:gd name="T4" fmla="*/ 152 w 227"/>
              <a:gd name="T5" fmla="*/ 28 h 73"/>
              <a:gd name="T6" fmla="*/ 123 w 227"/>
              <a:gd name="T7" fmla="*/ 5 h 73"/>
              <a:gd name="T8" fmla="*/ 0 w 227"/>
              <a:gd name="T9" fmla="*/ 0 h 73"/>
              <a:gd name="T10" fmla="*/ 0 w 227"/>
              <a:gd name="T11" fmla="*/ 0 h 73"/>
              <a:gd name="T12" fmla="*/ 111 w 227"/>
              <a:gd name="T13" fmla="*/ 9 h 73"/>
              <a:gd name="T14" fmla="*/ 142 w 227"/>
              <a:gd name="T15" fmla="*/ 35 h 73"/>
              <a:gd name="T16" fmla="*/ 220 w 227"/>
              <a:gd name="T1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73">
                <a:moveTo>
                  <a:pt x="220" y="73"/>
                </a:moveTo>
                <a:lnTo>
                  <a:pt x="227" y="54"/>
                </a:lnTo>
                <a:lnTo>
                  <a:pt x="152" y="28"/>
                </a:lnTo>
                <a:lnTo>
                  <a:pt x="123" y="5"/>
                </a:lnTo>
                <a:lnTo>
                  <a:pt x="0" y="0"/>
                </a:lnTo>
                <a:lnTo>
                  <a:pt x="0" y="0"/>
                </a:lnTo>
                <a:lnTo>
                  <a:pt x="111" y="9"/>
                </a:lnTo>
                <a:lnTo>
                  <a:pt x="142" y="35"/>
                </a:lnTo>
                <a:lnTo>
                  <a:pt x="220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2" name="Freeform 21"/>
          <p:cNvSpPr>
            <a:spLocks/>
          </p:cNvSpPr>
          <p:nvPr/>
        </p:nvSpPr>
        <p:spPr bwMode="auto">
          <a:xfrm>
            <a:off x="5023256" y="2377679"/>
            <a:ext cx="263785" cy="84830"/>
          </a:xfrm>
          <a:custGeom>
            <a:avLst/>
            <a:gdLst>
              <a:gd name="T0" fmla="*/ 220 w 227"/>
              <a:gd name="T1" fmla="*/ 73 h 73"/>
              <a:gd name="T2" fmla="*/ 227 w 227"/>
              <a:gd name="T3" fmla="*/ 54 h 73"/>
              <a:gd name="T4" fmla="*/ 151 w 227"/>
              <a:gd name="T5" fmla="*/ 28 h 73"/>
              <a:gd name="T6" fmla="*/ 123 w 227"/>
              <a:gd name="T7" fmla="*/ 5 h 73"/>
              <a:gd name="T8" fmla="*/ 0 w 227"/>
              <a:gd name="T9" fmla="*/ 0 h 73"/>
              <a:gd name="T10" fmla="*/ 0 w 227"/>
              <a:gd name="T11" fmla="*/ 0 h 73"/>
              <a:gd name="T12" fmla="*/ 111 w 227"/>
              <a:gd name="T13" fmla="*/ 9 h 73"/>
              <a:gd name="T14" fmla="*/ 142 w 227"/>
              <a:gd name="T15" fmla="*/ 35 h 73"/>
              <a:gd name="T16" fmla="*/ 220 w 227"/>
              <a:gd name="T1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73">
                <a:moveTo>
                  <a:pt x="220" y="73"/>
                </a:moveTo>
                <a:lnTo>
                  <a:pt x="227" y="54"/>
                </a:lnTo>
                <a:lnTo>
                  <a:pt x="151" y="28"/>
                </a:lnTo>
                <a:lnTo>
                  <a:pt x="123" y="5"/>
                </a:lnTo>
                <a:lnTo>
                  <a:pt x="0" y="0"/>
                </a:lnTo>
                <a:lnTo>
                  <a:pt x="0" y="0"/>
                </a:lnTo>
                <a:lnTo>
                  <a:pt x="111" y="9"/>
                </a:lnTo>
                <a:lnTo>
                  <a:pt x="142" y="35"/>
                </a:lnTo>
                <a:lnTo>
                  <a:pt x="220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2" name="Freeform 31"/>
          <p:cNvSpPr>
            <a:spLocks/>
          </p:cNvSpPr>
          <p:nvPr/>
        </p:nvSpPr>
        <p:spPr bwMode="auto">
          <a:xfrm>
            <a:off x="4164501" y="602067"/>
            <a:ext cx="153391" cy="572891"/>
          </a:xfrm>
          <a:custGeom>
            <a:avLst/>
            <a:gdLst>
              <a:gd name="T0" fmla="*/ 115 w 132"/>
              <a:gd name="T1" fmla="*/ 493 h 493"/>
              <a:gd name="T2" fmla="*/ 132 w 132"/>
              <a:gd name="T3" fmla="*/ 491 h 493"/>
              <a:gd name="T4" fmla="*/ 120 w 132"/>
              <a:gd name="T5" fmla="*/ 481 h 493"/>
              <a:gd name="T6" fmla="*/ 49 w 132"/>
              <a:gd name="T7" fmla="*/ 373 h 493"/>
              <a:gd name="T8" fmla="*/ 7 w 132"/>
              <a:gd name="T9" fmla="*/ 255 h 493"/>
              <a:gd name="T10" fmla="*/ 4 w 132"/>
              <a:gd name="T11" fmla="*/ 125 h 493"/>
              <a:gd name="T12" fmla="*/ 49 w 132"/>
              <a:gd name="T13" fmla="*/ 0 h 493"/>
              <a:gd name="T14" fmla="*/ 4 w 132"/>
              <a:gd name="T15" fmla="*/ 125 h 493"/>
              <a:gd name="T16" fmla="*/ 0 w 132"/>
              <a:gd name="T17" fmla="*/ 255 h 493"/>
              <a:gd name="T18" fmla="*/ 42 w 132"/>
              <a:gd name="T19" fmla="*/ 378 h 493"/>
              <a:gd name="T20" fmla="*/ 115 w 132"/>
              <a:gd name="T21" fmla="*/ 486 h 493"/>
              <a:gd name="T22" fmla="*/ 115 w 132"/>
              <a:gd name="T23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2" h="493">
                <a:moveTo>
                  <a:pt x="115" y="493"/>
                </a:moveTo>
                <a:lnTo>
                  <a:pt x="132" y="491"/>
                </a:lnTo>
                <a:lnTo>
                  <a:pt x="120" y="481"/>
                </a:lnTo>
                <a:lnTo>
                  <a:pt x="49" y="373"/>
                </a:lnTo>
                <a:lnTo>
                  <a:pt x="7" y="255"/>
                </a:lnTo>
                <a:lnTo>
                  <a:pt x="4" y="125"/>
                </a:lnTo>
                <a:lnTo>
                  <a:pt x="49" y="0"/>
                </a:lnTo>
                <a:lnTo>
                  <a:pt x="4" y="125"/>
                </a:lnTo>
                <a:lnTo>
                  <a:pt x="0" y="255"/>
                </a:lnTo>
                <a:lnTo>
                  <a:pt x="42" y="378"/>
                </a:lnTo>
                <a:lnTo>
                  <a:pt x="115" y="486"/>
                </a:lnTo>
                <a:lnTo>
                  <a:pt x="115" y="4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0" name="Freeform 19"/>
          <p:cNvSpPr>
            <a:spLocks/>
          </p:cNvSpPr>
          <p:nvPr/>
        </p:nvSpPr>
        <p:spPr bwMode="auto">
          <a:xfrm>
            <a:off x="4962829" y="958816"/>
            <a:ext cx="178956" cy="284702"/>
          </a:xfrm>
          <a:custGeom>
            <a:avLst/>
            <a:gdLst>
              <a:gd name="T0" fmla="*/ 154 w 154"/>
              <a:gd name="T1" fmla="*/ 229 h 245"/>
              <a:gd name="T2" fmla="*/ 147 w 154"/>
              <a:gd name="T3" fmla="*/ 245 h 245"/>
              <a:gd name="T4" fmla="*/ 130 w 154"/>
              <a:gd name="T5" fmla="*/ 174 h 245"/>
              <a:gd name="T6" fmla="*/ 76 w 154"/>
              <a:gd name="T7" fmla="*/ 125 h 245"/>
              <a:gd name="T8" fmla="*/ 14 w 154"/>
              <a:gd name="T9" fmla="*/ 75 h 245"/>
              <a:gd name="T10" fmla="*/ 0 w 154"/>
              <a:gd name="T11" fmla="*/ 0 h 245"/>
              <a:gd name="T12" fmla="*/ 17 w 154"/>
              <a:gd name="T13" fmla="*/ 73 h 245"/>
              <a:gd name="T14" fmla="*/ 81 w 154"/>
              <a:gd name="T15" fmla="*/ 120 h 245"/>
              <a:gd name="T16" fmla="*/ 140 w 154"/>
              <a:gd name="T17" fmla="*/ 167 h 245"/>
              <a:gd name="T18" fmla="*/ 154 w 154"/>
              <a:gd name="T19" fmla="*/ 229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4" h="245">
                <a:moveTo>
                  <a:pt x="154" y="229"/>
                </a:moveTo>
                <a:lnTo>
                  <a:pt x="147" y="245"/>
                </a:lnTo>
                <a:lnTo>
                  <a:pt x="130" y="174"/>
                </a:lnTo>
                <a:lnTo>
                  <a:pt x="76" y="125"/>
                </a:lnTo>
                <a:lnTo>
                  <a:pt x="14" y="75"/>
                </a:lnTo>
                <a:lnTo>
                  <a:pt x="0" y="0"/>
                </a:lnTo>
                <a:lnTo>
                  <a:pt x="17" y="73"/>
                </a:lnTo>
                <a:lnTo>
                  <a:pt x="81" y="120"/>
                </a:lnTo>
                <a:lnTo>
                  <a:pt x="140" y="167"/>
                </a:lnTo>
                <a:lnTo>
                  <a:pt x="154" y="2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3" name="Freeform 22"/>
          <p:cNvSpPr>
            <a:spLocks/>
          </p:cNvSpPr>
          <p:nvPr/>
        </p:nvSpPr>
        <p:spPr bwMode="auto">
          <a:xfrm>
            <a:off x="4326026" y="2424161"/>
            <a:ext cx="390449" cy="161525"/>
          </a:xfrm>
          <a:custGeom>
            <a:avLst/>
            <a:gdLst>
              <a:gd name="T0" fmla="*/ 336 w 336"/>
              <a:gd name="T1" fmla="*/ 125 h 139"/>
              <a:gd name="T2" fmla="*/ 321 w 336"/>
              <a:gd name="T3" fmla="*/ 139 h 139"/>
              <a:gd name="T4" fmla="*/ 258 w 336"/>
              <a:gd name="T5" fmla="*/ 76 h 139"/>
              <a:gd name="T6" fmla="*/ 168 w 336"/>
              <a:gd name="T7" fmla="*/ 68 h 139"/>
              <a:gd name="T8" fmla="*/ 73 w 336"/>
              <a:gd name="T9" fmla="*/ 64 h 139"/>
              <a:gd name="T10" fmla="*/ 0 w 336"/>
              <a:gd name="T11" fmla="*/ 0 h 139"/>
              <a:gd name="T12" fmla="*/ 73 w 336"/>
              <a:gd name="T13" fmla="*/ 61 h 139"/>
              <a:gd name="T14" fmla="*/ 165 w 336"/>
              <a:gd name="T15" fmla="*/ 59 h 139"/>
              <a:gd name="T16" fmla="*/ 262 w 336"/>
              <a:gd name="T17" fmla="*/ 64 h 139"/>
              <a:gd name="T18" fmla="*/ 336 w 336"/>
              <a:gd name="T19" fmla="*/ 12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139">
                <a:moveTo>
                  <a:pt x="336" y="125"/>
                </a:moveTo>
                <a:lnTo>
                  <a:pt x="321" y="139"/>
                </a:lnTo>
                <a:lnTo>
                  <a:pt x="258" y="76"/>
                </a:lnTo>
                <a:lnTo>
                  <a:pt x="168" y="68"/>
                </a:lnTo>
                <a:lnTo>
                  <a:pt x="73" y="64"/>
                </a:lnTo>
                <a:lnTo>
                  <a:pt x="0" y="0"/>
                </a:lnTo>
                <a:lnTo>
                  <a:pt x="73" y="61"/>
                </a:lnTo>
                <a:lnTo>
                  <a:pt x="165" y="59"/>
                </a:lnTo>
                <a:lnTo>
                  <a:pt x="262" y="64"/>
                </a:lnTo>
                <a:lnTo>
                  <a:pt x="336" y="1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7" name="Freeform 6"/>
          <p:cNvSpPr>
            <a:spLocks/>
          </p:cNvSpPr>
          <p:nvPr/>
        </p:nvSpPr>
        <p:spPr bwMode="auto">
          <a:xfrm>
            <a:off x="4251655" y="574179"/>
            <a:ext cx="642614" cy="3307334"/>
          </a:xfrm>
          <a:custGeom>
            <a:avLst/>
            <a:gdLst>
              <a:gd name="T0" fmla="*/ 468 w 553"/>
              <a:gd name="T1" fmla="*/ 2756 h 2756"/>
              <a:gd name="T2" fmla="*/ 180 w 553"/>
              <a:gd name="T3" fmla="*/ 2754 h 2756"/>
              <a:gd name="T4" fmla="*/ 289 w 553"/>
              <a:gd name="T5" fmla="*/ 2565 h 2756"/>
              <a:gd name="T6" fmla="*/ 383 w 553"/>
              <a:gd name="T7" fmla="*/ 2343 h 2756"/>
              <a:gd name="T8" fmla="*/ 452 w 553"/>
              <a:gd name="T9" fmla="*/ 2112 h 2756"/>
              <a:gd name="T10" fmla="*/ 428 w 553"/>
              <a:gd name="T11" fmla="*/ 1866 h 2756"/>
              <a:gd name="T12" fmla="*/ 336 w 553"/>
              <a:gd name="T13" fmla="*/ 1642 h 2756"/>
              <a:gd name="T14" fmla="*/ 229 w 553"/>
              <a:gd name="T15" fmla="*/ 1422 h 2756"/>
              <a:gd name="T16" fmla="*/ 128 w 553"/>
              <a:gd name="T17" fmla="*/ 1193 h 2756"/>
              <a:gd name="T18" fmla="*/ 40 w 553"/>
              <a:gd name="T19" fmla="*/ 957 h 2756"/>
              <a:gd name="T20" fmla="*/ 0 w 553"/>
              <a:gd name="T21" fmla="*/ 709 h 2756"/>
              <a:gd name="T22" fmla="*/ 45 w 553"/>
              <a:gd name="T23" fmla="*/ 527 h 2756"/>
              <a:gd name="T24" fmla="*/ 90 w 553"/>
              <a:gd name="T25" fmla="*/ 347 h 2756"/>
              <a:gd name="T26" fmla="*/ 168 w 553"/>
              <a:gd name="T27" fmla="*/ 177 h 2756"/>
              <a:gd name="T28" fmla="*/ 227 w 553"/>
              <a:gd name="T29" fmla="*/ 0 h 2756"/>
              <a:gd name="T30" fmla="*/ 118 w 553"/>
              <a:gd name="T31" fmla="*/ 220 h 2756"/>
              <a:gd name="T32" fmla="*/ 88 w 553"/>
              <a:gd name="T33" fmla="*/ 470 h 2756"/>
              <a:gd name="T34" fmla="*/ 55 w 553"/>
              <a:gd name="T35" fmla="*/ 709 h 2756"/>
              <a:gd name="T36" fmla="*/ 90 w 553"/>
              <a:gd name="T37" fmla="*/ 949 h 2756"/>
              <a:gd name="T38" fmla="*/ 173 w 553"/>
              <a:gd name="T39" fmla="*/ 1183 h 2756"/>
              <a:gd name="T40" fmla="*/ 296 w 553"/>
              <a:gd name="T41" fmla="*/ 1398 h 2756"/>
              <a:gd name="T42" fmla="*/ 404 w 553"/>
              <a:gd name="T43" fmla="*/ 1554 h 2756"/>
              <a:gd name="T44" fmla="*/ 482 w 553"/>
              <a:gd name="T45" fmla="*/ 1729 h 2756"/>
              <a:gd name="T46" fmla="*/ 553 w 553"/>
              <a:gd name="T47" fmla="*/ 1916 h 2756"/>
              <a:gd name="T48" fmla="*/ 551 w 553"/>
              <a:gd name="T49" fmla="*/ 2114 h 2756"/>
              <a:gd name="T50" fmla="*/ 522 w 553"/>
              <a:gd name="T51" fmla="*/ 2338 h 2756"/>
              <a:gd name="T52" fmla="*/ 494 w 553"/>
              <a:gd name="T53" fmla="*/ 2560 h 2756"/>
              <a:gd name="T54" fmla="*/ 468 w 553"/>
              <a:gd name="T55" fmla="*/ 2756 h 2756"/>
              <a:gd name="connsiteX0" fmla="*/ 8463 w 10000"/>
              <a:gd name="connsiteY0" fmla="*/ 10000 h 10000"/>
              <a:gd name="connsiteX1" fmla="*/ 5226 w 10000"/>
              <a:gd name="connsiteY1" fmla="*/ 9307 h 10000"/>
              <a:gd name="connsiteX2" fmla="*/ 6926 w 10000"/>
              <a:gd name="connsiteY2" fmla="*/ 8501 h 10000"/>
              <a:gd name="connsiteX3" fmla="*/ 8174 w 10000"/>
              <a:gd name="connsiteY3" fmla="*/ 7663 h 10000"/>
              <a:gd name="connsiteX4" fmla="*/ 7740 w 10000"/>
              <a:gd name="connsiteY4" fmla="*/ 6771 h 10000"/>
              <a:gd name="connsiteX5" fmla="*/ 6076 w 10000"/>
              <a:gd name="connsiteY5" fmla="*/ 5958 h 10000"/>
              <a:gd name="connsiteX6" fmla="*/ 4141 w 10000"/>
              <a:gd name="connsiteY6" fmla="*/ 5160 h 10000"/>
              <a:gd name="connsiteX7" fmla="*/ 2315 w 10000"/>
              <a:gd name="connsiteY7" fmla="*/ 4329 h 10000"/>
              <a:gd name="connsiteX8" fmla="*/ 723 w 10000"/>
              <a:gd name="connsiteY8" fmla="*/ 3472 h 10000"/>
              <a:gd name="connsiteX9" fmla="*/ 0 w 10000"/>
              <a:gd name="connsiteY9" fmla="*/ 2573 h 10000"/>
              <a:gd name="connsiteX10" fmla="*/ 814 w 10000"/>
              <a:gd name="connsiteY10" fmla="*/ 1912 h 10000"/>
              <a:gd name="connsiteX11" fmla="*/ 1627 w 10000"/>
              <a:gd name="connsiteY11" fmla="*/ 1259 h 10000"/>
              <a:gd name="connsiteX12" fmla="*/ 3038 w 10000"/>
              <a:gd name="connsiteY12" fmla="*/ 642 h 10000"/>
              <a:gd name="connsiteX13" fmla="*/ 4105 w 10000"/>
              <a:gd name="connsiteY13" fmla="*/ 0 h 10000"/>
              <a:gd name="connsiteX14" fmla="*/ 2134 w 10000"/>
              <a:gd name="connsiteY14" fmla="*/ 798 h 10000"/>
              <a:gd name="connsiteX15" fmla="*/ 1591 w 10000"/>
              <a:gd name="connsiteY15" fmla="*/ 1705 h 10000"/>
              <a:gd name="connsiteX16" fmla="*/ 995 w 10000"/>
              <a:gd name="connsiteY16" fmla="*/ 2573 h 10000"/>
              <a:gd name="connsiteX17" fmla="*/ 1627 w 10000"/>
              <a:gd name="connsiteY17" fmla="*/ 3443 h 10000"/>
              <a:gd name="connsiteX18" fmla="*/ 3128 w 10000"/>
              <a:gd name="connsiteY18" fmla="*/ 4292 h 10000"/>
              <a:gd name="connsiteX19" fmla="*/ 5353 w 10000"/>
              <a:gd name="connsiteY19" fmla="*/ 5073 h 10000"/>
              <a:gd name="connsiteX20" fmla="*/ 7306 w 10000"/>
              <a:gd name="connsiteY20" fmla="*/ 5639 h 10000"/>
              <a:gd name="connsiteX21" fmla="*/ 8716 w 10000"/>
              <a:gd name="connsiteY21" fmla="*/ 6274 h 10000"/>
              <a:gd name="connsiteX22" fmla="*/ 10000 w 10000"/>
              <a:gd name="connsiteY22" fmla="*/ 6952 h 10000"/>
              <a:gd name="connsiteX23" fmla="*/ 9964 w 10000"/>
              <a:gd name="connsiteY23" fmla="*/ 7671 h 10000"/>
              <a:gd name="connsiteX24" fmla="*/ 9439 w 10000"/>
              <a:gd name="connsiteY24" fmla="*/ 8483 h 10000"/>
              <a:gd name="connsiteX25" fmla="*/ 8933 w 10000"/>
              <a:gd name="connsiteY25" fmla="*/ 9289 h 10000"/>
              <a:gd name="connsiteX26" fmla="*/ 8463 w 10000"/>
              <a:gd name="connsiteY26" fmla="*/ 10000 h 10000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926 w 10000"/>
              <a:gd name="connsiteY2" fmla="*/ 850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933 w 10000"/>
              <a:gd name="connsiteY25" fmla="*/ 9289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926 w 10000"/>
              <a:gd name="connsiteY2" fmla="*/ 850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7895 w 10000"/>
              <a:gd name="connsiteY25" fmla="*/ 9348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926 w 10000"/>
              <a:gd name="connsiteY2" fmla="*/ 850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686 w 10000"/>
              <a:gd name="connsiteY25" fmla="*/ 9110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686 w 10000"/>
              <a:gd name="connsiteY25" fmla="*/ 9110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686 w 10000"/>
              <a:gd name="connsiteY25" fmla="*/ 9110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686 w 10000"/>
              <a:gd name="connsiteY25" fmla="*/ 9110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587 w 10000"/>
              <a:gd name="connsiteY25" fmla="*/ 8892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129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587 w 10000"/>
              <a:gd name="connsiteY25" fmla="*/ 8892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129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587 w 10000"/>
              <a:gd name="connsiteY25" fmla="*/ 8892 h 10327"/>
              <a:gd name="connsiteX26" fmla="*/ 5795 w 10000"/>
              <a:gd name="connsiteY26" fmla="*/ 10327 h 1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000" h="10327">
                <a:moveTo>
                  <a:pt x="5795" y="10327"/>
                </a:moveTo>
                <a:cubicBezTo>
                  <a:pt x="5605" y="9987"/>
                  <a:pt x="6207" y="9607"/>
                  <a:pt x="5226" y="9129"/>
                </a:cubicBezTo>
                <a:lnTo>
                  <a:pt x="6333" y="8521"/>
                </a:lnTo>
                <a:lnTo>
                  <a:pt x="8174" y="7663"/>
                </a:lnTo>
                <a:lnTo>
                  <a:pt x="7740" y="6771"/>
                </a:lnTo>
                <a:lnTo>
                  <a:pt x="6076" y="5958"/>
                </a:lnTo>
                <a:lnTo>
                  <a:pt x="4141" y="5160"/>
                </a:lnTo>
                <a:lnTo>
                  <a:pt x="2315" y="4329"/>
                </a:lnTo>
                <a:lnTo>
                  <a:pt x="723" y="3472"/>
                </a:lnTo>
                <a:lnTo>
                  <a:pt x="0" y="2573"/>
                </a:lnTo>
                <a:lnTo>
                  <a:pt x="814" y="1912"/>
                </a:lnTo>
                <a:lnTo>
                  <a:pt x="1627" y="1259"/>
                </a:lnTo>
                <a:lnTo>
                  <a:pt x="3038" y="642"/>
                </a:lnTo>
                <a:lnTo>
                  <a:pt x="4105" y="0"/>
                </a:lnTo>
                <a:lnTo>
                  <a:pt x="2134" y="798"/>
                </a:lnTo>
                <a:lnTo>
                  <a:pt x="1591" y="1705"/>
                </a:lnTo>
                <a:lnTo>
                  <a:pt x="995" y="2573"/>
                </a:lnTo>
                <a:lnTo>
                  <a:pt x="1627" y="3443"/>
                </a:lnTo>
                <a:lnTo>
                  <a:pt x="3128" y="4292"/>
                </a:lnTo>
                <a:lnTo>
                  <a:pt x="5353" y="5073"/>
                </a:lnTo>
                <a:lnTo>
                  <a:pt x="7306" y="5639"/>
                </a:lnTo>
                <a:lnTo>
                  <a:pt x="8716" y="6274"/>
                </a:lnTo>
                <a:lnTo>
                  <a:pt x="10000" y="6952"/>
                </a:lnTo>
                <a:cubicBezTo>
                  <a:pt x="9988" y="7192"/>
                  <a:pt x="9976" y="7431"/>
                  <a:pt x="9964" y="7671"/>
                </a:cubicBezTo>
                <a:lnTo>
                  <a:pt x="9439" y="8483"/>
                </a:lnTo>
                <a:lnTo>
                  <a:pt x="8587" y="8892"/>
                </a:lnTo>
                <a:cubicBezTo>
                  <a:pt x="6437" y="9338"/>
                  <a:pt x="6759" y="9921"/>
                  <a:pt x="5795" y="103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8" name="Freeform 7"/>
          <p:cNvSpPr>
            <a:spLocks/>
          </p:cNvSpPr>
          <p:nvPr/>
        </p:nvSpPr>
        <p:spPr bwMode="auto">
          <a:xfrm>
            <a:off x="3120980" y="2067412"/>
            <a:ext cx="1676838" cy="614724"/>
          </a:xfrm>
          <a:custGeom>
            <a:avLst/>
            <a:gdLst>
              <a:gd name="T0" fmla="*/ 1176 w 1443"/>
              <a:gd name="T1" fmla="*/ 156 h 529"/>
              <a:gd name="T2" fmla="*/ 1054 w 1443"/>
              <a:gd name="T3" fmla="*/ 113 h 529"/>
              <a:gd name="T4" fmla="*/ 926 w 1443"/>
              <a:gd name="T5" fmla="*/ 120 h 529"/>
              <a:gd name="T6" fmla="*/ 796 w 1443"/>
              <a:gd name="T7" fmla="*/ 113 h 529"/>
              <a:gd name="T8" fmla="*/ 671 w 1443"/>
              <a:gd name="T9" fmla="*/ 130 h 529"/>
              <a:gd name="T10" fmla="*/ 553 w 1443"/>
              <a:gd name="T11" fmla="*/ 165 h 529"/>
              <a:gd name="T12" fmla="*/ 432 w 1443"/>
              <a:gd name="T13" fmla="*/ 177 h 529"/>
              <a:gd name="T14" fmla="*/ 309 w 1443"/>
              <a:gd name="T15" fmla="*/ 168 h 529"/>
              <a:gd name="T16" fmla="*/ 196 w 1443"/>
              <a:gd name="T17" fmla="*/ 125 h 529"/>
              <a:gd name="T18" fmla="*/ 90 w 1443"/>
              <a:gd name="T19" fmla="*/ 78 h 529"/>
              <a:gd name="T20" fmla="*/ 2 w 1443"/>
              <a:gd name="T21" fmla="*/ 0 h 529"/>
              <a:gd name="T22" fmla="*/ 0 w 1443"/>
              <a:gd name="T23" fmla="*/ 7 h 529"/>
              <a:gd name="T24" fmla="*/ 90 w 1443"/>
              <a:gd name="T25" fmla="*/ 80 h 529"/>
              <a:gd name="T26" fmla="*/ 194 w 1443"/>
              <a:gd name="T27" fmla="*/ 132 h 529"/>
              <a:gd name="T28" fmla="*/ 307 w 1443"/>
              <a:gd name="T29" fmla="*/ 175 h 529"/>
              <a:gd name="T30" fmla="*/ 430 w 1443"/>
              <a:gd name="T31" fmla="*/ 191 h 529"/>
              <a:gd name="T32" fmla="*/ 553 w 1443"/>
              <a:gd name="T33" fmla="*/ 177 h 529"/>
              <a:gd name="T34" fmla="*/ 676 w 1443"/>
              <a:gd name="T35" fmla="*/ 182 h 529"/>
              <a:gd name="T36" fmla="*/ 794 w 1443"/>
              <a:gd name="T37" fmla="*/ 163 h 529"/>
              <a:gd name="T38" fmla="*/ 914 w 1443"/>
              <a:gd name="T39" fmla="*/ 156 h 529"/>
              <a:gd name="T40" fmla="*/ 1032 w 1443"/>
              <a:gd name="T41" fmla="*/ 179 h 529"/>
              <a:gd name="T42" fmla="*/ 1143 w 1443"/>
              <a:gd name="T43" fmla="*/ 220 h 529"/>
              <a:gd name="T44" fmla="*/ 1266 w 1443"/>
              <a:gd name="T45" fmla="*/ 293 h 529"/>
              <a:gd name="T46" fmla="*/ 1344 w 1443"/>
              <a:gd name="T47" fmla="*/ 416 h 529"/>
              <a:gd name="T48" fmla="*/ 1415 w 1443"/>
              <a:gd name="T49" fmla="*/ 529 h 529"/>
              <a:gd name="T50" fmla="*/ 1443 w 1443"/>
              <a:gd name="T51" fmla="*/ 460 h 529"/>
              <a:gd name="T52" fmla="*/ 1375 w 1443"/>
              <a:gd name="T53" fmla="*/ 340 h 529"/>
              <a:gd name="T54" fmla="*/ 1276 w 1443"/>
              <a:gd name="T55" fmla="*/ 246 h 529"/>
              <a:gd name="T56" fmla="*/ 1176 w 1443"/>
              <a:gd name="T57" fmla="*/ 156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43" h="529">
                <a:moveTo>
                  <a:pt x="1176" y="156"/>
                </a:moveTo>
                <a:lnTo>
                  <a:pt x="1054" y="113"/>
                </a:lnTo>
                <a:lnTo>
                  <a:pt x="926" y="120"/>
                </a:lnTo>
                <a:lnTo>
                  <a:pt x="796" y="113"/>
                </a:lnTo>
                <a:lnTo>
                  <a:pt x="671" y="130"/>
                </a:lnTo>
                <a:lnTo>
                  <a:pt x="553" y="165"/>
                </a:lnTo>
                <a:lnTo>
                  <a:pt x="432" y="177"/>
                </a:lnTo>
                <a:lnTo>
                  <a:pt x="309" y="168"/>
                </a:lnTo>
                <a:lnTo>
                  <a:pt x="196" y="125"/>
                </a:lnTo>
                <a:lnTo>
                  <a:pt x="90" y="78"/>
                </a:lnTo>
                <a:lnTo>
                  <a:pt x="2" y="0"/>
                </a:lnTo>
                <a:lnTo>
                  <a:pt x="0" y="7"/>
                </a:lnTo>
                <a:lnTo>
                  <a:pt x="90" y="80"/>
                </a:lnTo>
                <a:lnTo>
                  <a:pt x="194" y="132"/>
                </a:lnTo>
                <a:lnTo>
                  <a:pt x="307" y="175"/>
                </a:lnTo>
                <a:lnTo>
                  <a:pt x="430" y="191"/>
                </a:lnTo>
                <a:lnTo>
                  <a:pt x="553" y="177"/>
                </a:lnTo>
                <a:lnTo>
                  <a:pt x="676" y="182"/>
                </a:lnTo>
                <a:lnTo>
                  <a:pt x="794" y="163"/>
                </a:lnTo>
                <a:lnTo>
                  <a:pt x="914" y="156"/>
                </a:lnTo>
                <a:lnTo>
                  <a:pt x="1032" y="179"/>
                </a:lnTo>
                <a:lnTo>
                  <a:pt x="1143" y="220"/>
                </a:lnTo>
                <a:lnTo>
                  <a:pt x="1266" y="293"/>
                </a:lnTo>
                <a:lnTo>
                  <a:pt x="1344" y="416"/>
                </a:lnTo>
                <a:lnTo>
                  <a:pt x="1415" y="529"/>
                </a:lnTo>
                <a:lnTo>
                  <a:pt x="1443" y="460"/>
                </a:lnTo>
                <a:lnTo>
                  <a:pt x="1375" y="340"/>
                </a:lnTo>
                <a:lnTo>
                  <a:pt x="1276" y="246"/>
                </a:lnTo>
                <a:lnTo>
                  <a:pt x="1176" y="1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9" name="Freeform 8"/>
          <p:cNvSpPr>
            <a:spLocks/>
          </p:cNvSpPr>
          <p:nvPr/>
        </p:nvSpPr>
        <p:spPr bwMode="auto">
          <a:xfrm>
            <a:off x="4869865" y="1065725"/>
            <a:ext cx="785546" cy="2013832"/>
          </a:xfrm>
          <a:custGeom>
            <a:avLst/>
            <a:gdLst>
              <a:gd name="T0" fmla="*/ 16 w 676"/>
              <a:gd name="T1" fmla="*/ 1733 h 1733"/>
              <a:gd name="T2" fmla="*/ 0 w 676"/>
              <a:gd name="T3" fmla="*/ 1601 h 1733"/>
              <a:gd name="T4" fmla="*/ 123 w 676"/>
              <a:gd name="T5" fmla="*/ 1542 h 1733"/>
              <a:gd name="T6" fmla="*/ 234 w 676"/>
              <a:gd name="T7" fmla="*/ 1455 h 1733"/>
              <a:gd name="T8" fmla="*/ 305 w 676"/>
              <a:gd name="T9" fmla="*/ 1330 h 1733"/>
              <a:gd name="T10" fmla="*/ 340 w 676"/>
              <a:gd name="T11" fmla="*/ 1216 h 1733"/>
              <a:gd name="T12" fmla="*/ 328 w 676"/>
              <a:gd name="T13" fmla="*/ 1098 h 1733"/>
              <a:gd name="T14" fmla="*/ 326 w 676"/>
              <a:gd name="T15" fmla="*/ 982 h 1733"/>
              <a:gd name="T16" fmla="*/ 331 w 676"/>
              <a:gd name="T17" fmla="*/ 867 h 1733"/>
              <a:gd name="T18" fmla="*/ 326 w 676"/>
              <a:gd name="T19" fmla="*/ 741 h 1733"/>
              <a:gd name="T20" fmla="*/ 328 w 676"/>
              <a:gd name="T21" fmla="*/ 621 h 1733"/>
              <a:gd name="T22" fmla="*/ 331 w 676"/>
              <a:gd name="T23" fmla="*/ 498 h 1733"/>
              <a:gd name="T24" fmla="*/ 361 w 676"/>
              <a:gd name="T25" fmla="*/ 380 h 1733"/>
              <a:gd name="T26" fmla="*/ 420 w 676"/>
              <a:gd name="T27" fmla="*/ 276 h 1733"/>
              <a:gd name="T28" fmla="*/ 475 w 676"/>
              <a:gd name="T29" fmla="*/ 163 h 1733"/>
              <a:gd name="T30" fmla="*/ 583 w 676"/>
              <a:gd name="T31" fmla="*/ 99 h 1733"/>
              <a:gd name="T32" fmla="*/ 676 w 676"/>
              <a:gd name="T33" fmla="*/ 0 h 1733"/>
              <a:gd name="T34" fmla="*/ 569 w 676"/>
              <a:gd name="T35" fmla="*/ 80 h 1733"/>
              <a:gd name="T36" fmla="*/ 505 w 676"/>
              <a:gd name="T37" fmla="*/ 186 h 1733"/>
              <a:gd name="T38" fmla="*/ 430 w 676"/>
              <a:gd name="T39" fmla="*/ 281 h 1733"/>
              <a:gd name="T40" fmla="*/ 368 w 676"/>
              <a:gd name="T41" fmla="*/ 382 h 1733"/>
              <a:gd name="T42" fmla="*/ 352 w 676"/>
              <a:gd name="T43" fmla="*/ 503 h 1733"/>
              <a:gd name="T44" fmla="*/ 342 w 676"/>
              <a:gd name="T45" fmla="*/ 621 h 1733"/>
              <a:gd name="T46" fmla="*/ 359 w 676"/>
              <a:gd name="T47" fmla="*/ 741 h 1733"/>
              <a:gd name="T48" fmla="*/ 352 w 676"/>
              <a:gd name="T49" fmla="*/ 864 h 1733"/>
              <a:gd name="T50" fmla="*/ 359 w 676"/>
              <a:gd name="T51" fmla="*/ 987 h 1733"/>
              <a:gd name="T52" fmla="*/ 373 w 676"/>
              <a:gd name="T53" fmla="*/ 1110 h 1733"/>
              <a:gd name="T54" fmla="*/ 373 w 676"/>
              <a:gd name="T55" fmla="*/ 1235 h 1733"/>
              <a:gd name="T56" fmla="*/ 324 w 676"/>
              <a:gd name="T57" fmla="*/ 1348 h 1733"/>
              <a:gd name="T58" fmla="*/ 264 w 676"/>
              <a:gd name="T59" fmla="*/ 1459 h 1733"/>
              <a:gd name="T60" fmla="*/ 196 w 676"/>
              <a:gd name="T61" fmla="*/ 1566 h 1733"/>
              <a:gd name="T62" fmla="*/ 104 w 676"/>
              <a:gd name="T63" fmla="*/ 1653 h 1733"/>
              <a:gd name="T64" fmla="*/ 16 w 676"/>
              <a:gd name="T65" fmla="*/ 1733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76" h="1733">
                <a:moveTo>
                  <a:pt x="16" y="1733"/>
                </a:moveTo>
                <a:lnTo>
                  <a:pt x="0" y="1601"/>
                </a:lnTo>
                <a:lnTo>
                  <a:pt x="123" y="1542"/>
                </a:lnTo>
                <a:lnTo>
                  <a:pt x="234" y="1455"/>
                </a:lnTo>
                <a:lnTo>
                  <a:pt x="305" y="1330"/>
                </a:lnTo>
                <a:lnTo>
                  <a:pt x="340" y="1216"/>
                </a:lnTo>
                <a:lnTo>
                  <a:pt x="328" y="1098"/>
                </a:lnTo>
                <a:lnTo>
                  <a:pt x="326" y="982"/>
                </a:lnTo>
                <a:lnTo>
                  <a:pt x="331" y="867"/>
                </a:lnTo>
                <a:lnTo>
                  <a:pt x="326" y="741"/>
                </a:lnTo>
                <a:lnTo>
                  <a:pt x="328" y="621"/>
                </a:lnTo>
                <a:lnTo>
                  <a:pt x="331" y="498"/>
                </a:lnTo>
                <a:lnTo>
                  <a:pt x="361" y="380"/>
                </a:lnTo>
                <a:lnTo>
                  <a:pt x="420" y="276"/>
                </a:lnTo>
                <a:lnTo>
                  <a:pt x="475" y="163"/>
                </a:lnTo>
                <a:lnTo>
                  <a:pt x="583" y="99"/>
                </a:lnTo>
                <a:lnTo>
                  <a:pt x="676" y="0"/>
                </a:lnTo>
                <a:lnTo>
                  <a:pt x="569" y="80"/>
                </a:lnTo>
                <a:lnTo>
                  <a:pt x="505" y="186"/>
                </a:lnTo>
                <a:lnTo>
                  <a:pt x="430" y="281"/>
                </a:lnTo>
                <a:lnTo>
                  <a:pt x="368" y="382"/>
                </a:lnTo>
                <a:lnTo>
                  <a:pt x="352" y="503"/>
                </a:lnTo>
                <a:lnTo>
                  <a:pt x="342" y="621"/>
                </a:lnTo>
                <a:lnTo>
                  <a:pt x="359" y="741"/>
                </a:lnTo>
                <a:lnTo>
                  <a:pt x="352" y="864"/>
                </a:lnTo>
                <a:lnTo>
                  <a:pt x="359" y="987"/>
                </a:lnTo>
                <a:lnTo>
                  <a:pt x="373" y="1110"/>
                </a:lnTo>
                <a:lnTo>
                  <a:pt x="373" y="1235"/>
                </a:lnTo>
                <a:lnTo>
                  <a:pt x="324" y="1348"/>
                </a:lnTo>
                <a:lnTo>
                  <a:pt x="264" y="1459"/>
                </a:lnTo>
                <a:lnTo>
                  <a:pt x="196" y="1566"/>
                </a:lnTo>
                <a:lnTo>
                  <a:pt x="104" y="1653"/>
                </a:lnTo>
                <a:lnTo>
                  <a:pt x="16" y="1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0" name="Freeform 9"/>
          <p:cNvSpPr>
            <a:spLocks/>
          </p:cNvSpPr>
          <p:nvPr/>
        </p:nvSpPr>
        <p:spPr bwMode="auto">
          <a:xfrm>
            <a:off x="3570693" y="2871550"/>
            <a:ext cx="1287551" cy="227762"/>
          </a:xfrm>
          <a:custGeom>
            <a:avLst/>
            <a:gdLst>
              <a:gd name="T0" fmla="*/ 1108 w 1108"/>
              <a:gd name="T1" fmla="*/ 116 h 196"/>
              <a:gd name="T2" fmla="*/ 1066 w 1108"/>
              <a:gd name="T3" fmla="*/ 196 h 196"/>
              <a:gd name="T4" fmla="*/ 938 w 1108"/>
              <a:gd name="T5" fmla="*/ 109 h 196"/>
              <a:gd name="T6" fmla="*/ 794 w 1108"/>
              <a:gd name="T7" fmla="*/ 45 h 196"/>
              <a:gd name="T8" fmla="*/ 638 w 1108"/>
              <a:gd name="T9" fmla="*/ 61 h 196"/>
              <a:gd name="T10" fmla="*/ 489 w 1108"/>
              <a:gd name="T11" fmla="*/ 104 h 196"/>
              <a:gd name="T12" fmla="*/ 334 w 1108"/>
              <a:gd name="T13" fmla="*/ 139 h 196"/>
              <a:gd name="T14" fmla="*/ 147 w 1108"/>
              <a:gd name="T15" fmla="*/ 137 h 196"/>
              <a:gd name="T16" fmla="*/ 3 w 1108"/>
              <a:gd name="T17" fmla="*/ 40 h 196"/>
              <a:gd name="T18" fmla="*/ 0 w 1108"/>
              <a:gd name="T19" fmla="*/ 38 h 196"/>
              <a:gd name="T20" fmla="*/ 147 w 1108"/>
              <a:gd name="T21" fmla="*/ 118 h 196"/>
              <a:gd name="T22" fmla="*/ 331 w 1108"/>
              <a:gd name="T23" fmla="*/ 123 h 196"/>
              <a:gd name="T24" fmla="*/ 475 w 1108"/>
              <a:gd name="T25" fmla="*/ 76 h 196"/>
              <a:gd name="T26" fmla="*/ 584 w 1108"/>
              <a:gd name="T27" fmla="*/ 40 h 196"/>
              <a:gd name="T28" fmla="*/ 690 w 1108"/>
              <a:gd name="T29" fmla="*/ 7 h 196"/>
              <a:gd name="T30" fmla="*/ 799 w 1108"/>
              <a:gd name="T31" fmla="*/ 0 h 196"/>
              <a:gd name="T32" fmla="*/ 962 w 1108"/>
              <a:gd name="T33" fmla="*/ 28 h 196"/>
              <a:gd name="T34" fmla="*/ 1108 w 1108"/>
              <a:gd name="T35" fmla="*/ 11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08" h="196">
                <a:moveTo>
                  <a:pt x="1108" y="116"/>
                </a:moveTo>
                <a:lnTo>
                  <a:pt x="1066" y="196"/>
                </a:lnTo>
                <a:lnTo>
                  <a:pt x="938" y="109"/>
                </a:lnTo>
                <a:lnTo>
                  <a:pt x="794" y="45"/>
                </a:lnTo>
                <a:lnTo>
                  <a:pt x="638" y="61"/>
                </a:lnTo>
                <a:lnTo>
                  <a:pt x="489" y="104"/>
                </a:lnTo>
                <a:lnTo>
                  <a:pt x="334" y="139"/>
                </a:lnTo>
                <a:lnTo>
                  <a:pt x="147" y="137"/>
                </a:lnTo>
                <a:lnTo>
                  <a:pt x="3" y="40"/>
                </a:lnTo>
                <a:lnTo>
                  <a:pt x="0" y="38"/>
                </a:lnTo>
                <a:lnTo>
                  <a:pt x="147" y="118"/>
                </a:lnTo>
                <a:lnTo>
                  <a:pt x="331" y="123"/>
                </a:lnTo>
                <a:lnTo>
                  <a:pt x="475" y="76"/>
                </a:lnTo>
                <a:lnTo>
                  <a:pt x="584" y="40"/>
                </a:lnTo>
                <a:lnTo>
                  <a:pt x="690" y="7"/>
                </a:lnTo>
                <a:lnTo>
                  <a:pt x="799" y="0"/>
                </a:lnTo>
                <a:lnTo>
                  <a:pt x="962" y="28"/>
                </a:lnTo>
                <a:lnTo>
                  <a:pt x="1108" y="1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2" name="Freeform 11"/>
          <p:cNvSpPr>
            <a:spLocks/>
          </p:cNvSpPr>
          <p:nvPr/>
        </p:nvSpPr>
        <p:spPr bwMode="auto">
          <a:xfrm>
            <a:off x="5246369" y="1583999"/>
            <a:ext cx="594969" cy="360235"/>
          </a:xfrm>
          <a:custGeom>
            <a:avLst/>
            <a:gdLst>
              <a:gd name="T0" fmla="*/ 0 w 512"/>
              <a:gd name="T1" fmla="*/ 267 h 310"/>
              <a:gd name="T2" fmla="*/ 18 w 512"/>
              <a:gd name="T3" fmla="*/ 310 h 310"/>
              <a:gd name="T4" fmla="*/ 113 w 512"/>
              <a:gd name="T5" fmla="*/ 199 h 310"/>
              <a:gd name="T6" fmla="*/ 255 w 512"/>
              <a:gd name="T7" fmla="*/ 149 h 310"/>
              <a:gd name="T8" fmla="*/ 411 w 512"/>
              <a:gd name="T9" fmla="*/ 111 h 310"/>
              <a:gd name="T10" fmla="*/ 512 w 512"/>
              <a:gd name="T11" fmla="*/ 0 h 310"/>
              <a:gd name="T12" fmla="*/ 404 w 512"/>
              <a:gd name="T13" fmla="*/ 99 h 310"/>
              <a:gd name="T14" fmla="*/ 255 w 512"/>
              <a:gd name="T15" fmla="*/ 128 h 310"/>
              <a:gd name="T16" fmla="*/ 89 w 512"/>
              <a:gd name="T17" fmla="*/ 177 h 310"/>
              <a:gd name="T18" fmla="*/ 0 w 512"/>
              <a:gd name="T19" fmla="*/ 267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2" h="310">
                <a:moveTo>
                  <a:pt x="0" y="267"/>
                </a:moveTo>
                <a:lnTo>
                  <a:pt x="18" y="310"/>
                </a:lnTo>
                <a:lnTo>
                  <a:pt x="113" y="199"/>
                </a:lnTo>
                <a:lnTo>
                  <a:pt x="255" y="149"/>
                </a:lnTo>
                <a:lnTo>
                  <a:pt x="411" y="111"/>
                </a:lnTo>
                <a:lnTo>
                  <a:pt x="512" y="0"/>
                </a:lnTo>
                <a:lnTo>
                  <a:pt x="404" y="99"/>
                </a:lnTo>
                <a:lnTo>
                  <a:pt x="255" y="128"/>
                </a:lnTo>
                <a:lnTo>
                  <a:pt x="89" y="177"/>
                </a:lnTo>
                <a:lnTo>
                  <a:pt x="0" y="2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3" name="Freeform 12"/>
          <p:cNvSpPr>
            <a:spLocks/>
          </p:cNvSpPr>
          <p:nvPr/>
        </p:nvSpPr>
        <p:spPr bwMode="auto">
          <a:xfrm>
            <a:off x="4348105" y="930927"/>
            <a:ext cx="489223" cy="118529"/>
          </a:xfrm>
          <a:custGeom>
            <a:avLst/>
            <a:gdLst>
              <a:gd name="T0" fmla="*/ 9 w 421"/>
              <a:gd name="T1" fmla="*/ 61 h 102"/>
              <a:gd name="T2" fmla="*/ 0 w 421"/>
              <a:gd name="T3" fmla="*/ 102 h 102"/>
              <a:gd name="T4" fmla="*/ 83 w 421"/>
              <a:gd name="T5" fmla="*/ 43 h 102"/>
              <a:gd name="T6" fmla="*/ 187 w 421"/>
              <a:gd name="T7" fmla="*/ 33 h 102"/>
              <a:gd name="T8" fmla="*/ 298 w 421"/>
              <a:gd name="T9" fmla="*/ 33 h 102"/>
              <a:gd name="T10" fmla="*/ 421 w 421"/>
              <a:gd name="T11" fmla="*/ 0 h 102"/>
              <a:gd name="T12" fmla="*/ 295 w 421"/>
              <a:gd name="T13" fmla="*/ 24 h 102"/>
              <a:gd name="T14" fmla="*/ 189 w 421"/>
              <a:gd name="T15" fmla="*/ 19 h 102"/>
              <a:gd name="T16" fmla="*/ 69 w 421"/>
              <a:gd name="T17" fmla="*/ 24 h 102"/>
              <a:gd name="T18" fmla="*/ 9 w 421"/>
              <a:gd name="T19" fmla="*/ 6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1" h="102">
                <a:moveTo>
                  <a:pt x="9" y="61"/>
                </a:moveTo>
                <a:lnTo>
                  <a:pt x="0" y="102"/>
                </a:lnTo>
                <a:lnTo>
                  <a:pt x="83" y="43"/>
                </a:lnTo>
                <a:lnTo>
                  <a:pt x="187" y="33"/>
                </a:lnTo>
                <a:lnTo>
                  <a:pt x="298" y="33"/>
                </a:lnTo>
                <a:lnTo>
                  <a:pt x="421" y="0"/>
                </a:lnTo>
                <a:lnTo>
                  <a:pt x="295" y="24"/>
                </a:lnTo>
                <a:lnTo>
                  <a:pt x="189" y="19"/>
                </a:lnTo>
                <a:lnTo>
                  <a:pt x="69" y="24"/>
                </a:lnTo>
                <a:lnTo>
                  <a:pt x="9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4" name="Freeform 13"/>
          <p:cNvSpPr>
            <a:spLocks/>
          </p:cNvSpPr>
          <p:nvPr/>
        </p:nvSpPr>
        <p:spPr bwMode="auto">
          <a:xfrm>
            <a:off x="3584638" y="2228937"/>
            <a:ext cx="739064" cy="373018"/>
          </a:xfrm>
          <a:custGeom>
            <a:avLst/>
            <a:gdLst>
              <a:gd name="T0" fmla="*/ 636 w 636"/>
              <a:gd name="T1" fmla="*/ 5 h 321"/>
              <a:gd name="T2" fmla="*/ 636 w 636"/>
              <a:gd name="T3" fmla="*/ 33 h 321"/>
              <a:gd name="T4" fmla="*/ 456 w 636"/>
              <a:gd name="T5" fmla="*/ 45 h 321"/>
              <a:gd name="T6" fmla="*/ 322 w 636"/>
              <a:gd name="T7" fmla="*/ 168 h 321"/>
              <a:gd name="T8" fmla="*/ 182 w 636"/>
              <a:gd name="T9" fmla="*/ 300 h 321"/>
              <a:gd name="T10" fmla="*/ 0 w 636"/>
              <a:gd name="T11" fmla="*/ 321 h 321"/>
              <a:gd name="T12" fmla="*/ 180 w 636"/>
              <a:gd name="T13" fmla="*/ 293 h 321"/>
              <a:gd name="T14" fmla="*/ 300 w 636"/>
              <a:gd name="T15" fmla="*/ 154 h 321"/>
              <a:gd name="T16" fmla="*/ 369 w 636"/>
              <a:gd name="T17" fmla="*/ 81 h 321"/>
              <a:gd name="T18" fmla="*/ 447 w 636"/>
              <a:gd name="T19" fmla="*/ 22 h 321"/>
              <a:gd name="T20" fmla="*/ 541 w 636"/>
              <a:gd name="T21" fmla="*/ 0 h 321"/>
              <a:gd name="T22" fmla="*/ 636 w 636"/>
              <a:gd name="T23" fmla="*/ 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6" h="321">
                <a:moveTo>
                  <a:pt x="636" y="5"/>
                </a:moveTo>
                <a:lnTo>
                  <a:pt x="636" y="33"/>
                </a:lnTo>
                <a:lnTo>
                  <a:pt x="456" y="45"/>
                </a:lnTo>
                <a:lnTo>
                  <a:pt x="322" y="168"/>
                </a:lnTo>
                <a:lnTo>
                  <a:pt x="182" y="300"/>
                </a:lnTo>
                <a:lnTo>
                  <a:pt x="0" y="321"/>
                </a:lnTo>
                <a:lnTo>
                  <a:pt x="180" y="293"/>
                </a:lnTo>
                <a:lnTo>
                  <a:pt x="300" y="154"/>
                </a:lnTo>
                <a:lnTo>
                  <a:pt x="369" y="81"/>
                </a:lnTo>
                <a:lnTo>
                  <a:pt x="447" y="22"/>
                </a:lnTo>
                <a:lnTo>
                  <a:pt x="541" y="0"/>
                </a:lnTo>
                <a:lnTo>
                  <a:pt x="636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5" name="Freeform 14"/>
          <p:cNvSpPr>
            <a:spLocks/>
          </p:cNvSpPr>
          <p:nvPr/>
        </p:nvSpPr>
        <p:spPr bwMode="auto">
          <a:xfrm>
            <a:off x="4647914" y="1984906"/>
            <a:ext cx="628669" cy="318402"/>
          </a:xfrm>
          <a:custGeom>
            <a:avLst/>
            <a:gdLst>
              <a:gd name="T0" fmla="*/ 229 w 229"/>
              <a:gd name="T1" fmla="*/ 116 h 116"/>
              <a:gd name="T2" fmla="*/ 206 w 229"/>
              <a:gd name="T3" fmla="*/ 95 h 116"/>
              <a:gd name="T4" fmla="*/ 132 w 229"/>
              <a:gd name="T5" fmla="*/ 76 h 116"/>
              <a:gd name="T6" fmla="*/ 52 w 229"/>
              <a:gd name="T7" fmla="*/ 58 h 116"/>
              <a:gd name="T8" fmla="*/ 0 w 229"/>
              <a:gd name="T9" fmla="*/ 0 h 116"/>
              <a:gd name="T10" fmla="*/ 54 w 229"/>
              <a:gd name="T11" fmla="*/ 53 h 116"/>
              <a:gd name="T12" fmla="*/ 132 w 229"/>
              <a:gd name="T13" fmla="*/ 66 h 116"/>
              <a:gd name="T14" fmla="*/ 174 w 229"/>
              <a:gd name="T15" fmla="*/ 66 h 116"/>
              <a:gd name="T16" fmla="*/ 215 w 229"/>
              <a:gd name="T17" fmla="*/ 81 h 116"/>
              <a:gd name="T18" fmla="*/ 229 w 229"/>
              <a:gd name="T19" fmla="*/ 93 h 116"/>
              <a:gd name="T20" fmla="*/ 229 w 229"/>
              <a:gd name="T21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9" h="116">
                <a:moveTo>
                  <a:pt x="229" y="116"/>
                </a:moveTo>
                <a:cubicBezTo>
                  <a:pt x="219" y="107"/>
                  <a:pt x="206" y="95"/>
                  <a:pt x="206" y="95"/>
                </a:cubicBezTo>
                <a:cubicBezTo>
                  <a:pt x="132" y="76"/>
                  <a:pt x="132" y="76"/>
                  <a:pt x="132" y="76"/>
                </a:cubicBezTo>
                <a:cubicBezTo>
                  <a:pt x="52" y="58"/>
                  <a:pt x="52" y="58"/>
                  <a:pt x="52" y="58"/>
                </a:cubicBezTo>
                <a:cubicBezTo>
                  <a:pt x="0" y="0"/>
                  <a:pt x="0" y="0"/>
                  <a:pt x="0" y="0"/>
                </a:cubicBezTo>
                <a:cubicBezTo>
                  <a:pt x="54" y="53"/>
                  <a:pt x="54" y="53"/>
                  <a:pt x="54" y="53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15" y="81"/>
                  <a:pt x="222" y="86"/>
                  <a:pt x="229" y="93"/>
                </a:cubicBezTo>
                <a:lnTo>
                  <a:pt x="229" y="1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6" name="Freeform 15"/>
          <p:cNvSpPr>
            <a:spLocks/>
          </p:cNvSpPr>
          <p:nvPr/>
        </p:nvSpPr>
        <p:spPr bwMode="auto">
          <a:xfrm>
            <a:off x="4587487" y="1128476"/>
            <a:ext cx="123177" cy="560108"/>
          </a:xfrm>
          <a:custGeom>
            <a:avLst/>
            <a:gdLst>
              <a:gd name="T0" fmla="*/ 42 w 106"/>
              <a:gd name="T1" fmla="*/ 482 h 482"/>
              <a:gd name="T2" fmla="*/ 70 w 106"/>
              <a:gd name="T3" fmla="*/ 470 h 482"/>
              <a:gd name="T4" fmla="*/ 30 w 106"/>
              <a:gd name="T5" fmla="*/ 357 h 482"/>
              <a:gd name="T6" fmla="*/ 68 w 106"/>
              <a:gd name="T7" fmla="*/ 246 h 482"/>
              <a:gd name="T8" fmla="*/ 106 w 106"/>
              <a:gd name="T9" fmla="*/ 123 h 482"/>
              <a:gd name="T10" fmla="*/ 70 w 106"/>
              <a:gd name="T11" fmla="*/ 0 h 482"/>
              <a:gd name="T12" fmla="*/ 106 w 106"/>
              <a:gd name="T13" fmla="*/ 123 h 482"/>
              <a:gd name="T14" fmla="*/ 49 w 106"/>
              <a:gd name="T15" fmla="*/ 234 h 482"/>
              <a:gd name="T16" fmla="*/ 0 w 106"/>
              <a:gd name="T17" fmla="*/ 357 h 482"/>
              <a:gd name="T18" fmla="*/ 42 w 106"/>
              <a:gd name="T19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482">
                <a:moveTo>
                  <a:pt x="42" y="482"/>
                </a:moveTo>
                <a:lnTo>
                  <a:pt x="70" y="470"/>
                </a:lnTo>
                <a:lnTo>
                  <a:pt x="30" y="357"/>
                </a:lnTo>
                <a:lnTo>
                  <a:pt x="68" y="246"/>
                </a:lnTo>
                <a:lnTo>
                  <a:pt x="106" y="123"/>
                </a:lnTo>
                <a:lnTo>
                  <a:pt x="70" y="0"/>
                </a:lnTo>
                <a:lnTo>
                  <a:pt x="106" y="123"/>
                </a:lnTo>
                <a:lnTo>
                  <a:pt x="49" y="234"/>
                </a:lnTo>
                <a:lnTo>
                  <a:pt x="0" y="357"/>
                </a:lnTo>
                <a:lnTo>
                  <a:pt x="42" y="4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7" name="Freeform 16"/>
          <p:cNvSpPr>
            <a:spLocks/>
          </p:cNvSpPr>
          <p:nvPr/>
        </p:nvSpPr>
        <p:spPr bwMode="auto">
          <a:xfrm>
            <a:off x="3604392" y="1549718"/>
            <a:ext cx="713499" cy="217303"/>
          </a:xfrm>
          <a:custGeom>
            <a:avLst/>
            <a:gdLst>
              <a:gd name="T0" fmla="*/ 614 w 614"/>
              <a:gd name="T1" fmla="*/ 170 h 187"/>
              <a:gd name="T2" fmla="*/ 607 w 614"/>
              <a:gd name="T3" fmla="*/ 135 h 187"/>
              <a:gd name="T4" fmla="*/ 449 w 614"/>
              <a:gd name="T5" fmla="*/ 163 h 187"/>
              <a:gd name="T6" fmla="*/ 309 w 614"/>
              <a:gd name="T7" fmla="*/ 90 h 187"/>
              <a:gd name="T8" fmla="*/ 165 w 614"/>
              <a:gd name="T9" fmla="*/ 0 h 187"/>
              <a:gd name="T10" fmla="*/ 0 w 614"/>
              <a:gd name="T11" fmla="*/ 24 h 187"/>
              <a:gd name="T12" fmla="*/ 160 w 614"/>
              <a:gd name="T13" fmla="*/ 10 h 187"/>
              <a:gd name="T14" fmla="*/ 293 w 614"/>
              <a:gd name="T15" fmla="*/ 107 h 187"/>
              <a:gd name="T16" fmla="*/ 446 w 614"/>
              <a:gd name="T17" fmla="*/ 187 h 187"/>
              <a:gd name="T18" fmla="*/ 614 w 614"/>
              <a:gd name="T19" fmla="*/ 17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4" h="187">
                <a:moveTo>
                  <a:pt x="614" y="170"/>
                </a:moveTo>
                <a:lnTo>
                  <a:pt x="607" y="135"/>
                </a:lnTo>
                <a:lnTo>
                  <a:pt x="449" y="163"/>
                </a:lnTo>
                <a:lnTo>
                  <a:pt x="309" y="90"/>
                </a:lnTo>
                <a:lnTo>
                  <a:pt x="165" y="0"/>
                </a:lnTo>
                <a:lnTo>
                  <a:pt x="0" y="24"/>
                </a:lnTo>
                <a:lnTo>
                  <a:pt x="160" y="10"/>
                </a:lnTo>
                <a:lnTo>
                  <a:pt x="293" y="107"/>
                </a:lnTo>
                <a:lnTo>
                  <a:pt x="446" y="187"/>
                </a:lnTo>
                <a:lnTo>
                  <a:pt x="614" y="1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8" name="组合 237"/>
          <p:cNvGrpSpPr/>
          <p:nvPr/>
        </p:nvGrpSpPr>
        <p:grpSpPr>
          <a:xfrm>
            <a:off x="5194077" y="2339331"/>
            <a:ext cx="787870" cy="474117"/>
            <a:chOff x="5194077" y="2339331"/>
            <a:chExt cx="787870" cy="474117"/>
          </a:xfrm>
        </p:grpSpPr>
        <p:sp>
          <p:nvSpPr>
            <p:cNvPr id="361" name="Freeform 10"/>
            <p:cNvSpPr>
              <a:spLocks/>
            </p:cNvSpPr>
            <p:nvPr/>
          </p:nvSpPr>
          <p:spPr bwMode="auto">
            <a:xfrm>
              <a:off x="5194077" y="2339331"/>
              <a:ext cx="787870" cy="403231"/>
            </a:xfrm>
            <a:custGeom>
              <a:avLst/>
              <a:gdLst>
                <a:gd name="T0" fmla="*/ 0 w 678"/>
                <a:gd name="T1" fmla="*/ 347 h 347"/>
                <a:gd name="T2" fmla="*/ 2 w 678"/>
                <a:gd name="T3" fmla="*/ 283 h 347"/>
                <a:gd name="T4" fmla="*/ 184 w 678"/>
                <a:gd name="T5" fmla="*/ 278 h 347"/>
                <a:gd name="T6" fmla="*/ 316 w 678"/>
                <a:gd name="T7" fmla="*/ 158 h 347"/>
                <a:gd name="T8" fmla="*/ 415 w 678"/>
                <a:gd name="T9" fmla="*/ 2 h 347"/>
                <a:gd name="T10" fmla="*/ 678 w 678"/>
                <a:gd name="T11" fmla="*/ 0 h 347"/>
                <a:gd name="T12" fmla="*/ 423 w 678"/>
                <a:gd name="T13" fmla="*/ 16 h 347"/>
                <a:gd name="T14" fmla="*/ 338 w 678"/>
                <a:gd name="T15" fmla="*/ 172 h 347"/>
                <a:gd name="T16" fmla="*/ 281 w 678"/>
                <a:gd name="T17" fmla="*/ 255 h 347"/>
                <a:gd name="T18" fmla="*/ 198 w 678"/>
                <a:gd name="T19" fmla="*/ 312 h 347"/>
                <a:gd name="T20" fmla="*/ 104 w 678"/>
                <a:gd name="T21" fmla="*/ 342 h 347"/>
                <a:gd name="T22" fmla="*/ 0 w 678"/>
                <a:gd name="T23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8" h="347">
                  <a:moveTo>
                    <a:pt x="0" y="347"/>
                  </a:moveTo>
                  <a:lnTo>
                    <a:pt x="2" y="283"/>
                  </a:lnTo>
                  <a:lnTo>
                    <a:pt x="184" y="278"/>
                  </a:lnTo>
                  <a:lnTo>
                    <a:pt x="316" y="158"/>
                  </a:lnTo>
                  <a:lnTo>
                    <a:pt x="415" y="2"/>
                  </a:lnTo>
                  <a:lnTo>
                    <a:pt x="678" y="0"/>
                  </a:lnTo>
                  <a:lnTo>
                    <a:pt x="423" y="16"/>
                  </a:lnTo>
                  <a:lnTo>
                    <a:pt x="338" y="172"/>
                  </a:lnTo>
                  <a:lnTo>
                    <a:pt x="281" y="255"/>
                  </a:lnTo>
                  <a:lnTo>
                    <a:pt x="198" y="312"/>
                  </a:lnTo>
                  <a:lnTo>
                    <a:pt x="104" y="342"/>
                  </a:lnTo>
                  <a:lnTo>
                    <a:pt x="0" y="34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Freeform 17"/>
            <p:cNvSpPr>
              <a:spLocks/>
            </p:cNvSpPr>
            <p:nvPr/>
          </p:nvSpPr>
          <p:spPr bwMode="auto">
            <a:xfrm>
              <a:off x="5426487" y="2671678"/>
              <a:ext cx="338156" cy="141770"/>
            </a:xfrm>
            <a:custGeom>
              <a:avLst/>
              <a:gdLst>
                <a:gd name="T0" fmla="*/ 0 w 291"/>
                <a:gd name="T1" fmla="*/ 0 h 122"/>
                <a:gd name="T2" fmla="*/ 3 w 291"/>
                <a:gd name="T3" fmla="*/ 21 h 122"/>
                <a:gd name="T4" fmla="*/ 81 w 291"/>
                <a:gd name="T5" fmla="*/ 18 h 122"/>
                <a:gd name="T6" fmla="*/ 145 w 291"/>
                <a:gd name="T7" fmla="*/ 66 h 122"/>
                <a:gd name="T8" fmla="*/ 208 w 291"/>
                <a:gd name="T9" fmla="*/ 120 h 122"/>
                <a:gd name="T10" fmla="*/ 291 w 291"/>
                <a:gd name="T11" fmla="*/ 122 h 122"/>
                <a:gd name="T12" fmla="*/ 211 w 291"/>
                <a:gd name="T13" fmla="*/ 118 h 122"/>
                <a:gd name="T14" fmla="*/ 152 w 291"/>
                <a:gd name="T15" fmla="*/ 61 h 122"/>
                <a:gd name="T16" fmla="*/ 86 w 291"/>
                <a:gd name="T17" fmla="*/ 7 h 122"/>
                <a:gd name="T18" fmla="*/ 0 w 291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1" h="122">
                  <a:moveTo>
                    <a:pt x="0" y="0"/>
                  </a:moveTo>
                  <a:lnTo>
                    <a:pt x="3" y="21"/>
                  </a:lnTo>
                  <a:lnTo>
                    <a:pt x="81" y="18"/>
                  </a:lnTo>
                  <a:lnTo>
                    <a:pt x="145" y="66"/>
                  </a:lnTo>
                  <a:lnTo>
                    <a:pt x="208" y="120"/>
                  </a:lnTo>
                  <a:lnTo>
                    <a:pt x="291" y="122"/>
                  </a:lnTo>
                  <a:lnTo>
                    <a:pt x="211" y="118"/>
                  </a:lnTo>
                  <a:lnTo>
                    <a:pt x="152" y="61"/>
                  </a:lnTo>
                  <a:lnTo>
                    <a:pt x="86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9" name="Freeform 18"/>
          <p:cNvSpPr>
            <a:spLocks/>
          </p:cNvSpPr>
          <p:nvPr/>
        </p:nvSpPr>
        <p:spPr bwMode="auto">
          <a:xfrm>
            <a:off x="5333523" y="1797816"/>
            <a:ext cx="493871" cy="197548"/>
          </a:xfrm>
          <a:custGeom>
            <a:avLst/>
            <a:gdLst>
              <a:gd name="T0" fmla="*/ 12 w 425"/>
              <a:gd name="T1" fmla="*/ 0 h 170"/>
              <a:gd name="T2" fmla="*/ 0 w 425"/>
              <a:gd name="T3" fmla="*/ 19 h 170"/>
              <a:gd name="T4" fmla="*/ 80 w 425"/>
              <a:gd name="T5" fmla="*/ 31 h 170"/>
              <a:gd name="T6" fmla="*/ 132 w 425"/>
              <a:gd name="T7" fmla="*/ 90 h 170"/>
              <a:gd name="T8" fmla="*/ 251 w 425"/>
              <a:gd name="T9" fmla="*/ 170 h 170"/>
              <a:gd name="T10" fmla="*/ 425 w 425"/>
              <a:gd name="T11" fmla="*/ 168 h 170"/>
              <a:gd name="T12" fmla="*/ 251 w 425"/>
              <a:gd name="T13" fmla="*/ 168 h 170"/>
              <a:gd name="T14" fmla="*/ 144 w 425"/>
              <a:gd name="T15" fmla="*/ 83 h 170"/>
              <a:gd name="T16" fmla="*/ 88 w 425"/>
              <a:gd name="T17" fmla="*/ 19 h 170"/>
              <a:gd name="T18" fmla="*/ 12 w 425"/>
              <a:gd name="T1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5" h="170">
                <a:moveTo>
                  <a:pt x="12" y="0"/>
                </a:moveTo>
                <a:lnTo>
                  <a:pt x="0" y="19"/>
                </a:lnTo>
                <a:lnTo>
                  <a:pt x="80" y="31"/>
                </a:lnTo>
                <a:lnTo>
                  <a:pt x="132" y="90"/>
                </a:lnTo>
                <a:lnTo>
                  <a:pt x="251" y="170"/>
                </a:lnTo>
                <a:lnTo>
                  <a:pt x="425" y="168"/>
                </a:lnTo>
                <a:lnTo>
                  <a:pt x="251" y="168"/>
                </a:lnTo>
                <a:lnTo>
                  <a:pt x="144" y="83"/>
                </a:lnTo>
                <a:lnTo>
                  <a:pt x="88" y="19"/>
                </a:lnTo>
                <a:lnTo>
                  <a:pt x="1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4" name="Freeform 23"/>
          <p:cNvSpPr>
            <a:spLocks/>
          </p:cNvSpPr>
          <p:nvPr/>
        </p:nvSpPr>
        <p:spPr bwMode="auto">
          <a:xfrm>
            <a:off x="4298137" y="1334158"/>
            <a:ext cx="255651" cy="334670"/>
          </a:xfrm>
          <a:custGeom>
            <a:avLst/>
            <a:gdLst>
              <a:gd name="T0" fmla="*/ 10 w 220"/>
              <a:gd name="T1" fmla="*/ 288 h 288"/>
              <a:gd name="T2" fmla="*/ 0 w 220"/>
              <a:gd name="T3" fmla="*/ 270 h 288"/>
              <a:gd name="T4" fmla="*/ 76 w 220"/>
              <a:gd name="T5" fmla="*/ 225 h 288"/>
              <a:gd name="T6" fmla="*/ 109 w 220"/>
              <a:gd name="T7" fmla="*/ 142 h 288"/>
              <a:gd name="T8" fmla="*/ 137 w 220"/>
              <a:gd name="T9" fmla="*/ 50 h 288"/>
              <a:gd name="T10" fmla="*/ 220 w 220"/>
              <a:gd name="T11" fmla="*/ 0 h 288"/>
              <a:gd name="T12" fmla="*/ 145 w 220"/>
              <a:gd name="T13" fmla="*/ 55 h 288"/>
              <a:gd name="T14" fmla="*/ 119 w 220"/>
              <a:gd name="T15" fmla="*/ 142 h 288"/>
              <a:gd name="T16" fmla="*/ 93 w 220"/>
              <a:gd name="T17" fmla="*/ 236 h 288"/>
              <a:gd name="T18" fmla="*/ 10 w 220"/>
              <a:gd name="T19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0" h="288">
                <a:moveTo>
                  <a:pt x="10" y="288"/>
                </a:moveTo>
                <a:lnTo>
                  <a:pt x="0" y="270"/>
                </a:lnTo>
                <a:lnTo>
                  <a:pt x="76" y="225"/>
                </a:lnTo>
                <a:lnTo>
                  <a:pt x="109" y="142"/>
                </a:lnTo>
                <a:lnTo>
                  <a:pt x="137" y="50"/>
                </a:lnTo>
                <a:lnTo>
                  <a:pt x="220" y="0"/>
                </a:lnTo>
                <a:lnTo>
                  <a:pt x="145" y="55"/>
                </a:lnTo>
                <a:lnTo>
                  <a:pt x="119" y="142"/>
                </a:lnTo>
                <a:lnTo>
                  <a:pt x="93" y="236"/>
                </a:lnTo>
                <a:lnTo>
                  <a:pt x="10" y="2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8" name="Freeform 27"/>
          <p:cNvSpPr>
            <a:spLocks/>
          </p:cNvSpPr>
          <p:nvPr/>
        </p:nvSpPr>
        <p:spPr bwMode="auto">
          <a:xfrm>
            <a:off x="3338283" y="1801302"/>
            <a:ext cx="502006" cy="474116"/>
          </a:xfrm>
          <a:custGeom>
            <a:avLst/>
            <a:gdLst>
              <a:gd name="T0" fmla="*/ 406 w 432"/>
              <a:gd name="T1" fmla="*/ 408 h 408"/>
              <a:gd name="T2" fmla="*/ 432 w 432"/>
              <a:gd name="T3" fmla="*/ 380 h 408"/>
              <a:gd name="T4" fmla="*/ 295 w 432"/>
              <a:gd name="T5" fmla="*/ 326 h 408"/>
              <a:gd name="T6" fmla="*/ 219 w 432"/>
              <a:gd name="T7" fmla="*/ 198 h 408"/>
              <a:gd name="T8" fmla="*/ 141 w 432"/>
              <a:gd name="T9" fmla="*/ 61 h 408"/>
              <a:gd name="T10" fmla="*/ 0 w 432"/>
              <a:gd name="T11" fmla="*/ 0 h 408"/>
              <a:gd name="T12" fmla="*/ 139 w 432"/>
              <a:gd name="T13" fmla="*/ 64 h 408"/>
              <a:gd name="T14" fmla="*/ 203 w 432"/>
              <a:gd name="T15" fmla="*/ 203 h 408"/>
              <a:gd name="T16" fmla="*/ 274 w 432"/>
              <a:gd name="T17" fmla="*/ 349 h 408"/>
              <a:gd name="T18" fmla="*/ 406 w 432"/>
              <a:gd name="T19" fmla="*/ 408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2" h="408">
                <a:moveTo>
                  <a:pt x="406" y="408"/>
                </a:moveTo>
                <a:lnTo>
                  <a:pt x="432" y="380"/>
                </a:lnTo>
                <a:lnTo>
                  <a:pt x="295" y="326"/>
                </a:lnTo>
                <a:lnTo>
                  <a:pt x="219" y="198"/>
                </a:lnTo>
                <a:lnTo>
                  <a:pt x="141" y="61"/>
                </a:lnTo>
                <a:lnTo>
                  <a:pt x="0" y="0"/>
                </a:lnTo>
                <a:lnTo>
                  <a:pt x="139" y="64"/>
                </a:lnTo>
                <a:lnTo>
                  <a:pt x="203" y="203"/>
                </a:lnTo>
                <a:lnTo>
                  <a:pt x="274" y="349"/>
                </a:lnTo>
                <a:lnTo>
                  <a:pt x="406" y="4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" name="Freeform 28"/>
          <p:cNvSpPr>
            <a:spLocks/>
          </p:cNvSpPr>
          <p:nvPr/>
        </p:nvSpPr>
        <p:spPr bwMode="auto">
          <a:xfrm>
            <a:off x="3818210" y="2651923"/>
            <a:ext cx="636803" cy="263785"/>
          </a:xfrm>
          <a:custGeom>
            <a:avLst/>
            <a:gdLst>
              <a:gd name="T0" fmla="*/ 548 w 548"/>
              <a:gd name="T1" fmla="*/ 227 h 227"/>
              <a:gd name="T2" fmla="*/ 539 w 548"/>
              <a:gd name="T3" fmla="*/ 203 h 227"/>
              <a:gd name="T4" fmla="*/ 397 w 548"/>
              <a:gd name="T5" fmla="*/ 194 h 227"/>
              <a:gd name="T6" fmla="*/ 276 w 548"/>
              <a:gd name="T7" fmla="*/ 109 h 227"/>
              <a:gd name="T8" fmla="*/ 156 w 548"/>
              <a:gd name="T9" fmla="*/ 7 h 227"/>
              <a:gd name="T10" fmla="*/ 0 w 548"/>
              <a:gd name="T11" fmla="*/ 0 h 227"/>
              <a:gd name="T12" fmla="*/ 154 w 548"/>
              <a:gd name="T13" fmla="*/ 12 h 227"/>
              <a:gd name="T14" fmla="*/ 269 w 548"/>
              <a:gd name="T15" fmla="*/ 113 h 227"/>
              <a:gd name="T16" fmla="*/ 387 w 548"/>
              <a:gd name="T17" fmla="*/ 224 h 227"/>
              <a:gd name="T18" fmla="*/ 548 w 548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8" h="227">
                <a:moveTo>
                  <a:pt x="548" y="227"/>
                </a:moveTo>
                <a:lnTo>
                  <a:pt x="539" y="203"/>
                </a:lnTo>
                <a:lnTo>
                  <a:pt x="397" y="194"/>
                </a:lnTo>
                <a:lnTo>
                  <a:pt x="276" y="109"/>
                </a:lnTo>
                <a:lnTo>
                  <a:pt x="156" y="7"/>
                </a:lnTo>
                <a:lnTo>
                  <a:pt x="0" y="0"/>
                </a:lnTo>
                <a:lnTo>
                  <a:pt x="154" y="12"/>
                </a:lnTo>
                <a:lnTo>
                  <a:pt x="269" y="113"/>
                </a:lnTo>
                <a:lnTo>
                  <a:pt x="387" y="224"/>
                </a:lnTo>
                <a:lnTo>
                  <a:pt x="548" y="2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0" name="Freeform 29"/>
          <p:cNvSpPr>
            <a:spLocks/>
          </p:cNvSpPr>
          <p:nvPr/>
        </p:nvSpPr>
        <p:spPr bwMode="auto">
          <a:xfrm>
            <a:off x="3785673" y="733379"/>
            <a:ext cx="230086" cy="535705"/>
          </a:xfrm>
          <a:custGeom>
            <a:avLst/>
            <a:gdLst>
              <a:gd name="T0" fmla="*/ 198 w 198"/>
              <a:gd name="T1" fmla="*/ 461 h 461"/>
              <a:gd name="T2" fmla="*/ 165 w 198"/>
              <a:gd name="T3" fmla="*/ 456 h 461"/>
              <a:gd name="T4" fmla="*/ 167 w 198"/>
              <a:gd name="T5" fmla="*/ 331 h 461"/>
              <a:gd name="T6" fmla="*/ 92 w 198"/>
              <a:gd name="T7" fmla="*/ 231 h 461"/>
              <a:gd name="T8" fmla="*/ 7 w 198"/>
              <a:gd name="T9" fmla="*/ 130 h 461"/>
              <a:gd name="T10" fmla="*/ 0 w 198"/>
              <a:gd name="T11" fmla="*/ 0 h 461"/>
              <a:gd name="T12" fmla="*/ 14 w 198"/>
              <a:gd name="T13" fmla="*/ 128 h 461"/>
              <a:gd name="T14" fmla="*/ 99 w 198"/>
              <a:gd name="T15" fmla="*/ 220 h 461"/>
              <a:gd name="T16" fmla="*/ 189 w 198"/>
              <a:gd name="T17" fmla="*/ 324 h 461"/>
              <a:gd name="T18" fmla="*/ 198 w 198"/>
              <a:gd name="T19" fmla="*/ 461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8" h="461">
                <a:moveTo>
                  <a:pt x="198" y="461"/>
                </a:moveTo>
                <a:lnTo>
                  <a:pt x="165" y="456"/>
                </a:lnTo>
                <a:lnTo>
                  <a:pt x="167" y="331"/>
                </a:lnTo>
                <a:lnTo>
                  <a:pt x="92" y="231"/>
                </a:lnTo>
                <a:lnTo>
                  <a:pt x="7" y="130"/>
                </a:lnTo>
                <a:lnTo>
                  <a:pt x="0" y="0"/>
                </a:lnTo>
                <a:lnTo>
                  <a:pt x="14" y="128"/>
                </a:lnTo>
                <a:lnTo>
                  <a:pt x="99" y="220"/>
                </a:lnTo>
                <a:lnTo>
                  <a:pt x="189" y="324"/>
                </a:lnTo>
                <a:lnTo>
                  <a:pt x="198" y="4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1" name="Freeform 30"/>
          <p:cNvSpPr>
            <a:spLocks/>
          </p:cNvSpPr>
          <p:nvPr/>
        </p:nvSpPr>
        <p:spPr bwMode="auto">
          <a:xfrm>
            <a:off x="3338283" y="1021567"/>
            <a:ext cx="973798" cy="669341"/>
          </a:xfrm>
          <a:custGeom>
            <a:avLst/>
            <a:gdLst>
              <a:gd name="T0" fmla="*/ 689 w 838"/>
              <a:gd name="T1" fmla="*/ 283 h 576"/>
              <a:gd name="T2" fmla="*/ 595 w 838"/>
              <a:gd name="T3" fmla="*/ 217 h 576"/>
              <a:gd name="T4" fmla="*/ 482 w 838"/>
              <a:gd name="T5" fmla="*/ 182 h 576"/>
              <a:gd name="T6" fmla="*/ 366 w 838"/>
              <a:gd name="T7" fmla="*/ 156 h 576"/>
              <a:gd name="T8" fmla="*/ 257 w 838"/>
              <a:gd name="T9" fmla="*/ 130 h 576"/>
              <a:gd name="T10" fmla="*/ 151 w 838"/>
              <a:gd name="T11" fmla="*/ 99 h 576"/>
              <a:gd name="T12" fmla="*/ 54 w 838"/>
              <a:gd name="T13" fmla="*/ 47 h 576"/>
              <a:gd name="T14" fmla="*/ 7 w 838"/>
              <a:gd name="T15" fmla="*/ 0 h 576"/>
              <a:gd name="T16" fmla="*/ 0 w 838"/>
              <a:gd name="T17" fmla="*/ 9 h 576"/>
              <a:gd name="T18" fmla="*/ 42 w 838"/>
              <a:gd name="T19" fmla="*/ 61 h 576"/>
              <a:gd name="T20" fmla="*/ 144 w 838"/>
              <a:gd name="T21" fmla="*/ 113 h 576"/>
              <a:gd name="T22" fmla="*/ 250 w 838"/>
              <a:gd name="T23" fmla="*/ 154 h 576"/>
              <a:gd name="T24" fmla="*/ 363 w 838"/>
              <a:gd name="T25" fmla="*/ 168 h 576"/>
              <a:gd name="T26" fmla="*/ 472 w 838"/>
              <a:gd name="T27" fmla="*/ 191 h 576"/>
              <a:gd name="T28" fmla="*/ 578 w 838"/>
              <a:gd name="T29" fmla="*/ 231 h 576"/>
              <a:gd name="T30" fmla="*/ 666 w 838"/>
              <a:gd name="T31" fmla="*/ 298 h 576"/>
              <a:gd name="T32" fmla="*/ 744 w 838"/>
              <a:gd name="T33" fmla="*/ 376 h 576"/>
              <a:gd name="T34" fmla="*/ 786 w 838"/>
              <a:gd name="T35" fmla="*/ 479 h 576"/>
              <a:gd name="T36" fmla="*/ 834 w 838"/>
              <a:gd name="T37" fmla="*/ 576 h 576"/>
              <a:gd name="T38" fmla="*/ 838 w 838"/>
              <a:gd name="T39" fmla="*/ 494 h 576"/>
              <a:gd name="T40" fmla="*/ 786 w 838"/>
              <a:gd name="T41" fmla="*/ 373 h 576"/>
              <a:gd name="T42" fmla="*/ 689 w 838"/>
              <a:gd name="T43" fmla="*/ 283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38" h="576">
                <a:moveTo>
                  <a:pt x="689" y="283"/>
                </a:moveTo>
                <a:lnTo>
                  <a:pt x="595" y="217"/>
                </a:lnTo>
                <a:lnTo>
                  <a:pt x="482" y="182"/>
                </a:lnTo>
                <a:lnTo>
                  <a:pt x="366" y="156"/>
                </a:lnTo>
                <a:lnTo>
                  <a:pt x="257" y="130"/>
                </a:lnTo>
                <a:lnTo>
                  <a:pt x="151" y="99"/>
                </a:lnTo>
                <a:lnTo>
                  <a:pt x="54" y="47"/>
                </a:lnTo>
                <a:lnTo>
                  <a:pt x="7" y="0"/>
                </a:lnTo>
                <a:lnTo>
                  <a:pt x="0" y="9"/>
                </a:lnTo>
                <a:lnTo>
                  <a:pt x="42" y="61"/>
                </a:lnTo>
                <a:lnTo>
                  <a:pt x="144" y="113"/>
                </a:lnTo>
                <a:lnTo>
                  <a:pt x="250" y="154"/>
                </a:lnTo>
                <a:lnTo>
                  <a:pt x="363" y="168"/>
                </a:lnTo>
                <a:lnTo>
                  <a:pt x="472" y="191"/>
                </a:lnTo>
                <a:lnTo>
                  <a:pt x="578" y="231"/>
                </a:lnTo>
                <a:lnTo>
                  <a:pt x="666" y="298"/>
                </a:lnTo>
                <a:lnTo>
                  <a:pt x="744" y="376"/>
                </a:lnTo>
                <a:lnTo>
                  <a:pt x="786" y="479"/>
                </a:lnTo>
                <a:lnTo>
                  <a:pt x="834" y="576"/>
                </a:lnTo>
                <a:lnTo>
                  <a:pt x="838" y="494"/>
                </a:lnTo>
                <a:lnTo>
                  <a:pt x="786" y="373"/>
                </a:lnTo>
                <a:lnTo>
                  <a:pt x="689" y="2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3" name="Freeform 32"/>
          <p:cNvSpPr>
            <a:spLocks/>
          </p:cNvSpPr>
          <p:nvPr/>
        </p:nvSpPr>
        <p:spPr bwMode="auto">
          <a:xfrm>
            <a:off x="4320216" y="2920356"/>
            <a:ext cx="237058" cy="192900"/>
          </a:xfrm>
          <a:custGeom>
            <a:avLst/>
            <a:gdLst>
              <a:gd name="T0" fmla="*/ 204 w 204"/>
              <a:gd name="T1" fmla="*/ 12 h 166"/>
              <a:gd name="T2" fmla="*/ 196 w 204"/>
              <a:gd name="T3" fmla="*/ 0 h 166"/>
              <a:gd name="T4" fmla="*/ 97 w 204"/>
              <a:gd name="T5" fmla="*/ 130 h 166"/>
              <a:gd name="T6" fmla="*/ 0 w 204"/>
              <a:gd name="T7" fmla="*/ 166 h 166"/>
              <a:gd name="T8" fmla="*/ 100 w 204"/>
              <a:gd name="T9" fmla="*/ 140 h 166"/>
              <a:gd name="T10" fmla="*/ 201 w 204"/>
              <a:gd name="T11" fmla="*/ 15 h 166"/>
              <a:gd name="T12" fmla="*/ 204 w 204"/>
              <a:gd name="T13" fmla="*/ 1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4" h="166">
                <a:moveTo>
                  <a:pt x="204" y="12"/>
                </a:moveTo>
                <a:lnTo>
                  <a:pt x="196" y="0"/>
                </a:lnTo>
                <a:lnTo>
                  <a:pt x="97" y="130"/>
                </a:lnTo>
                <a:lnTo>
                  <a:pt x="0" y="166"/>
                </a:lnTo>
                <a:lnTo>
                  <a:pt x="100" y="140"/>
                </a:lnTo>
                <a:lnTo>
                  <a:pt x="201" y="15"/>
                </a:lnTo>
                <a:lnTo>
                  <a:pt x="204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4" name="Freeform 33"/>
          <p:cNvSpPr>
            <a:spLocks/>
          </p:cNvSpPr>
          <p:nvPr/>
        </p:nvSpPr>
        <p:spPr bwMode="auto">
          <a:xfrm>
            <a:off x="3139573" y="2264960"/>
            <a:ext cx="392773" cy="161525"/>
          </a:xfrm>
          <a:custGeom>
            <a:avLst/>
            <a:gdLst>
              <a:gd name="T0" fmla="*/ 338 w 338"/>
              <a:gd name="T1" fmla="*/ 5 h 139"/>
              <a:gd name="T2" fmla="*/ 334 w 338"/>
              <a:gd name="T3" fmla="*/ 0 h 139"/>
              <a:gd name="T4" fmla="*/ 329 w 338"/>
              <a:gd name="T5" fmla="*/ 2 h 139"/>
              <a:gd name="T6" fmla="*/ 189 w 338"/>
              <a:gd name="T7" fmla="*/ 125 h 139"/>
              <a:gd name="T8" fmla="*/ 0 w 338"/>
              <a:gd name="T9" fmla="*/ 139 h 139"/>
              <a:gd name="T10" fmla="*/ 192 w 338"/>
              <a:gd name="T11" fmla="*/ 130 h 139"/>
              <a:gd name="T12" fmla="*/ 336 w 338"/>
              <a:gd name="T13" fmla="*/ 9 h 139"/>
              <a:gd name="T14" fmla="*/ 338 w 338"/>
              <a:gd name="T15" fmla="*/ 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38" h="139">
                <a:moveTo>
                  <a:pt x="338" y="5"/>
                </a:moveTo>
                <a:lnTo>
                  <a:pt x="334" y="0"/>
                </a:lnTo>
                <a:lnTo>
                  <a:pt x="329" y="2"/>
                </a:lnTo>
                <a:lnTo>
                  <a:pt x="189" y="125"/>
                </a:lnTo>
                <a:lnTo>
                  <a:pt x="0" y="139"/>
                </a:lnTo>
                <a:lnTo>
                  <a:pt x="192" y="130"/>
                </a:lnTo>
                <a:lnTo>
                  <a:pt x="336" y="9"/>
                </a:lnTo>
                <a:lnTo>
                  <a:pt x="338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5" name="Freeform 34"/>
          <p:cNvSpPr>
            <a:spLocks/>
          </p:cNvSpPr>
          <p:nvPr/>
        </p:nvSpPr>
        <p:spPr bwMode="auto">
          <a:xfrm>
            <a:off x="4493361" y="842611"/>
            <a:ext cx="697230" cy="1359598"/>
          </a:xfrm>
          <a:custGeom>
            <a:avLst/>
            <a:gdLst>
              <a:gd name="T0" fmla="*/ 600 w 600"/>
              <a:gd name="T1" fmla="*/ 0 h 1170"/>
              <a:gd name="T2" fmla="*/ 591 w 600"/>
              <a:gd name="T3" fmla="*/ 123 h 1170"/>
              <a:gd name="T4" fmla="*/ 579 w 600"/>
              <a:gd name="T5" fmla="*/ 244 h 1170"/>
              <a:gd name="T6" fmla="*/ 546 w 600"/>
              <a:gd name="T7" fmla="*/ 364 h 1170"/>
              <a:gd name="T8" fmla="*/ 470 w 600"/>
              <a:gd name="T9" fmla="*/ 449 h 1170"/>
              <a:gd name="T10" fmla="*/ 381 w 600"/>
              <a:gd name="T11" fmla="*/ 511 h 1170"/>
              <a:gd name="T12" fmla="*/ 291 w 600"/>
              <a:gd name="T13" fmla="*/ 577 h 1170"/>
              <a:gd name="T14" fmla="*/ 196 w 600"/>
              <a:gd name="T15" fmla="*/ 645 h 1170"/>
              <a:gd name="T16" fmla="*/ 118 w 600"/>
              <a:gd name="T17" fmla="*/ 730 h 1170"/>
              <a:gd name="T18" fmla="*/ 47 w 600"/>
              <a:gd name="T19" fmla="*/ 820 h 1170"/>
              <a:gd name="T20" fmla="*/ 3 w 600"/>
              <a:gd name="T21" fmla="*/ 955 h 1170"/>
              <a:gd name="T22" fmla="*/ 0 w 600"/>
              <a:gd name="T23" fmla="*/ 1094 h 1170"/>
              <a:gd name="T24" fmla="*/ 45 w 600"/>
              <a:gd name="T25" fmla="*/ 1170 h 1170"/>
              <a:gd name="T26" fmla="*/ 38 w 600"/>
              <a:gd name="T27" fmla="*/ 1000 h 1170"/>
              <a:gd name="T28" fmla="*/ 83 w 600"/>
              <a:gd name="T29" fmla="*/ 841 h 1170"/>
              <a:gd name="T30" fmla="*/ 144 w 600"/>
              <a:gd name="T31" fmla="*/ 752 h 1170"/>
              <a:gd name="T32" fmla="*/ 218 w 600"/>
              <a:gd name="T33" fmla="*/ 667 h 1170"/>
              <a:gd name="T34" fmla="*/ 307 w 600"/>
              <a:gd name="T35" fmla="*/ 598 h 1170"/>
              <a:gd name="T36" fmla="*/ 388 w 600"/>
              <a:gd name="T37" fmla="*/ 520 h 1170"/>
              <a:gd name="T38" fmla="*/ 477 w 600"/>
              <a:gd name="T39" fmla="*/ 452 h 1170"/>
              <a:gd name="T40" fmla="*/ 548 w 600"/>
              <a:gd name="T41" fmla="*/ 364 h 1170"/>
              <a:gd name="T42" fmla="*/ 581 w 600"/>
              <a:gd name="T43" fmla="*/ 246 h 1170"/>
              <a:gd name="T44" fmla="*/ 600 w 600"/>
              <a:gd name="T45" fmla="*/ 123 h 1170"/>
              <a:gd name="T46" fmla="*/ 588 w 600"/>
              <a:gd name="T47" fmla="*/ 0 h 1170"/>
              <a:gd name="T48" fmla="*/ 600 w 600"/>
              <a:gd name="T49" fmla="*/ 0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0" h="1170">
                <a:moveTo>
                  <a:pt x="600" y="0"/>
                </a:moveTo>
                <a:lnTo>
                  <a:pt x="591" y="123"/>
                </a:lnTo>
                <a:lnTo>
                  <a:pt x="579" y="244"/>
                </a:lnTo>
                <a:lnTo>
                  <a:pt x="546" y="364"/>
                </a:lnTo>
                <a:lnTo>
                  <a:pt x="470" y="449"/>
                </a:lnTo>
                <a:lnTo>
                  <a:pt x="381" y="511"/>
                </a:lnTo>
                <a:lnTo>
                  <a:pt x="291" y="577"/>
                </a:lnTo>
                <a:lnTo>
                  <a:pt x="196" y="645"/>
                </a:lnTo>
                <a:lnTo>
                  <a:pt x="118" y="730"/>
                </a:lnTo>
                <a:lnTo>
                  <a:pt x="47" y="820"/>
                </a:lnTo>
                <a:lnTo>
                  <a:pt x="3" y="955"/>
                </a:lnTo>
                <a:lnTo>
                  <a:pt x="0" y="1094"/>
                </a:lnTo>
                <a:lnTo>
                  <a:pt x="45" y="1170"/>
                </a:lnTo>
                <a:lnTo>
                  <a:pt x="38" y="1000"/>
                </a:lnTo>
                <a:lnTo>
                  <a:pt x="83" y="841"/>
                </a:lnTo>
                <a:lnTo>
                  <a:pt x="144" y="752"/>
                </a:lnTo>
                <a:lnTo>
                  <a:pt x="218" y="667"/>
                </a:lnTo>
                <a:lnTo>
                  <a:pt x="307" y="598"/>
                </a:lnTo>
                <a:lnTo>
                  <a:pt x="388" y="520"/>
                </a:lnTo>
                <a:lnTo>
                  <a:pt x="477" y="452"/>
                </a:lnTo>
                <a:lnTo>
                  <a:pt x="548" y="364"/>
                </a:lnTo>
                <a:lnTo>
                  <a:pt x="581" y="246"/>
                </a:lnTo>
                <a:lnTo>
                  <a:pt x="600" y="123"/>
                </a:lnTo>
                <a:lnTo>
                  <a:pt x="588" y="0"/>
                </a:lnTo>
                <a:lnTo>
                  <a:pt x="60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9" name="矩形 588"/>
          <p:cNvSpPr/>
          <p:nvPr/>
        </p:nvSpPr>
        <p:spPr>
          <a:xfrm>
            <a:off x="967317" y="4791789"/>
            <a:ext cx="11796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 smtClean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rPr>
              <a:t>2013.9.10</a:t>
            </a:r>
            <a:endParaRPr lang="zh-CN" altLang="en-US" sz="1200" dirty="0">
              <a:solidFill>
                <a:prstClr val="white">
                  <a:alpha val="48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1" name="Freeform 207"/>
          <p:cNvSpPr>
            <a:spLocks noEditPoints="1"/>
          </p:cNvSpPr>
          <p:nvPr/>
        </p:nvSpPr>
        <p:spPr bwMode="auto">
          <a:xfrm>
            <a:off x="5373614" y="1764037"/>
            <a:ext cx="109233" cy="435768"/>
          </a:xfrm>
          <a:custGeom>
            <a:avLst/>
            <a:gdLst>
              <a:gd name="T0" fmla="*/ 12 w 40"/>
              <a:gd name="T1" fmla="*/ 20 h 159"/>
              <a:gd name="T2" fmla="*/ 9 w 40"/>
              <a:gd name="T3" fmla="*/ 40 h 159"/>
              <a:gd name="T4" fmla="*/ 8 w 40"/>
              <a:gd name="T5" fmla="*/ 50 h 159"/>
              <a:gd name="T6" fmla="*/ 13 w 40"/>
              <a:gd name="T7" fmla="*/ 60 h 159"/>
              <a:gd name="T8" fmla="*/ 21 w 40"/>
              <a:gd name="T9" fmla="*/ 108 h 159"/>
              <a:gd name="T10" fmla="*/ 34 w 40"/>
              <a:gd name="T11" fmla="*/ 122 h 159"/>
              <a:gd name="T12" fmla="*/ 12 w 40"/>
              <a:gd name="T13" fmla="*/ 155 h 159"/>
              <a:gd name="T14" fmla="*/ 4 w 40"/>
              <a:gd name="T15" fmla="*/ 146 h 159"/>
              <a:gd name="T16" fmla="*/ 0 w 40"/>
              <a:gd name="T17" fmla="*/ 137 h 159"/>
              <a:gd name="T18" fmla="*/ 7 w 40"/>
              <a:gd name="T19" fmla="*/ 116 h 159"/>
              <a:gd name="T20" fmla="*/ 15 w 40"/>
              <a:gd name="T21" fmla="*/ 110 h 159"/>
              <a:gd name="T22" fmla="*/ 18 w 40"/>
              <a:gd name="T23" fmla="*/ 103 h 159"/>
              <a:gd name="T24" fmla="*/ 20 w 40"/>
              <a:gd name="T25" fmla="*/ 78 h 159"/>
              <a:gd name="T26" fmla="*/ 5 w 40"/>
              <a:gd name="T27" fmla="*/ 50 h 159"/>
              <a:gd name="T28" fmla="*/ 7 w 40"/>
              <a:gd name="T29" fmla="*/ 10 h 159"/>
              <a:gd name="T30" fmla="*/ 8 w 40"/>
              <a:gd name="T31" fmla="*/ 8 h 159"/>
              <a:gd name="T32" fmla="*/ 11 w 40"/>
              <a:gd name="T33" fmla="*/ 14 h 159"/>
              <a:gd name="T34" fmla="*/ 9 w 40"/>
              <a:gd name="T35" fmla="*/ 23 h 159"/>
              <a:gd name="T36" fmla="*/ 9 w 40"/>
              <a:gd name="T37" fmla="*/ 27 h 159"/>
              <a:gd name="T38" fmla="*/ 9 w 40"/>
              <a:gd name="T39" fmla="*/ 27 h 159"/>
              <a:gd name="T40" fmla="*/ 7 w 40"/>
              <a:gd name="T41" fmla="*/ 28 h 159"/>
              <a:gd name="T42" fmla="*/ 5 w 40"/>
              <a:gd name="T43" fmla="*/ 42 h 159"/>
              <a:gd name="T44" fmla="*/ 5 w 40"/>
              <a:gd name="T45" fmla="*/ 42 h 159"/>
              <a:gd name="T46" fmla="*/ 22 w 40"/>
              <a:gd name="T47" fmla="*/ 81 h 159"/>
              <a:gd name="T48" fmla="*/ 24 w 40"/>
              <a:gd name="T49" fmla="*/ 87 h 159"/>
              <a:gd name="T50" fmla="*/ 24 w 40"/>
              <a:gd name="T51" fmla="*/ 87 h 159"/>
              <a:gd name="T52" fmla="*/ 23 w 40"/>
              <a:gd name="T53" fmla="*/ 94 h 159"/>
              <a:gd name="T54" fmla="*/ 14 w 40"/>
              <a:gd name="T55" fmla="*/ 114 h 159"/>
              <a:gd name="T56" fmla="*/ 14 w 40"/>
              <a:gd name="T57" fmla="*/ 114 h 159"/>
              <a:gd name="T58" fmla="*/ 23 w 40"/>
              <a:gd name="T59" fmla="*/ 113 h 159"/>
              <a:gd name="T60" fmla="*/ 14 w 40"/>
              <a:gd name="T61" fmla="*/ 116 h 159"/>
              <a:gd name="T62" fmla="*/ 15 w 40"/>
              <a:gd name="T63" fmla="*/ 127 h 159"/>
              <a:gd name="T64" fmla="*/ 18 w 40"/>
              <a:gd name="T65" fmla="*/ 116 h 159"/>
              <a:gd name="T66" fmla="*/ 20 w 40"/>
              <a:gd name="T67" fmla="*/ 118 h 159"/>
              <a:gd name="T68" fmla="*/ 33 w 40"/>
              <a:gd name="T69" fmla="*/ 128 h 159"/>
              <a:gd name="T70" fmla="*/ 14 w 40"/>
              <a:gd name="T71" fmla="*/ 116 h 159"/>
              <a:gd name="T72" fmla="*/ 5 w 40"/>
              <a:gd name="T73" fmla="*/ 120 h 159"/>
              <a:gd name="T74" fmla="*/ 2 w 40"/>
              <a:gd name="T75" fmla="*/ 126 h 159"/>
              <a:gd name="T76" fmla="*/ 2 w 40"/>
              <a:gd name="T77" fmla="*/ 126 h 159"/>
              <a:gd name="T78" fmla="*/ 6 w 40"/>
              <a:gd name="T79" fmla="*/ 131 h 159"/>
              <a:gd name="T80" fmla="*/ 7 w 40"/>
              <a:gd name="T81" fmla="*/ 141 h 159"/>
              <a:gd name="T82" fmla="*/ 5 w 40"/>
              <a:gd name="T83" fmla="*/ 141 h 159"/>
              <a:gd name="T84" fmla="*/ 32 w 40"/>
              <a:gd name="T85" fmla="*/ 129 h 159"/>
              <a:gd name="T86" fmla="*/ 30 w 40"/>
              <a:gd name="T87" fmla="*/ 130 h 159"/>
              <a:gd name="T88" fmla="*/ 11 w 40"/>
              <a:gd name="T89" fmla="*/ 155 h 159"/>
              <a:gd name="T90" fmla="*/ 10 w 40"/>
              <a:gd name="T91" fmla="*/ 154 h 159"/>
              <a:gd name="T92" fmla="*/ 20 w 40"/>
              <a:gd name="T93" fmla="*/ 155 h 159"/>
              <a:gd name="T94" fmla="*/ 20 w 40"/>
              <a:gd name="T95" fmla="*/ 1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" h="159">
                <a:moveTo>
                  <a:pt x="11" y="14"/>
                </a:moveTo>
                <a:cubicBezTo>
                  <a:pt x="11" y="16"/>
                  <a:pt x="12" y="19"/>
                  <a:pt x="12" y="20"/>
                </a:cubicBezTo>
                <a:cubicBezTo>
                  <a:pt x="12" y="22"/>
                  <a:pt x="11" y="25"/>
                  <a:pt x="12" y="27"/>
                </a:cubicBezTo>
                <a:cubicBezTo>
                  <a:pt x="11" y="31"/>
                  <a:pt x="9" y="35"/>
                  <a:pt x="9" y="40"/>
                </a:cubicBezTo>
                <a:cubicBezTo>
                  <a:pt x="9" y="40"/>
                  <a:pt x="8" y="40"/>
                  <a:pt x="8" y="41"/>
                </a:cubicBezTo>
                <a:cubicBezTo>
                  <a:pt x="8" y="44"/>
                  <a:pt x="6" y="47"/>
                  <a:pt x="8" y="50"/>
                </a:cubicBezTo>
                <a:cubicBezTo>
                  <a:pt x="8" y="50"/>
                  <a:pt x="7" y="50"/>
                  <a:pt x="8" y="51"/>
                </a:cubicBezTo>
                <a:cubicBezTo>
                  <a:pt x="9" y="54"/>
                  <a:pt x="10" y="58"/>
                  <a:pt x="13" y="60"/>
                </a:cubicBezTo>
                <a:cubicBezTo>
                  <a:pt x="18" y="66"/>
                  <a:pt x="20" y="73"/>
                  <a:pt x="25" y="79"/>
                </a:cubicBezTo>
                <a:cubicBezTo>
                  <a:pt x="30" y="90"/>
                  <a:pt x="26" y="101"/>
                  <a:pt x="21" y="108"/>
                </a:cubicBezTo>
                <a:cubicBezTo>
                  <a:pt x="21" y="111"/>
                  <a:pt x="24" y="111"/>
                  <a:pt x="26" y="110"/>
                </a:cubicBezTo>
                <a:cubicBezTo>
                  <a:pt x="30" y="113"/>
                  <a:pt x="31" y="118"/>
                  <a:pt x="34" y="122"/>
                </a:cubicBezTo>
                <a:cubicBezTo>
                  <a:pt x="40" y="135"/>
                  <a:pt x="32" y="145"/>
                  <a:pt x="27" y="154"/>
                </a:cubicBezTo>
                <a:cubicBezTo>
                  <a:pt x="24" y="159"/>
                  <a:pt x="16" y="158"/>
                  <a:pt x="12" y="155"/>
                </a:cubicBezTo>
                <a:cubicBezTo>
                  <a:pt x="12" y="155"/>
                  <a:pt x="12" y="156"/>
                  <a:pt x="11" y="156"/>
                </a:cubicBezTo>
                <a:cubicBezTo>
                  <a:pt x="7" y="154"/>
                  <a:pt x="6" y="149"/>
                  <a:pt x="4" y="146"/>
                </a:cubicBezTo>
                <a:cubicBezTo>
                  <a:pt x="4" y="145"/>
                  <a:pt x="3" y="145"/>
                  <a:pt x="2" y="144"/>
                </a:cubicBezTo>
                <a:cubicBezTo>
                  <a:pt x="1" y="142"/>
                  <a:pt x="0" y="139"/>
                  <a:pt x="0" y="137"/>
                </a:cubicBezTo>
                <a:cubicBezTo>
                  <a:pt x="0" y="131"/>
                  <a:pt x="1" y="122"/>
                  <a:pt x="4" y="119"/>
                </a:cubicBezTo>
                <a:cubicBezTo>
                  <a:pt x="5" y="118"/>
                  <a:pt x="6" y="117"/>
                  <a:pt x="7" y="116"/>
                </a:cubicBezTo>
                <a:cubicBezTo>
                  <a:pt x="9" y="113"/>
                  <a:pt x="12" y="112"/>
                  <a:pt x="15" y="112"/>
                </a:cubicBezTo>
                <a:cubicBezTo>
                  <a:pt x="16" y="111"/>
                  <a:pt x="15" y="111"/>
                  <a:pt x="15" y="110"/>
                </a:cubicBezTo>
                <a:cubicBezTo>
                  <a:pt x="16" y="108"/>
                  <a:pt x="17" y="107"/>
                  <a:pt x="19" y="105"/>
                </a:cubicBezTo>
                <a:cubicBezTo>
                  <a:pt x="19" y="105"/>
                  <a:pt x="19" y="104"/>
                  <a:pt x="18" y="103"/>
                </a:cubicBezTo>
                <a:cubicBezTo>
                  <a:pt x="22" y="98"/>
                  <a:pt x="21" y="90"/>
                  <a:pt x="21" y="83"/>
                </a:cubicBezTo>
                <a:cubicBezTo>
                  <a:pt x="20" y="81"/>
                  <a:pt x="20" y="80"/>
                  <a:pt x="20" y="78"/>
                </a:cubicBezTo>
                <a:cubicBezTo>
                  <a:pt x="19" y="74"/>
                  <a:pt x="16" y="72"/>
                  <a:pt x="14" y="68"/>
                </a:cubicBezTo>
                <a:cubicBezTo>
                  <a:pt x="11" y="63"/>
                  <a:pt x="8" y="56"/>
                  <a:pt x="5" y="50"/>
                </a:cubicBezTo>
                <a:cubicBezTo>
                  <a:pt x="4" y="46"/>
                  <a:pt x="2" y="42"/>
                  <a:pt x="4" y="37"/>
                </a:cubicBezTo>
                <a:cubicBezTo>
                  <a:pt x="4" y="28"/>
                  <a:pt x="10" y="19"/>
                  <a:pt x="7" y="10"/>
                </a:cubicBezTo>
                <a:cubicBezTo>
                  <a:pt x="5" y="8"/>
                  <a:pt x="4" y="5"/>
                  <a:pt x="3" y="4"/>
                </a:cubicBezTo>
                <a:cubicBezTo>
                  <a:pt x="5" y="0"/>
                  <a:pt x="6" y="6"/>
                  <a:pt x="8" y="8"/>
                </a:cubicBezTo>
                <a:cubicBezTo>
                  <a:pt x="8" y="9"/>
                  <a:pt x="9" y="10"/>
                  <a:pt x="9" y="10"/>
                </a:cubicBezTo>
                <a:cubicBezTo>
                  <a:pt x="10" y="12"/>
                  <a:pt x="10" y="14"/>
                  <a:pt x="11" y="14"/>
                </a:cubicBezTo>
                <a:close/>
                <a:moveTo>
                  <a:pt x="9" y="24"/>
                </a:moveTo>
                <a:cubicBezTo>
                  <a:pt x="9" y="23"/>
                  <a:pt x="10" y="23"/>
                  <a:pt x="9" y="23"/>
                </a:cubicBezTo>
                <a:cubicBezTo>
                  <a:pt x="9" y="23"/>
                  <a:pt x="9" y="24"/>
                  <a:pt x="9" y="24"/>
                </a:cubicBezTo>
                <a:close/>
                <a:moveTo>
                  <a:pt x="9" y="27"/>
                </a:moveTo>
                <a:cubicBezTo>
                  <a:pt x="9" y="27"/>
                  <a:pt x="10" y="25"/>
                  <a:pt x="9" y="24"/>
                </a:cubicBezTo>
                <a:cubicBezTo>
                  <a:pt x="9" y="25"/>
                  <a:pt x="9" y="26"/>
                  <a:pt x="9" y="27"/>
                </a:cubicBezTo>
                <a:close/>
                <a:moveTo>
                  <a:pt x="6" y="36"/>
                </a:moveTo>
                <a:cubicBezTo>
                  <a:pt x="7" y="34"/>
                  <a:pt x="8" y="31"/>
                  <a:pt x="7" y="28"/>
                </a:cubicBezTo>
                <a:cubicBezTo>
                  <a:pt x="7" y="31"/>
                  <a:pt x="5" y="33"/>
                  <a:pt x="6" y="36"/>
                </a:cubicBezTo>
                <a:close/>
                <a:moveTo>
                  <a:pt x="5" y="42"/>
                </a:moveTo>
                <a:cubicBezTo>
                  <a:pt x="5" y="41"/>
                  <a:pt x="5" y="41"/>
                  <a:pt x="5" y="40"/>
                </a:cubicBezTo>
                <a:cubicBezTo>
                  <a:pt x="5" y="40"/>
                  <a:pt x="5" y="41"/>
                  <a:pt x="5" y="42"/>
                </a:cubicBezTo>
                <a:close/>
                <a:moveTo>
                  <a:pt x="23" y="83"/>
                </a:moveTo>
                <a:cubicBezTo>
                  <a:pt x="23" y="83"/>
                  <a:pt x="23" y="82"/>
                  <a:pt x="22" y="81"/>
                </a:cubicBezTo>
                <a:cubicBezTo>
                  <a:pt x="22" y="82"/>
                  <a:pt x="22" y="83"/>
                  <a:pt x="23" y="83"/>
                </a:cubicBezTo>
                <a:close/>
                <a:moveTo>
                  <a:pt x="24" y="87"/>
                </a:moveTo>
                <a:cubicBezTo>
                  <a:pt x="24" y="87"/>
                  <a:pt x="24" y="86"/>
                  <a:pt x="24" y="86"/>
                </a:cubicBezTo>
                <a:cubicBezTo>
                  <a:pt x="24" y="86"/>
                  <a:pt x="24" y="87"/>
                  <a:pt x="24" y="87"/>
                </a:cubicBezTo>
                <a:close/>
                <a:moveTo>
                  <a:pt x="22" y="101"/>
                </a:moveTo>
                <a:cubicBezTo>
                  <a:pt x="23" y="99"/>
                  <a:pt x="24" y="96"/>
                  <a:pt x="23" y="94"/>
                </a:cubicBezTo>
                <a:cubicBezTo>
                  <a:pt x="23" y="96"/>
                  <a:pt x="23" y="99"/>
                  <a:pt x="22" y="101"/>
                </a:cubicBezTo>
                <a:close/>
                <a:moveTo>
                  <a:pt x="14" y="114"/>
                </a:moveTo>
                <a:cubicBezTo>
                  <a:pt x="14" y="114"/>
                  <a:pt x="14" y="114"/>
                  <a:pt x="15" y="114"/>
                </a:cubicBezTo>
                <a:cubicBezTo>
                  <a:pt x="15" y="113"/>
                  <a:pt x="14" y="114"/>
                  <a:pt x="14" y="114"/>
                </a:cubicBezTo>
                <a:close/>
                <a:moveTo>
                  <a:pt x="24" y="113"/>
                </a:moveTo>
                <a:cubicBezTo>
                  <a:pt x="24" y="113"/>
                  <a:pt x="23" y="113"/>
                  <a:pt x="23" y="113"/>
                </a:cubicBezTo>
                <a:cubicBezTo>
                  <a:pt x="23" y="113"/>
                  <a:pt x="24" y="114"/>
                  <a:pt x="24" y="113"/>
                </a:cubicBezTo>
                <a:close/>
                <a:moveTo>
                  <a:pt x="14" y="116"/>
                </a:moveTo>
                <a:cubicBezTo>
                  <a:pt x="9" y="118"/>
                  <a:pt x="8" y="124"/>
                  <a:pt x="6" y="128"/>
                </a:cubicBezTo>
                <a:cubicBezTo>
                  <a:pt x="9" y="126"/>
                  <a:pt x="13" y="129"/>
                  <a:pt x="15" y="127"/>
                </a:cubicBezTo>
                <a:cubicBezTo>
                  <a:pt x="14" y="123"/>
                  <a:pt x="15" y="118"/>
                  <a:pt x="1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17"/>
                  <a:pt x="19" y="117"/>
                  <a:pt x="19" y="118"/>
                </a:cubicBezTo>
                <a:cubicBezTo>
                  <a:pt x="19" y="118"/>
                  <a:pt x="20" y="118"/>
                  <a:pt x="20" y="118"/>
                </a:cubicBezTo>
                <a:cubicBezTo>
                  <a:pt x="21" y="121"/>
                  <a:pt x="19" y="124"/>
                  <a:pt x="21" y="127"/>
                </a:cubicBezTo>
                <a:cubicBezTo>
                  <a:pt x="26" y="126"/>
                  <a:pt x="31" y="125"/>
                  <a:pt x="33" y="128"/>
                </a:cubicBezTo>
                <a:cubicBezTo>
                  <a:pt x="32" y="123"/>
                  <a:pt x="29" y="119"/>
                  <a:pt x="25" y="118"/>
                </a:cubicBezTo>
                <a:cubicBezTo>
                  <a:pt x="23" y="116"/>
                  <a:pt x="17" y="114"/>
                  <a:pt x="14" y="116"/>
                </a:cubicBezTo>
                <a:close/>
                <a:moveTo>
                  <a:pt x="4" y="122"/>
                </a:moveTo>
                <a:cubicBezTo>
                  <a:pt x="4" y="122"/>
                  <a:pt x="5" y="121"/>
                  <a:pt x="5" y="120"/>
                </a:cubicBezTo>
                <a:cubicBezTo>
                  <a:pt x="4" y="121"/>
                  <a:pt x="4" y="121"/>
                  <a:pt x="4" y="122"/>
                </a:cubicBezTo>
                <a:close/>
                <a:moveTo>
                  <a:pt x="2" y="126"/>
                </a:moveTo>
                <a:cubicBezTo>
                  <a:pt x="2" y="125"/>
                  <a:pt x="3" y="125"/>
                  <a:pt x="3" y="124"/>
                </a:cubicBezTo>
                <a:cubicBezTo>
                  <a:pt x="2" y="124"/>
                  <a:pt x="2" y="125"/>
                  <a:pt x="2" y="126"/>
                </a:cubicBezTo>
                <a:close/>
                <a:moveTo>
                  <a:pt x="13" y="131"/>
                </a:moveTo>
                <a:cubicBezTo>
                  <a:pt x="11" y="131"/>
                  <a:pt x="8" y="130"/>
                  <a:pt x="6" y="131"/>
                </a:cubicBezTo>
                <a:cubicBezTo>
                  <a:pt x="6" y="132"/>
                  <a:pt x="6" y="133"/>
                  <a:pt x="7" y="135"/>
                </a:cubicBezTo>
                <a:cubicBezTo>
                  <a:pt x="4" y="136"/>
                  <a:pt x="7" y="139"/>
                  <a:pt x="7" y="141"/>
                </a:cubicBezTo>
                <a:cubicBezTo>
                  <a:pt x="5" y="141"/>
                  <a:pt x="5" y="137"/>
                  <a:pt x="4" y="135"/>
                </a:cubicBezTo>
                <a:cubicBezTo>
                  <a:pt x="4" y="136"/>
                  <a:pt x="4" y="140"/>
                  <a:pt x="5" y="141"/>
                </a:cubicBezTo>
                <a:cubicBezTo>
                  <a:pt x="5" y="153"/>
                  <a:pt x="21" y="154"/>
                  <a:pt x="27" y="146"/>
                </a:cubicBezTo>
                <a:cubicBezTo>
                  <a:pt x="31" y="141"/>
                  <a:pt x="32" y="134"/>
                  <a:pt x="32" y="129"/>
                </a:cubicBezTo>
                <a:cubicBezTo>
                  <a:pt x="32" y="129"/>
                  <a:pt x="31" y="129"/>
                  <a:pt x="30" y="129"/>
                </a:cubicBezTo>
                <a:cubicBezTo>
                  <a:pt x="30" y="129"/>
                  <a:pt x="30" y="130"/>
                  <a:pt x="30" y="130"/>
                </a:cubicBezTo>
                <a:cubicBezTo>
                  <a:pt x="25" y="129"/>
                  <a:pt x="18" y="131"/>
                  <a:pt x="13" y="131"/>
                </a:cubicBezTo>
                <a:close/>
                <a:moveTo>
                  <a:pt x="11" y="155"/>
                </a:moveTo>
                <a:cubicBezTo>
                  <a:pt x="11" y="155"/>
                  <a:pt x="11" y="154"/>
                  <a:pt x="11" y="154"/>
                </a:cubicBezTo>
                <a:cubicBezTo>
                  <a:pt x="11" y="154"/>
                  <a:pt x="11" y="154"/>
                  <a:pt x="10" y="154"/>
                </a:cubicBezTo>
                <a:cubicBezTo>
                  <a:pt x="10" y="155"/>
                  <a:pt x="11" y="155"/>
                  <a:pt x="11" y="155"/>
                </a:cubicBezTo>
                <a:close/>
                <a:moveTo>
                  <a:pt x="20" y="155"/>
                </a:moveTo>
                <a:cubicBezTo>
                  <a:pt x="22" y="156"/>
                  <a:pt x="25" y="154"/>
                  <a:pt x="26" y="153"/>
                </a:cubicBezTo>
                <a:cubicBezTo>
                  <a:pt x="24" y="153"/>
                  <a:pt x="23" y="155"/>
                  <a:pt x="20" y="15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51853" y="2524017"/>
            <a:ext cx="252165" cy="318401"/>
            <a:chOff x="4851853" y="2524017"/>
            <a:chExt cx="252165" cy="318401"/>
          </a:xfrm>
        </p:grpSpPr>
        <p:sp>
          <p:nvSpPr>
            <p:cNvPr id="222" name="Freeform 208"/>
            <p:cNvSpPr>
              <a:spLocks noEditPoints="1"/>
            </p:cNvSpPr>
            <p:nvPr/>
          </p:nvSpPr>
          <p:spPr bwMode="auto">
            <a:xfrm>
              <a:off x="4898336" y="2620467"/>
              <a:ext cx="170821" cy="161525"/>
            </a:xfrm>
            <a:custGeom>
              <a:avLst/>
              <a:gdLst>
                <a:gd name="T0" fmla="*/ 44 w 62"/>
                <a:gd name="T1" fmla="*/ 50 h 59"/>
                <a:gd name="T2" fmla="*/ 42 w 62"/>
                <a:gd name="T3" fmla="*/ 50 h 59"/>
                <a:gd name="T4" fmla="*/ 3 w 62"/>
                <a:gd name="T5" fmla="*/ 38 h 59"/>
                <a:gd name="T6" fmla="*/ 4 w 62"/>
                <a:gd name="T7" fmla="*/ 36 h 59"/>
                <a:gd name="T8" fmla="*/ 6 w 62"/>
                <a:gd name="T9" fmla="*/ 15 h 59"/>
                <a:gd name="T10" fmla="*/ 9 w 62"/>
                <a:gd name="T11" fmla="*/ 15 h 59"/>
                <a:gd name="T12" fmla="*/ 55 w 62"/>
                <a:gd name="T13" fmla="*/ 13 h 59"/>
                <a:gd name="T14" fmla="*/ 52 w 62"/>
                <a:gd name="T15" fmla="*/ 42 h 59"/>
                <a:gd name="T16" fmla="*/ 44 w 62"/>
                <a:gd name="T17" fmla="*/ 50 h 59"/>
                <a:gd name="T18" fmla="*/ 19 w 62"/>
                <a:gd name="T19" fmla="*/ 10 h 59"/>
                <a:gd name="T20" fmla="*/ 6 w 62"/>
                <a:gd name="T21" fmla="*/ 35 h 59"/>
                <a:gd name="T22" fmla="*/ 12 w 62"/>
                <a:gd name="T23" fmla="*/ 32 h 59"/>
                <a:gd name="T24" fmla="*/ 7 w 62"/>
                <a:gd name="T25" fmla="*/ 37 h 59"/>
                <a:gd name="T26" fmla="*/ 41 w 62"/>
                <a:gd name="T27" fmla="*/ 48 h 59"/>
                <a:gd name="T28" fmla="*/ 39 w 62"/>
                <a:gd name="T29" fmla="*/ 45 h 59"/>
                <a:gd name="T30" fmla="*/ 40 w 62"/>
                <a:gd name="T31" fmla="*/ 43 h 59"/>
                <a:gd name="T32" fmla="*/ 43 w 62"/>
                <a:gd name="T33" fmla="*/ 47 h 59"/>
                <a:gd name="T34" fmla="*/ 54 w 62"/>
                <a:gd name="T35" fmla="*/ 16 h 59"/>
                <a:gd name="T36" fmla="*/ 47 w 62"/>
                <a:gd name="T37" fmla="*/ 20 h 59"/>
                <a:gd name="T38" fmla="*/ 53 w 62"/>
                <a:gd name="T39" fmla="*/ 14 h 59"/>
                <a:gd name="T40" fmla="*/ 19 w 62"/>
                <a:gd name="T41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59">
                  <a:moveTo>
                    <a:pt x="44" y="50"/>
                  </a:moveTo>
                  <a:cubicBezTo>
                    <a:pt x="43" y="51"/>
                    <a:pt x="43" y="50"/>
                    <a:pt x="42" y="50"/>
                  </a:cubicBezTo>
                  <a:cubicBezTo>
                    <a:pt x="27" y="59"/>
                    <a:pt x="13" y="50"/>
                    <a:pt x="3" y="38"/>
                  </a:cubicBezTo>
                  <a:cubicBezTo>
                    <a:pt x="3" y="37"/>
                    <a:pt x="4" y="37"/>
                    <a:pt x="4" y="36"/>
                  </a:cubicBezTo>
                  <a:cubicBezTo>
                    <a:pt x="0" y="28"/>
                    <a:pt x="2" y="21"/>
                    <a:pt x="6" y="15"/>
                  </a:cubicBezTo>
                  <a:cubicBezTo>
                    <a:pt x="7" y="15"/>
                    <a:pt x="8" y="14"/>
                    <a:pt x="9" y="15"/>
                  </a:cubicBezTo>
                  <a:cubicBezTo>
                    <a:pt x="23" y="1"/>
                    <a:pt x="46" y="0"/>
                    <a:pt x="55" y="13"/>
                  </a:cubicBezTo>
                  <a:cubicBezTo>
                    <a:pt x="62" y="23"/>
                    <a:pt x="57" y="36"/>
                    <a:pt x="52" y="42"/>
                  </a:cubicBezTo>
                  <a:cubicBezTo>
                    <a:pt x="50" y="45"/>
                    <a:pt x="45" y="47"/>
                    <a:pt x="44" y="50"/>
                  </a:cubicBezTo>
                  <a:close/>
                  <a:moveTo>
                    <a:pt x="19" y="10"/>
                  </a:moveTo>
                  <a:cubicBezTo>
                    <a:pt x="9" y="15"/>
                    <a:pt x="3" y="23"/>
                    <a:pt x="6" y="35"/>
                  </a:cubicBezTo>
                  <a:cubicBezTo>
                    <a:pt x="8" y="35"/>
                    <a:pt x="10" y="31"/>
                    <a:pt x="12" y="32"/>
                  </a:cubicBezTo>
                  <a:cubicBezTo>
                    <a:pt x="11" y="34"/>
                    <a:pt x="9" y="35"/>
                    <a:pt x="7" y="37"/>
                  </a:cubicBezTo>
                  <a:cubicBezTo>
                    <a:pt x="15" y="50"/>
                    <a:pt x="28" y="55"/>
                    <a:pt x="41" y="48"/>
                  </a:cubicBezTo>
                  <a:cubicBezTo>
                    <a:pt x="41" y="46"/>
                    <a:pt x="39" y="46"/>
                    <a:pt x="39" y="45"/>
                  </a:cubicBezTo>
                  <a:cubicBezTo>
                    <a:pt x="39" y="44"/>
                    <a:pt x="39" y="44"/>
                    <a:pt x="40" y="43"/>
                  </a:cubicBezTo>
                  <a:cubicBezTo>
                    <a:pt x="42" y="43"/>
                    <a:pt x="42" y="46"/>
                    <a:pt x="43" y="47"/>
                  </a:cubicBezTo>
                  <a:cubicBezTo>
                    <a:pt x="54" y="39"/>
                    <a:pt x="60" y="30"/>
                    <a:pt x="54" y="16"/>
                  </a:cubicBezTo>
                  <a:cubicBezTo>
                    <a:pt x="52" y="17"/>
                    <a:pt x="50" y="22"/>
                    <a:pt x="47" y="20"/>
                  </a:cubicBezTo>
                  <a:cubicBezTo>
                    <a:pt x="47" y="16"/>
                    <a:pt x="51" y="17"/>
                    <a:pt x="53" y="14"/>
                  </a:cubicBezTo>
                  <a:cubicBezTo>
                    <a:pt x="46" y="5"/>
                    <a:pt x="31" y="3"/>
                    <a:pt x="19" y="1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209"/>
            <p:cNvSpPr>
              <a:spLocks/>
            </p:cNvSpPr>
            <p:nvPr/>
          </p:nvSpPr>
          <p:spPr bwMode="auto">
            <a:xfrm>
              <a:off x="4958762" y="2647194"/>
              <a:ext cx="40672" cy="110394"/>
            </a:xfrm>
            <a:custGeom>
              <a:avLst/>
              <a:gdLst>
                <a:gd name="T0" fmla="*/ 1 w 15"/>
                <a:gd name="T1" fmla="*/ 0 h 40"/>
                <a:gd name="T2" fmla="*/ 13 w 15"/>
                <a:gd name="T3" fmla="*/ 19 h 40"/>
                <a:gd name="T4" fmla="*/ 7 w 15"/>
                <a:gd name="T5" fmla="*/ 39 h 40"/>
                <a:gd name="T6" fmla="*/ 4 w 15"/>
                <a:gd name="T7" fmla="*/ 39 h 40"/>
                <a:gd name="T8" fmla="*/ 10 w 15"/>
                <a:gd name="T9" fmla="*/ 23 h 40"/>
                <a:gd name="T10" fmla="*/ 10 w 15"/>
                <a:gd name="T11" fmla="*/ 24 h 40"/>
                <a:gd name="T12" fmla="*/ 11 w 15"/>
                <a:gd name="T13" fmla="*/ 22 h 40"/>
                <a:gd name="T14" fmla="*/ 0 w 15"/>
                <a:gd name="T15" fmla="*/ 1 h 40"/>
                <a:gd name="T16" fmla="*/ 1 w 15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0">
                  <a:moveTo>
                    <a:pt x="1" y="0"/>
                  </a:moveTo>
                  <a:cubicBezTo>
                    <a:pt x="8" y="2"/>
                    <a:pt x="7" y="14"/>
                    <a:pt x="13" y="19"/>
                  </a:cubicBezTo>
                  <a:cubicBezTo>
                    <a:pt x="15" y="26"/>
                    <a:pt x="8" y="32"/>
                    <a:pt x="7" y="39"/>
                  </a:cubicBezTo>
                  <a:cubicBezTo>
                    <a:pt x="6" y="40"/>
                    <a:pt x="5" y="39"/>
                    <a:pt x="4" y="39"/>
                  </a:cubicBezTo>
                  <a:cubicBezTo>
                    <a:pt x="4" y="33"/>
                    <a:pt x="6" y="27"/>
                    <a:pt x="10" y="23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10" y="23"/>
                    <a:pt x="10" y="23"/>
                    <a:pt x="11" y="22"/>
                  </a:cubicBezTo>
                  <a:cubicBezTo>
                    <a:pt x="7" y="15"/>
                    <a:pt x="4" y="8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210"/>
            <p:cNvSpPr>
              <a:spLocks noEditPoints="1"/>
            </p:cNvSpPr>
            <p:nvPr/>
          </p:nvSpPr>
          <p:spPr bwMode="auto">
            <a:xfrm>
              <a:off x="4851853" y="2524017"/>
              <a:ext cx="252165" cy="318401"/>
            </a:xfrm>
            <a:custGeom>
              <a:avLst/>
              <a:gdLst>
                <a:gd name="T0" fmla="*/ 68 w 92"/>
                <a:gd name="T1" fmla="*/ 14 h 116"/>
                <a:gd name="T2" fmla="*/ 72 w 92"/>
                <a:gd name="T3" fmla="*/ 34 h 116"/>
                <a:gd name="T4" fmla="*/ 85 w 92"/>
                <a:gd name="T5" fmla="*/ 61 h 116"/>
                <a:gd name="T6" fmla="*/ 92 w 92"/>
                <a:gd name="T7" fmla="*/ 90 h 116"/>
                <a:gd name="T8" fmla="*/ 72 w 92"/>
                <a:gd name="T9" fmla="*/ 90 h 116"/>
                <a:gd name="T10" fmla="*/ 42 w 92"/>
                <a:gd name="T11" fmla="*/ 115 h 116"/>
                <a:gd name="T12" fmla="*/ 38 w 92"/>
                <a:gd name="T13" fmla="*/ 98 h 116"/>
                <a:gd name="T14" fmla="*/ 14 w 92"/>
                <a:gd name="T15" fmla="*/ 51 h 116"/>
                <a:gd name="T16" fmla="*/ 2 w 92"/>
                <a:gd name="T17" fmla="*/ 53 h 116"/>
                <a:gd name="T18" fmla="*/ 6 w 92"/>
                <a:gd name="T19" fmla="*/ 34 h 116"/>
                <a:gd name="T20" fmla="*/ 58 w 92"/>
                <a:gd name="T21" fmla="*/ 11 h 116"/>
                <a:gd name="T22" fmla="*/ 38 w 92"/>
                <a:gd name="T23" fmla="*/ 9 h 116"/>
                <a:gd name="T24" fmla="*/ 35 w 92"/>
                <a:gd name="T25" fmla="*/ 9 h 116"/>
                <a:gd name="T26" fmla="*/ 11 w 92"/>
                <a:gd name="T27" fmla="*/ 31 h 116"/>
                <a:gd name="T28" fmla="*/ 24 w 92"/>
                <a:gd name="T29" fmla="*/ 34 h 116"/>
                <a:gd name="T30" fmla="*/ 53 w 92"/>
                <a:gd name="T31" fmla="*/ 31 h 116"/>
                <a:gd name="T32" fmla="*/ 54 w 92"/>
                <a:gd name="T33" fmla="*/ 14 h 116"/>
                <a:gd name="T34" fmla="*/ 7 w 92"/>
                <a:gd name="T35" fmla="*/ 44 h 116"/>
                <a:gd name="T36" fmla="*/ 10 w 92"/>
                <a:gd name="T37" fmla="*/ 42 h 116"/>
                <a:gd name="T38" fmla="*/ 10 w 92"/>
                <a:gd name="T39" fmla="*/ 45 h 116"/>
                <a:gd name="T40" fmla="*/ 10 w 92"/>
                <a:gd name="T41" fmla="*/ 51 h 116"/>
                <a:gd name="T42" fmla="*/ 7 w 92"/>
                <a:gd name="T43" fmla="*/ 44 h 116"/>
                <a:gd name="T44" fmla="*/ 51 w 92"/>
                <a:gd name="T45" fmla="*/ 26 h 116"/>
                <a:gd name="T46" fmla="*/ 64 w 92"/>
                <a:gd name="T47" fmla="*/ 24 h 116"/>
                <a:gd name="T48" fmla="*/ 63 w 92"/>
                <a:gd name="T49" fmla="*/ 22 h 116"/>
                <a:gd name="T50" fmla="*/ 4 w 92"/>
                <a:gd name="T51" fmla="*/ 43 h 116"/>
                <a:gd name="T52" fmla="*/ 4 w 92"/>
                <a:gd name="T53" fmla="*/ 43 h 116"/>
                <a:gd name="T54" fmla="*/ 4 w 92"/>
                <a:gd name="T55" fmla="*/ 45 h 116"/>
                <a:gd name="T56" fmla="*/ 4 w 92"/>
                <a:gd name="T57" fmla="*/ 50 h 116"/>
                <a:gd name="T58" fmla="*/ 70 w 92"/>
                <a:gd name="T59" fmla="*/ 18 h 116"/>
                <a:gd name="T60" fmla="*/ 8 w 92"/>
                <a:gd name="T61" fmla="*/ 51 h 116"/>
                <a:gd name="T62" fmla="*/ 8 w 92"/>
                <a:gd name="T63" fmla="*/ 51 h 116"/>
                <a:gd name="T64" fmla="*/ 72 w 92"/>
                <a:gd name="T65" fmla="*/ 25 h 116"/>
                <a:gd name="T66" fmla="*/ 70 w 92"/>
                <a:gd name="T67" fmla="*/ 22 h 116"/>
                <a:gd name="T68" fmla="*/ 68 w 92"/>
                <a:gd name="T69" fmla="*/ 22 h 116"/>
                <a:gd name="T70" fmla="*/ 75 w 92"/>
                <a:gd name="T71" fmla="*/ 46 h 116"/>
                <a:gd name="T72" fmla="*/ 47 w 92"/>
                <a:gd name="T73" fmla="*/ 36 h 116"/>
                <a:gd name="T74" fmla="*/ 16 w 92"/>
                <a:gd name="T75" fmla="*/ 57 h 116"/>
                <a:gd name="T76" fmla="*/ 15 w 92"/>
                <a:gd name="T77" fmla="*/ 65 h 116"/>
                <a:gd name="T78" fmla="*/ 21 w 92"/>
                <a:gd name="T79" fmla="*/ 84 h 116"/>
                <a:gd name="T80" fmla="*/ 67 w 92"/>
                <a:gd name="T81" fmla="*/ 88 h 116"/>
                <a:gd name="T82" fmla="*/ 77 w 92"/>
                <a:gd name="T83" fmla="*/ 46 h 116"/>
                <a:gd name="T84" fmla="*/ 70 w 92"/>
                <a:gd name="T85" fmla="*/ 28 h 116"/>
                <a:gd name="T86" fmla="*/ 70 w 92"/>
                <a:gd name="T87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" h="116">
                  <a:moveTo>
                    <a:pt x="59" y="13"/>
                  </a:moveTo>
                  <a:cubicBezTo>
                    <a:pt x="62" y="13"/>
                    <a:pt x="64" y="14"/>
                    <a:pt x="68" y="14"/>
                  </a:cubicBezTo>
                  <a:cubicBezTo>
                    <a:pt x="74" y="16"/>
                    <a:pt x="81" y="28"/>
                    <a:pt x="74" y="33"/>
                  </a:cubicBezTo>
                  <a:cubicBezTo>
                    <a:pt x="73" y="34"/>
                    <a:pt x="72" y="33"/>
                    <a:pt x="72" y="34"/>
                  </a:cubicBezTo>
                  <a:cubicBezTo>
                    <a:pt x="73" y="39"/>
                    <a:pt x="78" y="41"/>
                    <a:pt x="81" y="46"/>
                  </a:cubicBezTo>
                  <a:cubicBezTo>
                    <a:pt x="83" y="51"/>
                    <a:pt x="83" y="57"/>
                    <a:pt x="85" y="61"/>
                  </a:cubicBezTo>
                  <a:cubicBezTo>
                    <a:pt x="85" y="68"/>
                    <a:pt x="82" y="74"/>
                    <a:pt x="80" y="80"/>
                  </a:cubicBezTo>
                  <a:cubicBezTo>
                    <a:pt x="84" y="82"/>
                    <a:pt x="91" y="83"/>
                    <a:pt x="92" y="90"/>
                  </a:cubicBezTo>
                  <a:cubicBezTo>
                    <a:pt x="84" y="94"/>
                    <a:pt x="81" y="87"/>
                    <a:pt x="76" y="85"/>
                  </a:cubicBezTo>
                  <a:cubicBezTo>
                    <a:pt x="74" y="87"/>
                    <a:pt x="70" y="88"/>
                    <a:pt x="72" y="90"/>
                  </a:cubicBezTo>
                  <a:cubicBezTo>
                    <a:pt x="62" y="95"/>
                    <a:pt x="53" y="100"/>
                    <a:pt x="44" y="99"/>
                  </a:cubicBezTo>
                  <a:cubicBezTo>
                    <a:pt x="42" y="104"/>
                    <a:pt x="46" y="111"/>
                    <a:pt x="42" y="115"/>
                  </a:cubicBezTo>
                  <a:cubicBezTo>
                    <a:pt x="40" y="114"/>
                    <a:pt x="38" y="116"/>
                    <a:pt x="37" y="115"/>
                  </a:cubicBezTo>
                  <a:cubicBezTo>
                    <a:pt x="36" y="109"/>
                    <a:pt x="39" y="104"/>
                    <a:pt x="38" y="98"/>
                  </a:cubicBezTo>
                  <a:cubicBezTo>
                    <a:pt x="30" y="94"/>
                    <a:pt x="18" y="91"/>
                    <a:pt x="13" y="81"/>
                  </a:cubicBezTo>
                  <a:cubicBezTo>
                    <a:pt x="8" y="71"/>
                    <a:pt x="11" y="60"/>
                    <a:pt x="14" y="51"/>
                  </a:cubicBezTo>
                  <a:cubicBezTo>
                    <a:pt x="12" y="52"/>
                    <a:pt x="10" y="59"/>
                    <a:pt x="8" y="60"/>
                  </a:cubicBezTo>
                  <a:cubicBezTo>
                    <a:pt x="7" y="60"/>
                    <a:pt x="3" y="55"/>
                    <a:pt x="2" y="53"/>
                  </a:cubicBezTo>
                  <a:cubicBezTo>
                    <a:pt x="0" y="47"/>
                    <a:pt x="0" y="43"/>
                    <a:pt x="2" y="38"/>
                  </a:cubicBezTo>
                  <a:cubicBezTo>
                    <a:pt x="3" y="37"/>
                    <a:pt x="5" y="36"/>
                    <a:pt x="6" y="34"/>
                  </a:cubicBezTo>
                  <a:cubicBezTo>
                    <a:pt x="3" y="21"/>
                    <a:pt x="13" y="13"/>
                    <a:pt x="26" y="7"/>
                  </a:cubicBezTo>
                  <a:cubicBezTo>
                    <a:pt x="40" y="0"/>
                    <a:pt x="49" y="4"/>
                    <a:pt x="58" y="11"/>
                  </a:cubicBezTo>
                  <a:cubicBezTo>
                    <a:pt x="58" y="12"/>
                    <a:pt x="58" y="12"/>
                    <a:pt x="59" y="13"/>
                  </a:cubicBezTo>
                  <a:close/>
                  <a:moveTo>
                    <a:pt x="38" y="9"/>
                  </a:moveTo>
                  <a:cubicBezTo>
                    <a:pt x="38" y="9"/>
                    <a:pt x="37" y="9"/>
                    <a:pt x="36" y="10"/>
                  </a:cubicBezTo>
                  <a:cubicBezTo>
                    <a:pt x="36" y="10"/>
                    <a:pt x="35" y="9"/>
                    <a:pt x="35" y="9"/>
                  </a:cubicBezTo>
                  <a:cubicBezTo>
                    <a:pt x="32" y="10"/>
                    <a:pt x="30" y="11"/>
                    <a:pt x="28" y="12"/>
                  </a:cubicBezTo>
                  <a:cubicBezTo>
                    <a:pt x="19" y="17"/>
                    <a:pt x="9" y="22"/>
                    <a:pt x="11" y="31"/>
                  </a:cubicBezTo>
                  <a:cubicBezTo>
                    <a:pt x="17" y="30"/>
                    <a:pt x="22" y="30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7"/>
                    <a:pt x="22" y="40"/>
                    <a:pt x="21" y="42"/>
                  </a:cubicBezTo>
                  <a:cubicBezTo>
                    <a:pt x="28" y="33"/>
                    <a:pt x="42" y="32"/>
                    <a:pt x="53" y="31"/>
                  </a:cubicBezTo>
                  <a:cubicBezTo>
                    <a:pt x="51" y="28"/>
                    <a:pt x="49" y="30"/>
                    <a:pt x="47" y="28"/>
                  </a:cubicBezTo>
                  <a:cubicBezTo>
                    <a:pt x="50" y="25"/>
                    <a:pt x="48" y="18"/>
                    <a:pt x="54" y="14"/>
                  </a:cubicBezTo>
                  <a:cubicBezTo>
                    <a:pt x="48" y="12"/>
                    <a:pt x="44" y="9"/>
                    <a:pt x="38" y="9"/>
                  </a:cubicBezTo>
                  <a:close/>
                  <a:moveTo>
                    <a:pt x="7" y="44"/>
                  </a:moveTo>
                  <a:cubicBezTo>
                    <a:pt x="7" y="43"/>
                    <a:pt x="7" y="42"/>
                    <a:pt x="8" y="41"/>
                  </a:cubicBezTo>
                  <a:cubicBezTo>
                    <a:pt x="9" y="41"/>
                    <a:pt x="9" y="41"/>
                    <a:pt x="10" y="42"/>
                  </a:cubicBezTo>
                  <a:cubicBezTo>
                    <a:pt x="9" y="43"/>
                    <a:pt x="9" y="43"/>
                    <a:pt x="9" y="44"/>
                  </a:cubicBezTo>
                  <a:cubicBezTo>
                    <a:pt x="9" y="44"/>
                    <a:pt x="9" y="45"/>
                    <a:pt x="10" y="45"/>
                  </a:cubicBezTo>
                  <a:cubicBezTo>
                    <a:pt x="10" y="44"/>
                    <a:pt x="10" y="42"/>
                    <a:pt x="12" y="42"/>
                  </a:cubicBezTo>
                  <a:cubicBezTo>
                    <a:pt x="11" y="45"/>
                    <a:pt x="11" y="48"/>
                    <a:pt x="10" y="51"/>
                  </a:cubicBezTo>
                  <a:cubicBezTo>
                    <a:pt x="14" y="46"/>
                    <a:pt x="18" y="42"/>
                    <a:pt x="21" y="36"/>
                  </a:cubicBezTo>
                  <a:cubicBezTo>
                    <a:pt x="15" y="32"/>
                    <a:pt x="4" y="36"/>
                    <a:pt x="7" y="44"/>
                  </a:cubicBezTo>
                  <a:close/>
                  <a:moveTo>
                    <a:pt x="63" y="16"/>
                  </a:moveTo>
                  <a:cubicBezTo>
                    <a:pt x="57" y="13"/>
                    <a:pt x="50" y="21"/>
                    <a:pt x="51" y="26"/>
                  </a:cubicBezTo>
                  <a:cubicBezTo>
                    <a:pt x="58" y="27"/>
                    <a:pt x="64" y="30"/>
                    <a:pt x="71" y="32"/>
                  </a:cubicBezTo>
                  <a:cubicBezTo>
                    <a:pt x="69" y="28"/>
                    <a:pt x="66" y="28"/>
                    <a:pt x="64" y="24"/>
                  </a:cubicBezTo>
                  <a:cubicBezTo>
                    <a:pt x="64" y="23"/>
                    <a:pt x="67" y="21"/>
                    <a:pt x="65" y="20"/>
                  </a:cubicBezTo>
                  <a:cubicBezTo>
                    <a:pt x="64" y="20"/>
                    <a:pt x="65" y="23"/>
                    <a:pt x="63" y="22"/>
                  </a:cubicBezTo>
                  <a:cubicBezTo>
                    <a:pt x="63" y="20"/>
                    <a:pt x="65" y="17"/>
                    <a:pt x="63" y="16"/>
                  </a:cubicBezTo>
                  <a:close/>
                  <a:moveTo>
                    <a:pt x="4" y="43"/>
                  </a:moveTo>
                  <a:cubicBezTo>
                    <a:pt x="5" y="42"/>
                    <a:pt x="5" y="41"/>
                    <a:pt x="5" y="40"/>
                  </a:cubicBezTo>
                  <a:cubicBezTo>
                    <a:pt x="5" y="41"/>
                    <a:pt x="4" y="42"/>
                    <a:pt x="4" y="43"/>
                  </a:cubicBezTo>
                  <a:close/>
                  <a:moveTo>
                    <a:pt x="4" y="50"/>
                  </a:moveTo>
                  <a:cubicBezTo>
                    <a:pt x="4" y="48"/>
                    <a:pt x="5" y="47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3" y="48"/>
                    <a:pt x="4" y="50"/>
                  </a:cubicBezTo>
                  <a:close/>
                  <a:moveTo>
                    <a:pt x="69" y="20"/>
                  </a:moveTo>
                  <a:cubicBezTo>
                    <a:pt x="69" y="20"/>
                    <a:pt x="70" y="19"/>
                    <a:pt x="70" y="18"/>
                  </a:cubicBezTo>
                  <a:cubicBezTo>
                    <a:pt x="69" y="18"/>
                    <a:pt x="68" y="19"/>
                    <a:pt x="69" y="20"/>
                  </a:cubicBezTo>
                  <a:close/>
                  <a:moveTo>
                    <a:pt x="8" y="51"/>
                  </a:moveTo>
                  <a:cubicBezTo>
                    <a:pt x="9" y="50"/>
                    <a:pt x="9" y="48"/>
                    <a:pt x="9" y="46"/>
                  </a:cubicBezTo>
                  <a:cubicBezTo>
                    <a:pt x="7" y="46"/>
                    <a:pt x="6" y="50"/>
                    <a:pt x="8" y="51"/>
                  </a:cubicBezTo>
                  <a:close/>
                  <a:moveTo>
                    <a:pt x="70" y="22"/>
                  </a:moveTo>
                  <a:cubicBezTo>
                    <a:pt x="71" y="23"/>
                    <a:pt x="71" y="24"/>
                    <a:pt x="72" y="25"/>
                  </a:cubicBezTo>
                  <a:cubicBezTo>
                    <a:pt x="72" y="24"/>
                    <a:pt x="72" y="21"/>
                    <a:pt x="71" y="20"/>
                  </a:cubicBezTo>
                  <a:cubicBezTo>
                    <a:pt x="71" y="21"/>
                    <a:pt x="70" y="21"/>
                    <a:pt x="70" y="22"/>
                  </a:cubicBezTo>
                  <a:close/>
                  <a:moveTo>
                    <a:pt x="67" y="25"/>
                  </a:moveTo>
                  <a:cubicBezTo>
                    <a:pt x="68" y="24"/>
                    <a:pt x="68" y="23"/>
                    <a:pt x="68" y="22"/>
                  </a:cubicBezTo>
                  <a:cubicBezTo>
                    <a:pt x="66" y="23"/>
                    <a:pt x="66" y="24"/>
                    <a:pt x="67" y="25"/>
                  </a:cubicBezTo>
                  <a:close/>
                  <a:moveTo>
                    <a:pt x="75" y="46"/>
                  </a:moveTo>
                  <a:cubicBezTo>
                    <a:pt x="70" y="34"/>
                    <a:pt x="58" y="35"/>
                    <a:pt x="48" y="34"/>
                  </a:cubicBezTo>
                  <a:cubicBezTo>
                    <a:pt x="47" y="35"/>
                    <a:pt x="48" y="35"/>
                    <a:pt x="47" y="36"/>
                  </a:cubicBezTo>
                  <a:cubicBezTo>
                    <a:pt x="42" y="38"/>
                    <a:pt x="37" y="38"/>
                    <a:pt x="32" y="39"/>
                  </a:cubicBezTo>
                  <a:cubicBezTo>
                    <a:pt x="24" y="40"/>
                    <a:pt x="17" y="51"/>
                    <a:pt x="16" y="57"/>
                  </a:cubicBezTo>
                  <a:cubicBezTo>
                    <a:pt x="16" y="58"/>
                    <a:pt x="15" y="58"/>
                    <a:pt x="15" y="59"/>
                  </a:cubicBezTo>
                  <a:cubicBezTo>
                    <a:pt x="15" y="60"/>
                    <a:pt x="16" y="63"/>
                    <a:pt x="15" y="65"/>
                  </a:cubicBezTo>
                  <a:cubicBezTo>
                    <a:pt x="15" y="65"/>
                    <a:pt x="14" y="64"/>
                    <a:pt x="14" y="65"/>
                  </a:cubicBezTo>
                  <a:cubicBezTo>
                    <a:pt x="14" y="72"/>
                    <a:pt x="18" y="80"/>
                    <a:pt x="21" y="84"/>
                  </a:cubicBezTo>
                  <a:cubicBezTo>
                    <a:pt x="22" y="84"/>
                    <a:pt x="22" y="83"/>
                    <a:pt x="23" y="82"/>
                  </a:cubicBezTo>
                  <a:cubicBezTo>
                    <a:pt x="33" y="95"/>
                    <a:pt x="48" y="96"/>
                    <a:pt x="67" y="88"/>
                  </a:cubicBezTo>
                  <a:cubicBezTo>
                    <a:pt x="70" y="84"/>
                    <a:pt x="75" y="81"/>
                    <a:pt x="78" y="76"/>
                  </a:cubicBezTo>
                  <a:cubicBezTo>
                    <a:pt x="82" y="68"/>
                    <a:pt x="82" y="54"/>
                    <a:pt x="77" y="46"/>
                  </a:cubicBezTo>
                  <a:cubicBezTo>
                    <a:pt x="76" y="46"/>
                    <a:pt x="75" y="47"/>
                    <a:pt x="75" y="46"/>
                  </a:cubicBezTo>
                  <a:close/>
                  <a:moveTo>
                    <a:pt x="70" y="28"/>
                  </a:moveTo>
                  <a:cubicBezTo>
                    <a:pt x="72" y="27"/>
                    <a:pt x="71" y="25"/>
                    <a:pt x="69" y="25"/>
                  </a:cubicBezTo>
                  <a:cubicBezTo>
                    <a:pt x="69" y="26"/>
                    <a:pt x="69" y="27"/>
                    <a:pt x="70" y="2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5" name="Freeform 211"/>
          <p:cNvSpPr>
            <a:spLocks/>
          </p:cNvSpPr>
          <p:nvPr/>
        </p:nvSpPr>
        <p:spPr bwMode="auto">
          <a:xfrm>
            <a:off x="5647858" y="1851190"/>
            <a:ext cx="84829" cy="13945"/>
          </a:xfrm>
          <a:custGeom>
            <a:avLst/>
            <a:gdLst>
              <a:gd name="T0" fmla="*/ 31 w 31"/>
              <a:gd name="T1" fmla="*/ 2 h 5"/>
              <a:gd name="T2" fmla="*/ 15 w 31"/>
              <a:gd name="T3" fmla="*/ 2 h 5"/>
              <a:gd name="T4" fmla="*/ 0 w 31"/>
              <a:gd name="T5" fmla="*/ 5 h 5"/>
              <a:gd name="T6" fmla="*/ 5 w 31"/>
              <a:gd name="T7" fmla="*/ 2 h 5"/>
              <a:gd name="T8" fmla="*/ 13 w 31"/>
              <a:gd name="T9" fmla="*/ 1 h 5"/>
              <a:gd name="T10" fmla="*/ 31 w 31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5">
                <a:moveTo>
                  <a:pt x="31" y="2"/>
                </a:moveTo>
                <a:cubicBezTo>
                  <a:pt x="26" y="3"/>
                  <a:pt x="20" y="2"/>
                  <a:pt x="15" y="2"/>
                </a:cubicBezTo>
                <a:cubicBezTo>
                  <a:pt x="10" y="3"/>
                  <a:pt x="5" y="5"/>
                  <a:pt x="0" y="5"/>
                </a:cubicBezTo>
                <a:cubicBezTo>
                  <a:pt x="0" y="2"/>
                  <a:pt x="3" y="3"/>
                  <a:pt x="5" y="2"/>
                </a:cubicBezTo>
                <a:cubicBezTo>
                  <a:pt x="8" y="2"/>
                  <a:pt x="10" y="1"/>
                  <a:pt x="13" y="1"/>
                </a:cubicBezTo>
                <a:cubicBezTo>
                  <a:pt x="18" y="0"/>
                  <a:pt x="25" y="0"/>
                  <a:pt x="31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6" name="Freeform 212"/>
          <p:cNvSpPr>
            <a:spLocks/>
          </p:cNvSpPr>
          <p:nvPr/>
        </p:nvSpPr>
        <p:spPr bwMode="auto">
          <a:xfrm>
            <a:off x="5653668" y="1895349"/>
            <a:ext cx="90640" cy="19755"/>
          </a:xfrm>
          <a:custGeom>
            <a:avLst/>
            <a:gdLst>
              <a:gd name="T0" fmla="*/ 33 w 33"/>
              <a:gd name="T1" fmla="*/ 2 h 7"/>
              <a:gd name="T2" fmla="*/ 5 w 33"/>
              <a:gd name="T3" fmla="*/ 5 h 7"/>
              <a:gd name="T4" fmla="*/ 0 w 33"/>
              <a:gd name="T5" fmla="*/ 6 h 7"/>
              <a:gd name="T6" fmla="*/ 16 w 33"/>
              <a:gd name="T7" fmla="*/ 2 h 7"/>
              <a:gd name="T8" fmla="*/ 33 w 33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7">
                <a:moveTo>
                  <a:pt x="33" y="2"/>
                </a:moveTo>
                <a:cubicBezTo>
                  <a:pt x="24" y="3"/>
                  <a:pt x="13" y="3"/>
                  <a:pt x="5" y="5"/>
                </a:cubicBezTo>
                <a:cubicBezTo>
                  <a:pt x="3" y="6"/>
                  <a:pt x="2" y="7"/>
                  <a:pt x="0" y="6"/>
                </a:cubicBezTo>
                <a:cubicBezTo>
                  <a:pt x="4" y="3"/>
                  <a:pt x="11" y="2"/>
                  <a:pt x="16" y="2"/>
                </a:cubicBezTo>
                <a:cubicBezTo>
                  <a:pt x="22" y="1"/>
                  <a:pt x="28" y="0"/>
                  <a:pt x="33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7" name="Freeform 213"/>
          <p:cNvSpPr>
            <a:spLocks/>
          </p:cNvSpPr>
          <p:nvPr/>
        </p:nvSpPr>
        <p:spPr bwMode="auto">
          <a:xfrm>
            <a:off x="5655992" y="1937182"/>
            <a:ext cx="104585" cy="16269"/>
          </a:xfrm>
          <a:custGeom>
            <a:avLst/>
            <a:gdLst>
              <a:gd name="T0" fmla="*/ 38 w 38"/>
              <a:gd name="T1" fmla="*/ 4 h 6"/>
              <a:gd name="T2" fmla="*/ 28 w 38"/>
              <a:gd name="T3" fmla="*/ 3 h 6"/>
              <a:gd name="T4" fmla="*/ 8 w 38"/>
              <a:gd name="T5" fmla="*/ 5 h 6"/>
              <a:gd name="T6" fmla="*/ 0 w 38"/>
              <a:gd name="T7" fmla="*/ 5 h 6"/>
              <a:gd name="T8" fmla="*/ 7 w 38"/>
              <a:gd name="T9" fmla="*/ 4 h 6"/>
              <a:gd name="T10" fmla="*/ 16 w 38"/>
              <a:gd name="T11" fmla="*/ 3 h 6"/>
              <a:gd name="T12" fmla="*/ 38 w 38"/>
              <a:gd name="T13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6">
                <a:moveTo>
                  <a:pt x="38" y="4"/>
                </a:moveTo>
                <a:cubicBezTo>
                  <a:pt x="36" y="5"/>
                  <a:pt x="31" y="3"/>
                  <a:pt x="28" y="3"/>
                </a:cubicBezTo>
                <a:cubicBezTo>
                  <a:pt x="22" y="4"/>
                  <a:pt x="15" y="5"/>
                  <a:pt x="8" y="5"/>
                </a:cubicBezTo>
                <a:cubicBezTo>
                  <a:pt x="5" y="6"/>
                  <a:pt x="2" y="6"/>
                  <a:pt x="0" y="5"/>
                </a:cubicBezTo>
                <a:cubicBezTo>
                  <a:pt x="2" y="3"/>
                  <a:pt x="5" y="4"/>
                  <a:pt x="7" y="4"/>
                </a:cubicBezTo>
                <a:cubicBezTo>
                  <a:pt x="10" y="4"/>
                  <a:pt x="13" y="4"/>
                  <a:pt x="16" y="3"/>
                </a:cubicBezTo>
                <a:cubicBezTo>
                  <a:pt x="23" y="2"/>
                  <a:pt x="32" y="0"/>
                  <a:pt x="38" y="4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8" name="Freeform 214"/>
          <p:cNvSpPr>
            <a:spLocks/>
          </p:cNvSpPr>
          <p:nvPr/>
        </p:nvSpPr>
        <p:spPr bwMode="auto">
          <a:xfrm>
            <a:off x="5655992" y="1961586"/>
            <a:ext cx="84829" cy="16269"/>
          </a:xfrm>
          <a:custGeom>
            <a:avLst/>
            <a:gdLst>
              <a:gd name="T0" fmla="*/ 31 w 31"/>
              <a:gd name="T1" fmla="*/ 2 h 6"/>
              <a:gd name="T2" fmla="*/ 0 w 31"/>
              <a:gd name="T3" fmla="*/ 6 h 6"/>
              <a:gd name="T4" fmla="*/ 0 w 31"/>
              <a:gd name="T5" fmla="*/ 5 h 6"/>
              <a:gd name="T6" fmla="*/ 31 w 31"/>
              <a:gd name="T7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6">
                <a:moveTo>
                  <a:pt x="31" y="2"/>
                </a:moveTo>
                <a:cubicBezTo>
                  <a:pt x="20" y="3"/>
                  <a:pt x="10" y="5"/>
                  <a:pt x="0" y="6"/>
                </a:cubicBezTo>
                <a:cubicBezTo>
                  <a:pt x="0" y="6"/>
                  <a:pt x="0" y="6"/>
                  <a:pt x="0" y="5"/>
                </a:cubicBezTo>
                <a:cubicBezTo>
                  <a:pt x="10" y="3"/>
                  <a:pt x="20" y="0"/>
                  <a:pt x="31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9" name="Freeform 215"/>
          <p:cNvSpPr>
            <a:spLocks noEditPoints="1"/>
          </p:cNvSpPr>
          <p:nvPr/>
        </p:nvSpPr>
        <p:spPr bwMode="auto">
          <a:xfrm>
            <a:off x="5589755" y="1812843"/>
            <a:ext cx="217303" cy="189414"/>
          </a:xfrm>
          <a:custGeom>
            <a:avLst/>
            <a:gdLst>
              <a:gd name="T0" fmla="*/ 70 w 79"/>
              <a:gd name="T1" fmla="*/ 4 h 69"/>
              <a:gd name="T2" fmla="*/ 78 w 79"/>
              <a:gd name="T3" fmla="*/ 7 h 69"/>
              <a:gd name="T4" fmla="*/ 74 w 79"/>
              <a:gd name="T5" fmla="*/ 18 h 69"/>
              <a:gd name="T6" fmla="*/ 75 w 79"/>
              <a:gd name="T7" fmla="*/ 21 h 69"/>
              <a:gd name="T8" fmla="*/ 74 w 79"/>
              <a:gd name="T9" fmla="*/ 22 h 69"/>
              <a:gd name="T10" fmla="*/ 71 w 79"/>
              <a:gd name="T11" fmla="*/ 29 h 69"/>
              <a:gd name="T12" fmla="*/ 73 w 79"/>
              <a:gd name="T13" fmla="*/ 43 h 69"/>
              <a:gd name="T14" fmla="*/ 72 w 79"/>
              <a:gd name="T15" fmla="*/ 44 h 69"/>
              <a:gd name="T16" fmla="*/ 68 w 79"/>
              <a:gd name="T17" fmla="*/ 47 h 69"/>
              <a:gd name="T18" fmla="*/ 11 w 79"/>
              <a:gd name="T19" fmla="*/ 51 h 69"/>
              <a:gd name="T20" fmla="*/ 70 w 79"/>
              <a:gd name="T21" fmla="*/ 61 h 69"/>
              <a:gd name="T22" fmla="*/ 72 w 79"/>
              <a:gd name="T23" fmla="*/ 45 h 69"/>
              <a:gd name="T24" fmla="*/ 75 w 79"/>
              <a:gd name="T25" fmla="*/ 48 h 69"/>
              <a:gd name="T26" fmla="*/ 74 w 79"/>
              <a:gd name="T27" fmla="*/ 63 h 69"/>
              <a:gd name="T28" fmla="*/ 76 w 79"/>
              <a:gd name="T29" fmla="*/ 66 h 69"/>
              <a:gd name="T30" fmla="*/ 76 w 79"/>
              <a:gd name="T31" fmla="*/ 69 h 69"/>
              <a:gd name="T32" fmla="*/ 22 w 79"/>
              <a:gd name="T33" fmla="*/ 68 h 69"/>
              <a:gd name="T34" fmla="*/ 15 w 79"/>
              <a:gd name="T35" fmla="*/ 66 h 69"/>
              <a:gd name="T36" fmla="*/ 3 w 79"/>
              <a:gd name="T37" fmla="*/ 55 h 69"/>
              <a:gd name="T38" fmla="*/ 8 w 79"/>
              <a:gd name="T39" fmla="*/ 45 h 69"/>
              <a:gd name="T40" fmla="*/ 17 w 79"/>
              <a:gd name="T41" fmla="*/ 45 h 69"/>
              <a:gd name="T42" fmla="*/ 10 w 79"/>
              <a:gd name="T43" fmla="*/ 45 h 69"/>
              <a:gd name="T44" fmla="*/ 1 w 79"/>
              <a:gd name="T45" fmla="*/ 33 h 69"/>
              <a:gd name="T46" fmla="*/ 4 w 79"/>
              <a:gd name="T47" fmla="*/ 24 h 69"/>
              <a:gd name="T48" fmla="*/ 1 w 79"/>
              <a:gd name="T49" fmla="*/ 15 h 69"/>
              <a:gd name="T50" fmla="*/ 5 w 79"/>
              <a:gd name="T51" fmla="*/ 7 h 69"/>
              <a:gd name="T52" fmla="*/ 18 w 79"/>
              <a:gd name="T53" fmla="*/ 2 h 69"/>
              <a:gd name="T54" fmla="*/ 71 w 79"/>
              <a:gd name="T55" fmla="*/ 3 h 69"/>
              <a:gd name="T56" fmla="*/ 55 w 79"/>
              <a:gd name="T57" fmla="*/ 6 h 69"/>
              <a:gd name="T58" fmla="*/ 7 w 79"/>
              <a:gd name="T59" fmla="*/ 16 h 69"/>
              <a:gd name="T60" fmla="*/ 67 w 79"/>
              <a:gd name="T61" fmla="*/ 20 h 69"/>
              <a:gd name="T62" fmla="*/ 22 w 79"/>
              <a:gd name="T63" fmla="*/ 14 h 69"/>
              <a:gd name="T64" fmla="*/ 65 w 79"/>
              <a:gd name="T65" fmla="*/ 11 h 69"/>
              <a:gd name="T66" fmla="*/ 56 w 79"/>
              <a:gd name="T67" fmla="*/ 7 h 69"/>
              <a:gd name="T68" fmla="*/ 20 w 79"/>
              <a:gd name="T69" fmla="*/ 7 h 69"/>
              <a:gd name="T70" fmla="*/ 54 w 79"/>
              <a:gd name="T71" fmla="*/ 25 h 69"/>
              <a:gd name="T72" fmla="*/ 54 w 79"/>
              <a:gd name="T73" fmla="*/ 25 h 69"/>
              <a:gd name="T74" fmla="*/ 23 w 79"/>
              <a:gd name="T75" fmla="*/ 30 h 69"/>
              <a:gd name="T76" fmla="*/ 10 w 79"/>
              <a:gd name="T77" fmla="*/ 41 h 69"/>
              <a:gd name="T78" fmla="*/ 67 w 79"/>
              <a:gd name="T79" fmla="*/ 30 h 69"/>
              <a:gd name="T80" fmla="*/ 61 w 79"/>
              <a:gd name="T81" fmla="*/ 27 h 69"/>
              <a:gd name="T82" fmla="*/ 53 w 79"/>
              <a:gd name="T83" fmla="*/ 25 h 69"/>
              <a:gd name="T84" fmla="*/ 13 w 79"/>
              <a:gd name="T85" fmla="*/ 26 h 69"/>
              <a:gd name="T86" fmla="*/ 12 w 79"/>
              <a:gd name="T87" fmla="*/ 25 h 69"/>
              <a:gd name="T88" fmla="*/ 48 w 79"/>
              <a:gd name="T89" fmla="*/ 45 h 69"/>
              <a:gd name="T90" fmla="*/ 48 w 79"/>
              <a:gd name="T91" fmla="*/ 45 h 69"/>
              <a:gd name="T92" fmla="*/ 42 w 79"/>
              <a:gd name="T93" fmla="*/ 45 h 69"/>
              <a:gd name="T94" fmla="*/ 21 w 79"/>
              <a:gd name="T95" fmla="*/ 44 h 69"/>
              <a:gd name="T96" fmla="*/ 21 w 79"/>
              <a:gd name="T97" fmla="*/ 44 h 69"/>
              <a:gd name="T98" fmla="*/ 39 w 79"/>
              <a:gd name="T99" fmla="*/ 45 h 69"/>
              <a:gd name="T100" fmla="*/ 69 w 79"/>
              <a:gd name="T101" fmla="*/ 56 h 69"/>
              <a:gd name="T102" fmla="*/ 69 w 79"/>
              <a:gd name="T103" fmla="*/ 56 h 69"/>
              <a:gd name="T104" fmla="*/ 74 w 79"/>
              <a:gd name="T105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9" h="69">
                <a:moveTo>
                  <a:pt x="71" y="3"/>
                </a:moveTo>
                <a:cubicBezTo>
                  <a:pt x="71" y="4"/>
                  <a:pt x="70" y="3"/>
                  <a:pt x="70" y="4"/>
                </a:cubicBezTo>
                <a:cubicBezTo>
                  <a:pt x="73" y="5"/>
                  <a:pt x="77" y="3"/>
                  <a:pt x="79" y="5"/>
                </a:cubicBezTo>
                <a:cubicBezTo>
                  <a:pt x="79" y="6"/>
                  <a:pt x="78" y="6"/>
                  <a:pt x="78" y="7"/>
                </a:cubicBezTo>
                <a:cubicBezTo>
                  <a:pt x="74" y="7"/>
                  <a:pt x="70" y="8"/>
                  <a:pt x="68" y="11"/>
                </a:cubicBezTo>
                <a:cubicBezTo>
                  <a:pt x="66" y="16"/>
                  <a:pt x="71" y="18"/>
                  <a:pt x="74" y="18"/>
                </a:cubicBezTo>
                <a:cubicBezTo>
                  <a:pt x="74" y="19"/>
                  <a:pt x="75" y="19"/>
                  <a:pt x="75" y="20"/>
                </a:cubicBezTo>
                <a:cubicBezTo>
                  <a:pt x="75" y="20"/>
                  <a:pt x="75" y="20"/>
                  <a:pt x="75" y="21"/>
                </a:cubicBezTo>
                <a:cubicBezTo>
                  <a:pt x="74" y="21"/>
                  <a:pt x="74" y="22"/>
                  <a:pt x="73" y="22"/>
                </a:cubicBezTo>
                <a:cubicBezTo>
                  <a:pt x="73" y="22"/>
                  <a:pt x="74" y="22"/>
                  <a:pt x="74" y="22"/>
                </a:cubicBezTo>
                <a:cubicBezTo>
                  <a:pt x="73" y="25"/>
                  <a:pt x="75" y="26"/>
                  <a:pt x="74" y="28"/>
                </a:cubicBezTo>
                <a:cubicBezTo>
                  <a:pt x="73" y="28"/>
                  <a:pt x="72" y="28"/>
                  <a:pt x="71" y="29"/>
                </a:cubicBezTo>
                <a:cubicBezTo>
                  <a:pt x="71" y="34"/>
                  <a:pt x="73" y="37"/>
                  <a:pt x="75" y="42"/>
                </a:cubicBezTo>
                <a:cubicBezTo>
                  <a:pt x="74" y="42"/>
                  <a:pt x="74" y="43"/>
                  <a:pt x="73" y="43"/>
                </a:cubicBezTo>
                <a:cubicBezTo>
                  <a:pt x="72" y="42"/>
                  <a:pt x="70" y="42"/>
                  <a:pt x="69" y="42"/>
                </a:cubicBezTo>
                <a:cubicBezTo>
                  <a:pt x="70" y="43"/>
                  <a:pt x="72" y="42"/>
                  <a:pt x="72" y="44"/>
                </a:cubicBezTo>
                <a:cubicBezTo>
                  <a:pt x="72" y="46"/>
                  <a:pt x="70" y="44"/>
                  <a:pt x="69" y="45"/>
                </a:cubicBezTo>
                <a:cubicBezTo>
                  <a:pt x="68" y="45"/>
                  <a:pt x="68" y="46"/>
                  <a:pt x="68" y="47"/>
                </a:cubicBezTo>
                <a:cubicBezTo>
                  <a:pt x="66" y="47"/>
                  <a:pt x="66" y="46"/>
                  <a:pt x="65" y="46"/>
                </a:cubicBezTo>
                <a:cubicBezTo>
                  <a:pt x="48" y="46"/>
                  <a:pt x="26" y="45"/>
                  <a:pt x="11" y="51"/>
                </a:cubicBezTo>
                <a:cubicBezTo>
                  <a:pt x="4" y="66"/>
                  <a:pt x="27" y="62"/>
                  <a:pt x="38" y="63"/>
                </a:cubicBezTo>
                <a:cubicBezTo>
                  <a:pt x="49" y="63"/>
                  <a:pt x="61" y="63"/>
                  <a:pt x="70" y="61"/>
                </a:cubicBezTo>
                <a:cubicBezTo>
                  <a:pt x="69" y="58"/>
                  <a:pt x="65" y="58"/>
                  <a:pt x="65" y="54"/>
                </a:cubicBezTo>
                <a:cubicBezTo>
                  <a:pt x="66" y="51"/>
                  <a:pt x="71" y="49"/>
                  <a:pt x="72" y="45"/>
                </a:cubicBezTo>
                <a:cubicBezTo>
                  <a:pt x="74" y="46"/>
                  <a:pt x="74" y="44"/>
                  <a:pt x="76" y="45"/>
                </a:cubicBezTo>
                <a:cubicBezTo>
                  <a:pt x="76" y="46"/>
                  <a:pt x="75" y="46"/>
                  <a:pt x="75" y="48"/>
                </a:cubicBezTo>
                <a:cubicBezTo>
                  <a:pt x="70" y="50"/>
                  <a:pt x="70" y="59"/>
                  <a:pt x="75" y="61"/>
                </a:cubicBezTo>
                <a:cubicBezTo>
                  <a:pt x="74" y="62"/>
                  <a:pt x="75" y="63"/>
                  <a:pt x="74" y="63"/>
                </a:cubicBezTo>
                <a:cubicBezTo>
                  <a:pt x="75" y="64"/>
                  <a:pt x="78" y="63"/>
                  <a:pt x="78" y="65"/>
                </a:cubicBezTo>
                <a:cubicBezTo>
                  <a:pt x="78" y="66"/>
                  <a:pt x="77" y="65"/>
                  <a:pt x="76" y="66"/>
                </a:cubicBezTo>
                <a:cubicBezTo>
                  <a:pt x="76" y="66"/>
                  <a:pt x="77" y="67"/>
                  <a:pt x="78" y="67"/>
                </a:cubicBezTo>
                <a:cubicBezTo>
                  <a:pt x="77" y="68"/>
                  <a:pt x="76" y="68"/>
                  <a:pt x="76" y="69"/>
                </a:cubicBezTo>
                <a:cubicBezTo>
                  <a:pt x="57" y="68"/>
                  <a:pt x="38" y="67"/>
                  <a:pt x="21" y="69"/>
                </a:cubicBezTo>
                <a:cubicBezTo>
                  <a:pt x="21" y="68"/>
                  <a:pt x="21" y="67"/>
                  <a:pt x="22" y="68"/>
                </a:cubicBezTo>
                <a:cubicBezTo>
                  <a:pt x="21" y="67"/>
                  <a:pt x="21" y="67"/>
                  <a:pt x="21" y="66"/>
                </a:cubicBezTo>
                <a:cubicBezTo>
                  <a:pt x="19" y="65"/>
                  <a:pt x="17" y="66"/>
                  <a:pt x="15" y="66"/>
                </a:cubicBezTo>
                <a:cubicBezTo>
                  <a:pt x="14" y="68"/>
                  <a:pt x="13" y="68"/>
                  <a:pt x="10" y="67"/>
                </a:cubicBezTo>
                <a:cubicBezTo>
                  <a:pt x="8" y="63"/>
                  <a:pt x="3" y="61"/>
                  <a:pt x="3" y="55"/>
                </a:cubicBezTo>
                <a:cubicBezTo>
                  <a:pt x="3" y="52"/>
                  <a:pt x="5" y="47"/>
                  <a:pt x="7" y="44"/>
                </a:cubicBezTo>
                <a:cubicBezTo>
                  <a:pt x="7" y="45"/>
                  <a:pt x="7" y="45"/>
                  <a:pt x="8" y="45"/>
                </a:cubicBezTo>
                <a:cubicBezTo>
                  <a:pt x="8" y="45"/>
                  <a:pt x="8" y="46"/>
                  <a:pt x="8" y="46"/>
                </a:cubicBezTo>
                <a:cubicBezTo>
                  <a:pt x="11" y="45"/>
                  <a:pt x="14" y="45"/>
                  <a:pt x="17" y="45"/>
                </a:cubicBezTo>
                <a:cubicBezTo>
                  <a:pt x="16" y="44"/>
                  <a:pt x="13" y="44"/>
                  <a:pt x="12" y="43"/>
                </a:cubicBezTo>
                <a:cubicBezTo>
                  <a:pt x="11" y="44"/>
                  <a:pt x="11" y="45"/>
                  <a:pt x="10" y="45"/>
                </a:cubicBezTo>
                <a:cubicBezTo>
                  <a:pt x="7" y="44"/>
                  <a:pt x="5" y="43"/>
                  <a:pt x="3" y="42"/>
                </a:cubicBezTo>
                <a:cubicBezTo>
                  <a:pt x="4" y="38"/>
                  <a:pt x="0" y="37"/>
                  <a:pt x="1" y="33"/>
                </a:cubicBezTo>
                <a:cubicBezTo>
                  <a:pt x="4" y="30"/>
                  <a:pt x="4" y="26"/>
                  <a:pt x="7" y="26"/>
                </a:cubicBezTo>
                <a:cubicBezTo>
                  <a:pt x="5" y="25"/>
                  <a:pt x="4" y="26"/>
                  <a:pt x="4" y="24"/>
                </a:cubicBezTo>
                <a:cubicBezTo>
                  <a:pt x="4" y="23"/>
                  <a:pt x="5" y="23"/>
                  <a:pt x="5" y="23"/>
                </a:cubicBezTo>
                <a:cubicBezTo>
                  <a:pt x="3" y="20"/>
                  <a:pt x="2" y="18"/>
                  <a:pt x="1" y="15"/>
                </a:cubicBezTo>
                <a:cubicBezTo>
                  <a:pt x="3" y="12"/>
                  <a:pt x="2" y="7"/>
                  <a:pt x="5" y="6"/>
                </a:cubicBezTo>
                <a:cubicBezTo>
                  <a:pt x="6" y="5"/>
                  <a:pt x="5" y="6"/>
                  <a:pt x="5" y="7"/>
                </a:cubicBezTo>
                <a:cubicBezTo>
                  <a:pt x="7" y="5"/>
                  <a:pt x="10" y="5"/>
                  <a:pt x="11" y="3"/>
                </a:cubicBezTo>
                <a:cubicBezTo>
                  <a:pt x="13" y="3"/>
                  <a:pt x="17" y="4"/>
                  <a:pt x="18" y="2"/>
                </a:cubicBezTo>
                <a:cubicBezTo>
                  <a:pt x="29" y="2"/>
                  <a:pt x="40" y="1"/>
                  <a:pt x="48" y="1"/>
                </a:cubicBezTo>
                <a:cubicBezTo>
                  <a:pt x="55" y="2"/>
                  <a:pt x="65" y="0"/>
                  <a:pt x="71" y="3"/>
                </a:cubicBezTo>
                <a:close/>
                <a:moveTo>
                  <a:pt x="56" y="7"/>
                </a:moveTo>
                <a:cubicBezTo>
                  <a:pt x="55" y="7"/>
                  <a:pt x="56" y="6"/>
                  <a:pt x="55" y="6"/>
                </a:cubicBezTo>
                <a:cubicBezTo>
                  <a:pt x="39" y="7"/>
                  <a:pt x="21" y="8"/>
                  <a:pt x="8" y="13"/>
                </a:cubicBezTo>
                <a:cubicBezTo>
                  <a:pt x="8" y="14"/>
                  <a:pt x="8" y="15"/>
                  <a:pt x="7" y="16"/>
                </a:cubicBezTo>
                <a:cubicBezTo>
                  <a:pt x="12" y="26"/>
                  <a:pt x="31" y="21"/>
                  <a:pt x="40" y="22"/>
                </a:cubicBezTo>
                <a:cubicBezTo>
                  <a:pt x="49" y="21"/>
                  <a:pt x="59" y="21"/>
                  <a:pt x="67" y="20"/>
                </a:cubicBezTo>
                <a:cubicBezTo>
                  <a:pt x="66" y="17"/>
                  <a:pt x="63" y="15"/>
                  <a:pt x="64" y="12"/>
                </a:cubicBezTo>
                <a:cubicBezTo>
                  <a:pt x="50" y="13"/>
                  <a:pt x="33" y="12"/>
                  <a:pt x="22" y="14"/>
                </a:cubicBezTo>
                <a:cubicBezTo>
                  <a:pt x="22" y="14"/>
                  <a:pt x="22" y="13"/>
                  <a:pt x="22" y="12"/>
                </a:cubicBezTo>
                <a:cubicBezTo>
                  <a:pt x="35" y="10"/>
                  <a:pt x="49" y="11"/>
                  <a:pt x="65" y="11"/>
                </a:cubicBezTo>
                <a:cubicBezTo>
                  <a:pt x="66" y="9"/>
                  <a:pt x="67" y="8"/>
                  <a:pt x="69" y="7"/>
                </a:cubicBezTo>
                <a:cubicBezTo>
                  <a:pt x="64" y="7"/>
                  <a:pt x="60" y="6"/>
                  <a:pt x="56" y="7"/>
                </a:cubicBezTo>
                <a:close/>
                <a:moveTo>
                  <a:pt x="16" y="8"/>
                </a:moveTo>
                <a:cubicBezTo>
                  <a:pt x="17" y="8"/>
                  <a:pt x="19" y="7"/>
                  <a:pt x="20" y="7"/>
                </a:cubicBezTo>
                <a:cubicBezTo>
                  <a:pt x="19" y="7"/>
                  <a:pt x="16" y="6"/>
                  <a:pt x="16" y="8"/>
                </a:cubicBezTo>
                <a:close/>
                <a:moveTo>
                  <a:pt x="54" y="25"/>
                </a:moveTo>
                <a:cubicBezTo>
                  <a:pt x="57" y="24"/>
                  <a:pt x="61" y="25"/>
                  <a:pt x="64" y="24"/>
                </a:cubicBezTo>
                <a:cubicBezTo>
                  <a:pt x="61" y="24"/>
                  <a:pt x="57" y="24"/>
                  <a:pt x="54" y="25"/>
                </a:cubicBezTo>
                <a:close/>
                <a:moveTo>
                  <a:pt x="61" y="27"/>
                </a:moveTo>
                <a:cubicBezTo>
                  <a:pt x="48" y="26"/>
                  <a:pt x="35" y="29"/>
                  <a:pt x="23" y="30"/>
                </a:cubicBezTo>
                <a:cubicBezTo>
                  <a:pt x="21" y="30"/>
                  <a:pt x="22" y="28"/>
                  <a:pt x="21" y="28"/>
                </a:cubicBezTo>
                <a:cubicBezTo>
                  <a:pt x="14" y="27"/>
                  <a:pt x="4" y="34"/>
                  <a:pt x="10" y="41"/>
                </a:cubicBezTo>
                <a:cubicBezTo>
                  <a:pt x="31" y="41"/>
                  <a:pt x="53" y="43"/>
                  <a:pt x="70" y="38"/>
                </a:cubicBezTo>
                <a:cubicBezTo>
                  <a:pt x="70" y="35"/>
                  <a:pt x="67" y="33"/>
                  <a:pt x="67" y="30"/>
                </a:cubicBezTo>
                <a:cubicBezTo>
                  <a:pt x="68" y="28"/>
                  <a:pt x="70" y="27"/>
                  <a:pt x="70" y="25"/>
                </a:cubicBezTo>
                <a:cubicBezTo>
                  <a:pt x="67" y="26"/>
                  <a:pt x="63" y="25"/>
                  <a:pt x="61" y="27"/>
                </a:cubicBezTo>
                <a:close/>
                <a:moveTo>
                  <a:pt x="51" y="25"/>
                </a:moveTo>
                <a:cubicBezTo>
                  <a:pt x="52" y="25"/>
                  <a:pt x="53" y="25"/>
                  <a:pt x="53" y="25"/>
                </a:cubicBezTo>
                <a:cubicBezTo>
                  <a:pt x="53" y="24"/>
                  <a:pt x="52" y="25"/>
                  <a:pt x="51" y="25"/>
                </a:cubicBezTo>
                <a:close/>
                <a:moveTo>
                  <a:pt x="13" y="26"/>
                </a:moveTo>
                <a:cubicBezTo>
                  <a:pt x="13" y="27"/>
                  <a:pt x="14" y="26"/>
                  <a:pt x="14" y="26"/>
                </a:cubicBezTo>
                <a:cubicBezTo>
                  <a:pt x="13" y="26"/>
                  <a:pt x="13" y="25"/>
                  <a:pt x="12" y="25"/>
                </a:cubicBezTo>
                <a:cubicBezTo>
                  <a:pt x="12" y="26"/>
                  <a:pt x="13" y="26"/>
                  <a:pt x="13" y="26"/>
                </a:cubicBezTo>
                <a:close/>
                <a:moveTo>
                  <a:pt x="48" y="45"/>
                </a:moveTo>
                <a:cubicBezTo>
                  <a:pt x="49" y="46"/>
                  <a:pt x="50" y="45"/>
                  <a:pt x="50" y="45"/>
                </a:cubicBezTo>
                <a:cubicBezTo>
                  <a:pt x="50" y="44"/>
                  <a:pt x="48" y="45"/>
                  <a:pt x="48" y="45"/>
                </a:cubicBezTo>
                <a:close/>
                <a:moveTo>
                  <a:pt x="39" y="45"/>
                </a:moveTo>
                <a:cubicBezTo>
                  <a:pt x="40" y="46"/>
                  <a:pt x="41" y="46"/>
                  <a:pt x="42" y="45"/>
                </a:cubicBezTo>
                <a:cubicBezTo>
                  <a:pt x="41" y="45"/>
                  <a:pt x="40" y="45"/>
                  <a:pt x="39" y="45"/>
                </a:cubicBezTo>
                <a:close/>
                <a:moveTo>
                  <a:pt x="21" y="44"/>
                </a:moveTo>
                <a:cubicBezTo>
                  <a:pt x="23" y="44"/>
                  <a:pt x="25" y="45"/>
                  <a:pt x="27" y="44"/>
                </a:cubicBezTo>
                <a:cubicBezTo>
                  <a:pt x="25" y="44"/>
                  <a:pt x="23" y="43"/>
                  <a:pt x="21" y="44"/>
                </a:cubicBezTo>
                <a:close/>
                <a:moveTo>
                  <a:pt x="29" y="46"/>
                </a:moveTo>
                <a:cubicBezTo>
                  <a:pt x="32" y="46"/>
                  <a:pt x="36" y="46"/>
                  <a:pt x="39" y="45"/>
                </a:cubicBezTo>
                <a:cubicBezTo>
                  <a:pt x="35" y="45"/>
                  <a:pt x="32" y="45"/>
                  <a:pt x="29" y="46"/>
                </a:cubicBezTo>
                <a:close/>
                <a:moveTo>
                  <a:pt x="69" y="56"/>
                </a:moveTo>
                <a:cubicBezTo>
                  <a:pt x="69" y="55"/>
                  <a:pt x="70" y="52"/>
                  <a:pt x="70" y="51"/>
                </a:cubicBezTo>
                <a:cubicBezTo>
                  <a:pt x="69" y="52"/>
                  <a:pt x="66" y="55"/>
                  <a:pt x="69" y="56"/>
                </a:cubicBezTo>
                <a:close/>
                <a:moveTo>
                  <a:pt x="72" y="63"/>
                </a:moveTo>
                <a:cubicBezTo>
                  <a:pt x="71" y="64"/>
                  <a:pt x="73" y="64"/>
                  <a:pt x="74" y="63"/>
                </a:cubicBezTo>
                <a:cubicBezTo>
                  <a:pt x="73" y="63"/>
                  <a:pt x="72" y="63"/>
                  <a:pt x="72" y="6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0" name="Freeform 216"/>
          <p:cNvSpPr>
            <a:spLocks noEditPoints="1"/>
          </p:cNvSpPr>
          <p:nvPr/>
        </p:nvSpPr>
        <p:spPr bwMode="auto">
          <a:xfrm>
            <a:off x="4400978" y="2389219"/>
            <a:ext cx="52292" cy="66237"/>
          </a:xfrm>
          <a:custGeom>
            <a:avLst/>
            <a:gdLst>
              <a:gd name="T0" fmla="*/ 2 w 19"/>
              <a:gd name="T1" fmla="*/ 15 h 24"/>
              <a:gd name="T2" fmla="*/ 12 w 19"/>
              <a:gd name="T3" fmla="*/ 4 h 24"/>
              <a:gd name="T4" fmla="*/ 2 w 19"/>
              <a:gd name="T5" fmla="*/ 15 h 24"/>
              <a:gd name="T6" fmla="*/ 8 w 19"/>
              <a:gd name="T7" fmla="*/ 11 h 24"/>
              <a:gd name="T8" fmla="*/ 8 w 19"/>
              <a:gd name="T9" fmla="*/ 9 h 24"/>
              <a:gd name="T10" fmla="*/ 8 w 19"/>
              <a:gd name="T11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24">
                <a:moveTo>
                  <a:pt x="2" y="15"/>
                </a:moveTo>
                <a:cubicBezTo>
                  <a:pt x="0" y="9"/>
                  <a:pt x="7" y="0"/>
                  <a:pt x="12" y="4"/>
                </a:cubicBezTo>
                <a:cubicBezTo>
                  <a:pt x="19" y="10"/>
                  <a:pt x="8" y="24"/>
                  <a:pt x="2" y="15"/>
                </a:cubicBezTo>
                <a:close/>
                <a:moveTo>
                  <a:pt x="8" y="11"/>
                </a:moveTo>
                <a:cubicBezTo>
                  <a:pt x="8" y="11"/>
                  <a:pt x="10" y="9"/>
                  <a:pt x="8" y="9"/>
                </a:cubicBezTo>
                <a:cubicBezTo>
                  <a:pt x="8" y="9"/>
                  <a:pt x="7" y="11"/>
                  <a:pt x="8" y="1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1" name="Freeform 217"/>
          <p:cNvSpPr>
            <a:spLocks noEditPoints="1"/>
          </p:cNvSpPr>
          <p:nvPr/>
        </p:nvSpPr>
        <p:spPr bwMode="auto">
          <a:xfrm>
            <a:off x="4360306" y="2364816"/>
            <a:ext cx="115043" cy="112718"/>
          </a:xfrm>
          <a:custGeom>
            <a:avLst/>
            <a:gdLst>
              <a:gd name="T0" fmla="*/ 22 w 42"/>
              <a:gd name="T1" fmla="*/ 2 h 41"/>
              <a:gd name="T2" fmla="*/ 37 w 42"/>
              <a:gd name="T3" fmla="*/ 25 h 41"/>
              <a:gd name="T4" fmla="*/ 23 w 42"/>
              <a:gd name="T5" fmla="*/ 38 h 41"/>
              <a:gd name="T6" fmla="*/ 7 w 42"/>
              <a:gd name="T7" fmla="*/ 12 h 41"/>
              <a:gd name="T8" fmla="*/ 22 w 42"/>
              <a:gd name="T9" fmla="*/ 2 h 41"/>
              <a:gd name="T10" fmla="*/ 28 w 42"/>
              <a:gd name="T11" fmla="*/ 9 h 41"/>
              <a:gd name="T12" fmla="*/ 26 w 42"/>
              <a:gd name="T13" fmla="*/ 9 h 41"/>
              <a:gd name="T14" fmla="*/ 28 w 42"/>
              <a:gd name="T15" fmla="*/ 9 h 41"/>
              <a:gd name="T16" fmla="*/ 30 w 42"/>
              <a:gd name="T17" fmla="*/ 13 h 41"/>
              <a:gd name="T18" fmla="*/ 16 w 42"/>
              <a:gd name="T19" fmla="*/ 14 h 41"/>
              <a:gd name="T20" fmla="*/ 15 w 42"/>
              <a:gd name="T21" fmla="*/ 17 h 41"/>
              <a:gd name="T22" fmla="*/ 14 w 42"/>
              <a:gd name="T23" fmla="*/ 16 h 41"/>
              <a:gd name="T24" fmla="*/ 16 w 42"/>
              <a:gd name="T25" fmla="*/ 29 h 41"/>
              <a:gd name="T26" fmla="*/ 19 w 42"/>
              <a:gd name="T27" fmla="*/ 29 h 41"/>
              <a:gd name="T28" fmla="*/ 19 w 42"/>
              <a:gd name="T29" fmla="*/ 30 h 41"/>
              <a:gd name="T30" fmla="*/ 30 w 42"/>
              <a:gd name="T31" fmla="*/ 13 h 41"/>
              <a:gd name="T32" fmla="*/ 11 w 42"/>
              <a:gd name="T33" fmla="*/ 16 h 41"/>
              <a:gd name="T34" fmla="*/ 12 w 42"/>
              <a:gd name="T35" fmla="*/ 21 h 41"/>
              <a:gd name="T36" fmla="*/ 11 w 42"/>
              <a:gd name="T37" fmla="*/ 16 h 41"/>
              <a:gd name="T38" fmla="*/ 34 w 42"/>
              <a:gd name="T39" fmla="*/ 23 h 41"/>
              <a:gd name="T40" fmla="*/ 34 w 42"/>
              <a:gd name="T41" fmla="*/ 16 h 41"/>
              <a:gd name="T42" fmla="*/ 34 w 42"/>
              <a:gd name="T43" fmla="*/ 23 h 41"/>
              <a:gd name="T44" fmla="*/ 12 w 42"/>
              <a:gd name="T45" fmla="*/ 23 h 41"/>
              <a:gd name="T46" fmla="*/ 11 w 42"/>
              <a:gd name="T47" fmla="*/ 25 h 41"/>
              <a:gd name="T48" fmla="*/ 12 w 42"/>
              <a:gd name="T49" fmla="*/ 26 h 41"/>
              <a:gd name="T50" fmla="*/ 12 w 42"/>
              <a:gd name="T51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" h="41">
                <a:moveTo>
                  <a:pt x="22" y="2"/>
                </a:moveTo>
                <a:cubicBezTo>
                  <a:pt x="35" y="0"/>
                  <a:pt x="42" y="13"/>
                  <a:pt x="37" y="25"/>
                </a:cubicBezTo>
                <a:cubicBezTo>
                  <a:pt x="35" y="30"/>
                  <a:pt x="27" y="37"/>
                  <a:pt x="23" y="38"/>
                </a:cubicBezTo>
                <a:cubicBezTo>
                  <a:pt x="12" y="41"/>
                  <a:pt x="0" y="24"/>
                  <a:pt x="7" y="12"/>
                </a:cubicBezTo>
                <a:cubicBezTo>
                  <a:pt x="9" y="8"/>
                  <a:pt x="17" y="3"/>
                  <a:pt x="22" y="2"/>
                </a:cubicBezTo>
                <a:close/>
                <a:moveTo>
                  <a:pt x="28" y="9"/>
                </a:moveTo>
                <a:cubicBezTo>
                  <a:pt x="28" y="9"/>
                  <a:pt x="26" y="8"/>
                  <a:pt x="26" y="9"/>
                </a:cubicBezTo>
                <a:cubicBezTo>
                  <a:pt x="27" y="9"/>
                  <a:pt x="27" y="9"/>
                  <a:pt x="28" y="9"/>
                </a:cubicBezTo>
                <a:close/>
                <a:moveTo>
                  <a:pt x="30" y="13"/>
                </a:moveTo>
                <a:cubicBezTo>
                  <a:pt x="27" y="9"/>
                  <a:pt x="18" y="9"/>
                  <a:pt x="16" y="14"/>
                </a:cubicBezTo>
                <a:cubicBezTo>
                  <a:pt x="15" y="15"/>
                  <a:pt x="16" y="16"/>
                  <a:pt x="15" y="17"/>
                </a:cubicBezTo>
                <a:cubicBezTo>
                  <a:pt x="14" y="17"/>
                  <a:pt x="15" y="16"/>
                  <a:pt x="14" y="16"/>
                </a:cubicBezTo>
                <a:cubicBezTo>
                  <a:pt x="12" y="21"/>
                  <a:pt x="14" y="26"/>
                  <a:pt x="16" y="29"/>
                </a:cubicBezTo>
                <a:cubicBezTo>
                  <a:pt x="17" y="29"/>
                  <a:pt x="18" y="29"/>
                  <a:pt x="19" y="29"/>
                </a:cubicBezTo>
                <a:cubicBezTo>
                  <a:pt x="19" y="30"/>
                  <a:pt x="18" y="30"/>
                  <a:pt x="19" y="30"/>
                </a:cubicBezTo>
                <a:cubicBezTo>
                  <a:pt x="29" y="34"/>
                  <a:pt x="37" y="19"/>
                  <a:pt x="30" y="13"/>
                </a:cubicBezTo>
                <a:close/>
                <a:moveTo>
                  <a:pt x="11" y="16"/>
                </a:moveTo>
                <a:cubicBezTo>
                  <a:pt x="11" y="17"/>
                  <a:pt x="11" y="20"/>
                  <a:pt x="12" y="21"/>
                </a:cubicBezTo>
                <a:cubicBezTo>
                  <a:pt x="12" y="18"/>
                  <a:pt x="13" y="11"/>
                  <a:pt x="11" y="16"/>
                </a:cubicBezTo>
                <a:close/>
                <a:moveTo>
                  <a:pt x="34" y="23"/>
                </a:moveTo>
                <a:cubicBezTo>
                  <a:pt x="34" y="23"/>
                  <a:pt x="36" y="17"/>
                  <a:pt x="34" y="16"/>
                </a:cubicBezTo>
                <a:cubicBezTo>
                  <a:pt x="34" y="18"/>
                  <a:pt x="34" y="21"/>
                  <a:pt x="34" y="23"/>
                </a:cubicBezTo>
                <a:close/>
                <a:moveTo>
                  <a:pt x="12" y="23"/>
                </a:moveTo>
                <a:cubicBezTo>
                  <a:pt x="11" y="20"/>
                  <a:pt x="12" y="24"/>
                  <a:pt x="11" y="25"/>
                </a:cubicBezTo>
                <a:cubicBezTo>
                  <a:pt x="12" y="25"/>
                  <a:pt x="12" y="26"/>
                  <a:pt x="12" y="26"/>
                </a:cubicBezTo>
                <a:cubicBezTo>
                  <a:pt x="12" y="25"/>
                  <a:pt x="12" y="24"/>
                  <a:pt x="12" y="2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2" name="Freeform 218"/>
          <p:cNvSpPr>
            <a:spLocks noEditPoints="1"/>
          </p:cNvSpPr>
          <p:nvPr/>
        </p:nvSpPr>
        <p:spPr bwMode="auto">
          <a:xfrm>
            <a:off x="4793751" y="504376"/>
            <a:ext cx="94126" cy="98774"/>
          </a:xfrm>
          <a:custGeom>
            <a:avLst/>
            <a:gdLst>
              <a:gd name="T0" fmla="*/ 32 w 34"/>
              <a:gd name="T1" fmla="*/ 7 h 36"/>
              <a:gd name="T2" fmla="*/ 33 w 34"/>
              <a:gd name="T3" fmla="*/ 17 h 36"/>
              <a:gd name="T4" fmla="*/ 27 w 34"/>
              <a:gd name="T5" fmla="*/ 26 h 36"/>
              <a:gd name="T6" fmla="*/ 20 w 34"/>
              <a:gd name="T7" fmla="*/ 32 h 36"/>
              <a:gd name="T8" fmla="*/ 1 w 34"/>
              <a:gd name="T9" fmla="*/ 16 h 36"/>
              <a:gd name="T10" fmla="*/ 7 w 34"/>
              <a:gd name="T11" fmla="*/ 8 h 36"/>
              <a:gd name="T12" fmla="*/ 13 w 34"/>
              <a:gd name="T13" fmla="*/ 2 h 36"/>
              <a:gd name="T14" fmla="*/ 32 w 34"/>
              <a:gd name="T15" fmla="*/ 7 h 36"/>
              <a:gd name="T16" fmla="*/ 18 w 34"/>
              <a:gd name="T17" fmla="*/ 6 h 36"/>
              <a:gd name="T18" fmla="*/ 24 w 34"/>
              <a:gd name="T19" fmla="*/ 8 h 36"/>
              <a:gd name="T20" fmla="*/ 18 w 34"/>
              <a:gd name="T21" fmla="*/ 6 h 36"/>
              <a:gd name="T22" fmla="*/ 15 w 34"/>
              <a:gd name="T23" fmla="*/ 8 h 36"/>
              <a:gd name="T24" fmla="*/ 17 w 34"/>
              <a:gd name="T25" fmla="*/ 13 h 36"/>
              <a:gd name="T26" fmla="*/ 22 w 34"/>
              <a:gd name="T27" fmla="*/ 10 h 36"/>
              <a:gd name="T28" fmla="*/ 15 w 34"/>
              <a:gd name="T29" fmla="*/ 8 h 36"/>
              <a:gd name="T30" fmla="*/ 31 w 34"/>
              <a:gd name="T31" fmla="*/ 16 h 36"/>
              <a:gd name="T32" fmla="*/ 29 w 34"/>
              <a:gd name="T33" fmla="*/ 8 h 36"/>
              <a:gd name="T34" fmla="*/ 31 w 34"/>
              <a:gd name="T35" fmla="*/ 16 h 36"/>
              <a:gd name="T36" fmla="*/ 12 w 34"/>
              <a:gd name="T37" fmla="*/ 10 h 36"/>
              <a:gd name="T38" fmla="*/ 8 w 34"/>
              <a:gd name="T39" fmla="*/ 18 h 36"/>
              <a:gd name="T40" fmla="*/ 9 w 34"/>
              <a:gd name="T41" fmla="*/ 20 h 36"/>
              <a:gd name="T42" fmla="*/ 12 w 34"/>
              <a:gd name="T43" fmla="*/ 10 h 36"/>
              <a:gd name="T44" fmla="*/ 24 w 34"/>
              <a:gd name="T45" fmla="*/ 24 h 36"/>
              <a:gd name="T46" fmla="*/ 22 w 34"/>
              <a:gd name="T47" fmla="*/ 14 h 36"/>
              <a:gd name="T48" fmla="*/ 19 w 34"/>
              <a:gd name="T49" fmla="*/ 17 h 36"/>
              <a:gd name="T50" fmla="*/ 22 w 34"/>
              <a:gd name="T51" fmla="*/ 24 h 36"/>
              <a:gd name="T52" fmla="*/ 24 w 34"/>
              <a:gd name="T53" fmla="*/ 24 h 36"/>
              <a:gd name="T54" fmla="*/ 17 w 34"/>
              <a:gd name="T55" fmla="*/ 19 h 36"/>
              <a:gd name="T56" fmla="*/ 12 w 34"/>
              <a:gd name="T57" fmla="*/ 22 h 36"/>
              <a:gd name="T58" fmla="*/ 19 w 34"/>
              <a:gd name="T59" fmla="*/ 24 h 36"/>
              <a:gd name="T60" fmla="*/ 17 w 34"/>
              <a:gd name="T61" fmla="*/ 1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4" h="36">
                <a:moveTo>
                  <a:pt x="32" y="7"/>
                </a:moveTo>
                <a:cubicBezTo>
                  <a:pt x="33" y="11"/>
                  <a:pt x="34" y="13"/>
                  <a:pt x="33" y="17"/>
                </a:cubicBezTo>
                <a:cubicBezTo>
                  <a:pt x="32" y="21"/>
                  <a:pt x="29" y="22"/>
                  <a:pt x="27" y="26"/>
                </a:cubicBezTo>
                <a:cubicBezTo>
                  <a:pt x="25" y="28"/>
                  <a:pt x="24" y="31"/>
                  <a:pt x="20" y="32"/>
                </a:cubicBezTo>
                <a:cubicBezTo>
                  <a:pt x="11" y="36"/>
                  <a:pt x="0" y="26"/>
                  <a:pt x="1" y="16"/>
                </a:cubicBezTo>
                <a:cubicBezTo>
                  <a:pt x="2" y="13"/>
                  <a:pt x="5" y="11"/>
                  <a:pt x="7" y="8"/>
                </a:cubicBezTo>
                <a:cubicBezTo>
                  <a:pt x="10" y="6"/>
                  <a:pt x="10" y="3"/>
                  <a:pt x="13" y="2"/>
                </a:cubicBezTo>
                <a:cubicBezTo>
                  <a:pt x="21" y="0"/>
                  <a:pt x="28" y="3"/>
                  <a:pt x="32" y="7"/>
                </a:cubicBezTo>
                <a:close/>
                <a:moveTo>
                  <a:pt x="18" y="6"/>
                </a:moveTo>
                <a:cubicBezTo>
                  <a:pt x="20" y="6"/>
                  <a:pt x="22" y="8"/>
                  <a:pt x="24" y="8"/>
                </a:cubicBezTo>
                <a:cubicBezTo>
                  <a:pt x="24" y="6"/>
                  <a:pt x="21" y="5"/>
                  <a:pt x="18" y="6"/>
                </a:cubicBezTo>
                <a:close/>
                <a:moveTo>
                  <a:pt x="15" y="8"/>
                </a:moveTo>
                <a:cubicBezTo>
                  <a:pt x="15" y="10"/>
                  <a:pt x="16" y="11"/>
                  <a:pt x="17" y="13"/>
                </a:cubicBezTo>
                <a:cubicBezTo>
                  <a:pt x="19" y="13"/>
                  <a:pt x="20" y="11"/>
                  <a:pt x="22" y="10"/>
                </a:cubicBezTo>
                <a:cubicBezTo>
                  <a:pt x="20" y="8"/>
                  <a:pt x="17" y="7"/>
                  <a:pt x="15" y="8"/>
                </a:cubicBezTo>
                <a:close/>
                <a:moveTo>
                  <a:pt x="31" y="16"/>
                </a:moveTo>
                <a:cubicBezTo>
                  <a:pt x="32" y="13"/>
                  <a:pt x="31" y="9"/>
                  <a:pt x="29" y="8"/>
                </a:cubicBezTo>
                <a:cubicBezTo>
                  <a:pt x="30" y="10"/>
                  <a:pt x="30" y="14"/>
                  <a:pt x="31" y="16"/>
                </a:cubicBezTo>
                <a:close/>
                <a:moveTo>
                  <a:pt x="12" y="10"/>
                </a:moveTo>
                <a:cubicBezTo>
                  <a:pt x="9" y="11"/>
                  <a:pt x="9" y="15"/>
                  <a:pt x="8" y="18"/>
                </a:cubicBezTo>
                <a:cubicBezTo>
                  <a:pt x="8" y="18"/>
                  <a:pt x="9" y="19"/>
                  <a:pt x="9" y="20"/>
                </a:cubicBezTo>
                <a:cubicBezTo>
                  <a:pt x="15" y="18"/>
                  <a:pt x="15" y="14"/>
                  <a:pt x="12" y="10"/>
                </a:cubicBezTo>
                <a:close/>
                <a:moveTo>
                  <a:pt x="24" y="24"/>
                </a:moveTo>
                <a:cubicBezTo>
                  <a:pt x="28" y="22"/>
                  <a:pt x="30" y="10"/>
                  <a:pt x="22" y="14"/>
                </a:cubicBezTo>
                <a:cubicBezTo>
                  <a:pt x="22" y="16"/>
                  <a:pt x="19" y="16"/>
                  <a:pt x="19" y="17"/>
                </a:cubicBezTo>
                <a:cubicBezTo>
                  <a:pt x="20" y="19"/>
                  <a:pt x="21" y="22"/>
                  <a:pt x="22" y="24"/>
                </a:cubicBezTo>
                <a:cubicBezTo>
                  <a:pt x="23" y="24"/>
                  <a:pt x="23" y="23"/>
                  <a:pt x="24" y="24"/>
                </a:cubicBezTo>
                <a:close/>
                <a:moveTo>
                  <a:pt x="17" y="19"/>
                </a:moveTo>
                <a:cubicBezTo>
                  <a:pt x="14" y="19"/>
                  <a:pt x="14" y="21"/>
                  <a:pt x="12" y="22"/>
                </a:cubicBezTo>
                <a:cubicBezTo>
                  <a:pt x="14" y="24"/>
                  <a:pt x="16" y="24"/>
                  <a:pt x="19" y="24"/>
                </a:cubicBezTo>
                <a:cubicBezTo>
                  <a:pt x="18" y="22"/>
                  <a:pt x="18" y="20"/>
                  <a:pt x="17" y="1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6" name="Freeform 222"/>
          <p:cNvSpPr>
            <a:spLocks noEditPoints="1"/>
          </p:cNvSpPr>
          <p:nvPr/>
        </p:nvSpPr>
        <p:spPr bwMode="auto">
          <a:xfrm>
            <a:off x="3539899" y="1744282"/>
            <a:ext cx="48806" cy="66237"/>
          </a:xfrm>
          <a:custGeom>
            <a:avLst/>
            <a:gdLst>
              <a:gd name="T0" fmla="*/ 8 w 18"/>
              <a:gd name="T1" fmla="*/ 1 h 24"/>
              <a:gd name="T2" fmla="*/ 17 w 18"/>
              <a:gd name="T3" fmla="*/ 15 h 24"/>
              <a:gd name="T4" fmla="*/ 9 w 18"/>
              <a:gd name="T5" fmla="*/ 24 h 24"/>
              <a:gd name="T6" fmla="*/ 5 w 18"/>
              <a:gd name="T7" fmla="*/ 0 h 24"/>
              <a:gd name="T8" fmla="*/ 6 w 18"/>
              <a:gd name="T9" fmla="*/ 1 h 24"/>
              <a:gd name="T10" fmla="*/ 8 w 18"/>
              <a:gd name="T11" fmla="*/ 1 h 24"/>
              <a:gd name="T12" fmla="*/ 6 w 18"/>
              <a:gd name="T13" fmla="*/ 21 h 24"/>
              <a:gd name="T14" fmla="*/ 15 w 18"/>
              <a:gd name="T15" fmla="*/ 16 h 24"/>
              <a:gd name="T16" fmla="*/ 9 w 18"/>
              <a:gd name="T17" fmla="*/ 4 h 24"/>
              <a:gd name="T18" fmla="*/ 7 w 18"/>
              <a:gd name="T19" fmla="*/ 5 h 24"/>
              <a:gd name="T20" fmla="*/ 6 w 18"/>
              <a:gd name="T21" fmla="*/ 2 h 24"/>
              <a:gd name="T22" fmla="*/ 6 w 18"/>
              <a:gd name="T23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" h="24">
                <a:moveTo>
                  <a:pt x="8" y="1"/>
                </a:moveTo>
                <a:cubicBezTo>
                  <a:pt x="11" y="4"/>
                  <a:pt x="16" y="9"/>
                  <a:pt x="17" y="15"/>
                </a:cubicBezTo>
                <a:cubicBezTo>
                  <a:pt x="18" y="20"/>
                  <a:pt x="13" y="24"/>
                  <a:pt x="9" y="24"/>
                </a:cubicBezTo>
                <a:cubicBezTo>
                  <a:pt x="0" y="24"/>
                  <a:pt x="1" y="6"/>
                  <a:pt x="5" y="0"/>
                </a:cubicBezTo>
                <a:cubicBezTo>
                  <a:pt x="5" y="1"/>
                  <a:pt x="6" y="1"/>
                  <a:pt x="6" y="1"/>
                </a:cubicBezTo>
                <a:cubicBezTo>
                  <a:pt x="7" y="1"/>
                  <a:pt x="7" y="1"/>
                  <a:pt x="8" y="1"/>
                </a:cubicBezTo>
                <a:close/>
                <a:moveTo>
                  <a:pt x="6" y="21"/>
                </a:moveTo>
                <a:cubicBezTo>
                  <a:pt x="10" y="23"/>
                  <a:pt x="15" y="20"/>
                  <a:pt x="15" y="16"/>
                </a:cubicBezTo>
                <a:cubicBezTo>
                  <a:pt x="15" y="12"/>
                  <a:pt x="10" y="7"/>
                  <a:pt x="9" y="4"/>
                </a:cubicBezTo>
                <a:cubicBezTo>
                  <a:pt x="8" y="4"/>
                  <a:pt x="8" y="5"/>
                  <a:pt x="7" y="5"/>
                </a:cubicBezTo>
                <a:cubicBezTo>
                  <a:pt x="7" y="4"/>
                  <a:pt x="6" y="3"/>
                  <a:pt x="6" y="2"/>
                </a:cubicBezTo>
                <a:cubicBezTo>
                  <a:pt x="4" y="8"/>
                  <a:pt x="4" y="16"/>
                  <a:pt x="6" y="2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7" name="Freeform 223"/>
          <p:cNvSpPr>
            <a:spLocks noEditPoints="1"/>
          </p:cNvSpPr>
          <p:nvPr/>
        </p:nvSpPr>
        <p:spPr bwMode="auto">
          <a:xfrm>
            <a:off x="3449259" y="1768685"/>
            <a:ext cx="38348" cy="58102"/>
          </a:xfrm>
          <a:custGeom>
            <a:avLst/>
            <a:gdLst>
              <a:gd name="T0" fmla="*/ 14 w 14"/>
              <a:gd name="T1" fmla="*/ 0 h 21"/>
              <a:gd name="T2" fmla="*/ 4 w 14"/>
              <a:gd name="T3" fmla="*/ 21 h 21"/>
              <a:gd name="T4" fmla="*/ 2 w 14"/>
              <a:gd name="T5" fmla="*/ 19 h 21"/>
              <a:gd name="T6" fmla="*/ 12 w 14"/>
              <a:gd name="T7" fmla="*/ 0 h 21"/>
              <a:gd name="T8" fmla="*/ 14 w 14"/>
              <a:gd name="T9" fmla="*/ 0 h 21"/>
              <a:gd name="T10" fmla="*/ 5 w 14"/>
              <a:gd name="T11" fmla="*/ 14 h 21"/>
              <a:gd name="T12" fmla="*/ 5 w 14"/>
              <a:gd name="T13" fmla="*/ 16 h 21"/>
              <a:gd name="T14" fmla="*/ 6 w 14"/>
              <a:gd name="T15" fmla="*/ 16 h 21"/>
              <a:gd name="T16" fmla="*/ 6 w 14"/>
              <a:gd name="T17" fmla="*/ 14 h 21"/>
              <a:gd name="T18" fmla="*/ 5 w 14"/>
              <a:gd name="T19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21">
                <a:moveTo>
                  <a:pt x="14" y="0"/>
                </a:moveTo>
                <a:cubicBezTo>
                  <a:pt x="12" y="7"/>
                  <a:pt x="12" y="18"/>
                  <a:pt x="4" y="21"/>
                </a:cubicBezTo>
                <a:cubicBezTo>
                  <a:pt x="3" y="20"/>
                  <a:pt x="3" y="19"/>
                  <a:pt x="2" y="19"/>
                </a:cubicBezTo>
                <a:cubicBezTo>
                  <a:pt x="0" y="9"/>
                  <a:pt x="8" y="5"/>
                  <a:pt x="12" y="0"/>
                </a:cubicBezTo>
                <a:cubicBezTo>
                  <a:pt x="12" y="0"/>
                  <a:pt x="13" y="0"/>
                  <a:pt x="14" y="0"/>
                </a:cubicBezTo>
                <a:close/>
                <a:moveTo>
                  <a:pt x="5" y="14"/>
                </a:moveTo>
                <a:cubicBezTo>
                  <a:pt x="5" y="15"/>
                  <a:pt x="5" y="15"/>
                  <a:pt x="5" y="16"/>
                </a:cubicBezTo>
                <a:cubicBezTo>
                  <a:pt x="5" y="16"/>
                  <a:pt x="5" y="16"/>
                  <a:pt x="6" y="16"/>
                </a:cubicBezTo>
                <a:cubicBezTo>
                  <a:pt x="5" y="15"/>
                  <a:pt x="6" y="15"/>
                  <a:pt x="6" y="14"/>
                </a:cubicBezTo>
                <a:cubicBezTo>
                  <a:pt x="6" y="14"/>
                  <a:pt x="5" y="14"/>
                  <a:pt x="5" y="14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9" name="Freeform 225"/>
          <p:cNvSpPr>
            <a:spLocks noEditPoints="1"/>
          </p:cNvSpPr>
          <p:nvPr/>
        </p:nvSpPr>
        <p:spPr bwMode="auto">
          <a:xfrm>
            <a:off x="4335904" y="1033108"/>
            <a:ext cx="334670" cy="346290"/>
          </a:xfrm>
          <a:custGeom>
            <a:avLst/>
            <a:gdLst>
              <a:gd name="T0" fmla="*/ 121 w 122"/>
              <a:gd name="T1" fmla="*/ 4 h 126"/>
              <a:gd name="T2" fmla="*/ 100 w 122"/>
              <a:gd name="T3" fmla="*/ 27 h 126"/>
              <a:gd name="T4" fmla="*/ 106 w 122"/>
              <a:gd name="T5" fmla="*/ 35 h 126"/>
              <a:gd name="T6" fmla="*/ 103 w 122"/>
              <a:gd name="T7" fmla="*/ 46 h 126"/>
              <a:gd name="T8" fmla="*/ 41 w 122"/>
              <a:gd name="T9" fmla="*/ 91 h 126"/>
              <a:gd name="T10" fmla="*/ 39 w 122"/>
              <a:gd name="T11" fmla="*/ 92 h 126"/>
              <a:gd name="T12" fmla="*/ 33 w 122"/>
              <a:gd name="T13" fmla="*/ 72 h 126"/>
              <a:gd name="T14" fmla="*/ 21 w 122"/>
              <a:gd name="T15" fmla="*/ 78 h 126"/>
              <a:gd name="T16" fmla="*/ 24 w 122"/>
              <a:gd name="T17" fmla="*/ 99 h 126"/>
              <a:gd name="T18" fmla="*/ 38 w 122"/>
              <a:gd name="T19" fmla="*/ 116 h 126"/>
              <a:gd name="T20" fmla="*/ 30 w 122"/>
              <a:gd name="T21" fmla="*/ 117 h 126"/>
              <a:gd name="T22" fmla="*/ 32 w 122"/>
              <a:gd name="T23" fmla="*/ 119 h 126"/>
              <a:gd name="T24" fmla="*/ 29 w 122"/>
              <a:gd name="T25" fmla="*/ 126 h 126"/>
              <a:gd name="T26" fmla="*/ 17 w 122"/>
              <a:gd name="T27" fmla="*/ 94 h 126"/>
              <a:gd name="T28" fmla="*/ 5 w 122"/>
              <a:gd name="T29" fmla="*/ 83 h 126"/>
              <a:gd name="T30" fmla="*/ 10 w 122"/>
              <a:gd name="T31" fmla="*/ 77 h 126"/>
              <a:gd name="T32" fmla="*/ 8 w 122"/>
              <a:gd name="T33" fmla="*/ 78 h 126"/>
              <a:gd name="T34" fmla="*/ 3 w 122"/>
              <a:gd name="T35" fmla="*/ 77 h 126"/>
              <a:gd name="T36" fmla="*/ 39 w 122"/>
              <a:gd name="T37" fmla="*/ 28 h 126"/>
              <a:gd name="T38" fmla="*/ 57 w 122"/>
              <a:gd name="T39" fmla="*/ 20 h 126"/>
              <a:gd name="T40" fmla="*/ 120 w 122"/>
              <a:gd name="T41" fmla="*/ 0 h 126"/>
              <a:gd name="T42" fmla="*/ 87 w 122"/>
              <a:gd name="T43" fmla="*/ 12 h 126"/>
              <a:gd name="T44" fmla="*/ 97 w 122"/>
              <a:gd name="T45" fmla="*/ 10 h 126"/>
              <a:gd name="T46" fmla="*/ 85 w 122"/>
              <a:gd name="T47" fmla="*/ 16 h 126"/>
              <a:gd name="T48" fmla="*/ 54 w 122"/>
              <a:gd name="T49" fmla="*/ 25 h 126"/>
              <a:gd name="T50" fmla="*/ 40 w 122"/>
              <a:gd name="T51" fmla="*/ 33 h 126"/>
              <a:gd name="T52" fmla="*/ 39 w 122"/>
              <a:gd name="T53" fmla="*/ 38 h 126"/>
              <a:gd name="T54" fmla="*/ 15 w 122"/>
              <a:gd name="T55" fmla="*/ 71 h 126"/>
              <a:gd name="T56" fmla="*/ 22 w 122"/>
              <a:gd name="T57" fmla="*/ 71 h 126"/>
              <a:gd name="T58" fmla="*/ 23 w 122"/>
              <a:gd name="T59" fmla="*/ 68 h 126"/>
              <a:gd name="T60" fmla="*/ 54 w 122"/>
              <a:gd name="T61" fmla="*/ 34 h 126"/>
              <a:gd name="T62" fmla="*/ 61 w 122"/>
              <a:gd name="T63" fmla="*/ 30 h 126"/>
              <a:gd name="T64" fmla="*/ 57 w 122"/>
              <a:gd name="T65" fmla="*/ 35 h 126"/>
              <a:gd name="T66" fmla="*/ 38 w 122"/>
              <a:gd name="T67" fmla="*/ 65 h 126"/>
              <a:gd name="T68" fmla="*/ 83 w 122"/>
              <a:gd name="T69" fmla="*/ 42 h 126"/>
              <a:gd name="T70" fmla="*/ 92 w 122"/>
              <a:gd name="T71" fmla="*/ 29 h 126"/>
              <a:gd name="T72" fmla="*/ 99 w 122"/>
              <a:gd name="T73" fmla="*/ 20 h 126"/>
              <a:gd name="T74" fmla="*/ 101 w 122"/>
              <a:gd name="T75" fmla="*/ 18 h 126"/>
              <a:gd name="T76" fmla="*/ 108 w 122"/>
              <a:gd name="T77" fmla="*/ 9 h 126"/>
              <a:gd name="T78" fmla="*/ 116 w 122"/>
              <a:gd name="T79" fmla="*/ 3 h 126"/>
              <a:gd name="T80" fmla="*/ 106 w 122"/>
              <a:gd name="T81" fmla="*/ 5 h 126"/>
              <a:gd name="T82" fmla="*/ 34 w 122"/>
              <a:gd name="T83" fmla="*/ 72 h 126"/>
              <a:gd name="T84" fmla="*/ 38 w 122"/>
              <a:gd name="T85" fmla="*/ 83 h 126"/>
              <a:gd name="T86" fmla="*/ 49 w 122"/>
              <a:gd name="T87" fmla="*/ 81 h 126"/>
              <a:gd name="T88" fmla="*/ 90 w 122"/>
              <a:gd name="T89" fmla="*/ 54 h 126"/>
              <a:gd name="T90" fmla="*/ 96 w 122"/>
              <a:gd name="T91" fmla="*/ 32 h 126"/>
              <a:gd name="T92" fmla="*/ 82 w 122"/>
              <a:gd name="T93" fmla="*/ 50 h 126"/>
              <a:gd name="T94" fmla="*/ 74 w 122"/>
              <a:gd name="T95" fmla="*/ 54 h 126"/>
              <a:gd name="T96" fmla="*/ 84 w 122"/>
              <a:gd name="T97" fmla="*/ 49 h 126"/>
              <a:gd name="T98" fmla="*/ 84 w 122"/>
              <a:gd name="T99" fmla="*/ 49 h 126"/>
              <a:gd name="T100" fmla="*/ 79 w 122"/>
              <a:gd name="T101" fmla="*/ 49 h 126"/>
              <a:gd name="T102" fmla="*/ 55 w 122"/>
              <a:gd name="T103" fmla="*/ 58 h 126"/>
              <a:gd name="T104" fmla="*/ 55 w 122"/>
              <a:gd name="T105" fmla="*/ 58 h 126"/>
              <a:gd name="T106" fmla="*/ 29 w 122"/>
              <a:gd name="T107" fmla="*/ 69 h 126"/>
              <a:gd name="T108" fmla="*/ 38 w 122"/>
              <a:gd name="T109" fmla="*/ 68 h 126"/>
              <a:gd name="T110" fmla="*/ 38 w 122"/>
              <a:gd name="T111" fmla="*/ 68 h 126"/>
              <a:gd name="T112" fmla="*/ 77 w 122"/>
              <a:gd name="T113" fmla="*/ 67 h 126"/>
              <a:gd name="T114" fmla="*/ 45 w 122"/>
              <a:gd name="T115" fmla="*/ 85 h 126"/>
              <a:gd name="T116" fmla="*/ 30 w 122"/>
              <a:gd name="T117" fmla="*/ 110 h 126"/>
              <a:gd name="T118" fmla="*/ 29 w 122"/>
              <a:gd name="T119" fmla="*/ 120 h 126"/>
              <a:gd name="T120" fmla="*/ 29 w 122"/>
              <a:gd name="T121" fmla="*/ 12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2" h="126">
                <a:moveTo>
                  <a:pt x="120" y="0"/>
                </a:moveTo>
                <a:cubicBezTo>
                  <a:pt x="122" y="2"/>
                  <a:pt x="120" y="2"/>
                  <a:pt x="121" y="4"/>
                </a:cubicBezTo>
                <a:cubicBezTo>
                  <a:pt x="120" y="4"/>
                  <a:pt x="120" y="3"/>
                  <a:pt x="119" y="4"/>
                </a:cubicBezTo>
                <a:cubicBezTo>
                  <a:pt x="112" y="11"/>
                  <a:pt x="107" y="20"/>
                  <a:pt x="100" y="27"/>
                </a:cubicBezTo>
                <a:cubicBezTo>
                  <a:pt x="100" y="32"/>
                  <a:pt x="103" y="35"/>
                  <a:pt x="105" y="39"/>
                </a:cubicBezTo>
                <a:cubicBezTo>
                  <a:pt x="106" y="38"/>
                  <a:pt x="106" y="36"/>
                  <a:pt x="106" y="35"/>
                </a:cubicBezTo>
                <a:cubicBezTo>
                  <a:pt x="110" y="38"/>
                  <a:pt x="104" y="43"/>
                  <a:pt x="105" y="46"/>
                </a:cubicBezTo>
                <a:cubicBezTo>
                  <a:pt x="104" y="47"/>
                  <a:pt x="103" y="46"/>
                  <a:pt x="103" y="46"/>
                </a:cubicBezTo>
                <a:cubicBezTo>
                  <a:pt x="99" y="55"/>
                  <a:pt x="87" y="60"/>
                  <a:pt x="81" y="68"/>
                </a:cubicBezTo>
                <a:cubicBezTo>
                  <a:pt x="71" y="78"/>
                  <a:pt x="56" y="85"/>
                  <a:pt x="41" y="91"/>
                </a:cubicBezTo>
                <a:cubicBezTo>
                  <a:pt x="40" y="91"/>
                  <a:pt x="40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7" y="91"/>
                  <a:pt x="35" y="89"/>
                  <a:pt x="36" y="87"/>
                </a:cubicBezTo>
                <a:cubicBezTo>
                  <a:pt x="34" y="82"/>
                  <a:pt x="32" y="76"/>
                  <a:pt x="33" y="72"/>
                </a:cubicBezTo>
                <a:cubicBezTo>
                  <a:pt x="32" y="72"/>
                  <a:pt x="30" y="74"/>
                  <a:pt x="29" y="73"/>
                </a:cubicBezTo>
                <a:cubicBezTo>
                  <a:pt x="27" y="74"/>
                  <a:pt x="22" y="75"/>
                  <a:pt x="21" y="78"/>
                </a:cubicBezTo>
                <a:cubicBezTo>
                  <a:pt x="19" y="84"/>
                  <a:pt x="18" y="93"/>
                  <a:pt x="22" y="100"/>
                </a:cubicBezTo>
                <a:cubicBezTo>
                  <a:pt x="23" y="100"/>
                  <a:pt x="23" y="98"/>
                  <a:pt x="24" y="99"/>
                </a:cubicBezTo>
                <a:cubicBezTo>
                  <a:pt x="28" y="103"/>
                  <a:pt x="32" y="108"/>
                  <a:pt x="37" y="111"/>
                </a:cubicBezTo>
                <a:cubicBezTo>
                  <a:pt x="37" y="113"/>
                  <a:pt x="39" y="114"/>
                  <a:pt x="38" y="116"/>
                </a:cubicBezTo>
                <a:cubicBezTo>
                  <a:pt x="34" y="118"/>
                  <a:pt x="31" y="115"/>
                  <a:pt x="28" y="113"/>
                </a:cubicBezTo>
                <a:cubicBezTo>
                  <a:pt x="27" y="114"/>
                  <a:pt x="29" y="116"/>
                  <a:pt x="30" y="117"/>
                </a:cubicBezTo>
                <a:cubicBezTo>
                  <a:pt x="31" y="118"/>
                  <a:pt x="31" y="116"/>
                  <a:pt x="32" y="117"/>
                </a:cubicBezTo>
                <a:cubicBezTo>
                  <a:pt x="33" y="118"/>
                  <a:pt x="32" y="119"/>
                  <a:pt x="32" y="119"/>
                </a:cubicBezTo>
                <a:cubicBezTo>
                  <a:pt x="32" y="120"/>
                  <a:pt x="31" y="120"/>
                  <a:pt x="30" y="120"/>
                </a:cubicBezTo>
                <a:cubicBezTo>
                  <a:pt x="30" y="122"/>
                  <a:pt x="30" y="124"/>
                  <a:pt x="29" y="126"/>
                </a:cubicBezTo>
                <a:cubicBezTo>
                  <a:pt x="27" y="126"/>
                  <a:pt x="26" y="124"/>
                  <a:pt x="24" y="124"/>
                </a:cubicBezTo>
                <a:cubicBezTo>
                  <a:pt x="17" y="114"/>
                  <a:pt x="19" y="103"/>
                  <a:pt x="17" y="94"/>
                </a:cubicBezTo>
                <a:cubicBezTo>
                  <a:pt x="15" y="87"/>
                  <a:pt x="18" y="83"/>
                  <a:pt x="18" y="77"/>
                </a:cubicBezTo>
                <a:cubicBezTo>
                  <a:pt x="16" y="78"/>
                  <a:pt x="9" y="81"/>
                  <a:pt x="5" y="83"/>
                </a:cubicBezTo>
                <a:cubicBezTo>
                  <a:pt x="3" y="83"/>
                  <a:pt x="0" y="85"/>
                  <a:pt x="0" y="82"/>
                </a:cubicBezTo>
                <a:cubicBezTo>
                  <a:pt x="4" y="81"/>
                  <a:pt x="8" y="80"/>
                  <a:pt x="10" y="77"/>
                </a:cubicBezTo>
                <a:cubicBezTo>
                  <a:pt x="15" y="66"/>
                  <a:pt x="25" y="57"/>
                  <a:pt x="31" y="46"/>
                </a:cubicBezTo>
                <a:cubicBezTo>
                  <a:pt x="22" y="56"/>
                  <a:pt x="13" y="66"/>
                  <a:pt x="8" y="78"/>
                </a:cubicBezTo>
                <a:cubicBezTo>
                  <a:pt x="6" y="78"/>
                  <a:pt x="5" y="80"/>
                  <a:pt x="4" y="80"/>
                </a:cubicBezTo>
                <a:cubicBezTo>
                  <a:pt x="3" y="79"/>
                  <a:pt x="3" y="79"/>
                  <a:pt x="3" y="77"/>
                </a:cubicBezTo>
                <a:cubicBezTo>
                  <a:pt x="16" y="62"/>
                  <a:pt x="26" y="45"/>
                  <a:pt x="39" y="30"/>
                </a:cubicBezTo>
                <a:cubicBezTo>
                  <a:pt x="39" y="29"/>
                  <a:pt x="39" y="29"/>
                  <a:pt x="39" y="28"/>
                </a:cubicBezTo>
                <a:cubicBezTo>
                  <a:pt x="42" y="24"/>
                  <a:pt x="49" y="23"/>
                  <a:pt x="56" y="21"/>
                </a:cubicBezTo>
                <a:cubicBezTo>
                  <a:pt x="57" y="21"/>
                  <a:pt x="56" y="20"/>
                  <a:pt x="57" y="20"/>
                </a:cubicBezTo>
                <a:cubicBezTo>
                  <a:pt x="76" y="14"/>
                  <a:pt x="96" y="5"/>
                  <a:pt x="116" y="2"/>
                </a:cubicBezTo>
                <a:cubicBezTo>
                  <a:pt x="117" y="1"/>
                  <a:pt x="119" y="0"/>
                  <a:pt x="120" y="0"/>
                </a:cubicBezTo>
                <a:close/>
                <a:moveTo>
                  <a:pt x="107" y="7"/>
                </a:moveTo>
                <a:cubicBezTo>
                  <a:pt x="101" y="7"/>
                  <a:pt x="92" y="9"/>
                  <a:pt x="87" y="12"/>
                </a:cubicBezTo>
                <a:cubicBezTo>
                  <a:pt x="91" y="11"/>
                  <a:pt x="94" y="9"/>
                  <a:pt x="97" y="9"/>
                </a:cubicBezTo>
                <a:cubicBezTo>
                  <a:pt x="97" y="10"/>
                  <a:pt x="97" y="10"/>
                  <a:pt x="97" y="10"/>
                </a:cubicBezTo>
                <a:cubicBezTo>
                  <a:pt x="95" y="11"/>
                  <a:pt x="92" y="12"/>
                  <a:pt x="90" y="12"/>
                </a:cubicBezTo>
                <a:cubicBezTo>
                  <a:pt x="89" y="14"/>
                  <a:pt x="88" y="15"/>
                  <a:pt x="85" y="16"/>
                </a:cubicBezTo>
                <a:cubicBezTo>
                  <a:pt x="85" y="16"/>
                  <a:pt x="84" y="15"/>
                  <a:pt x="84" y="15"/>
                </a:cubicBezTo>
                <a:cubicBezTo>
                  <a:pt x="74" y="16"/>
                  <a:pt x="63" y="21"/>
                  <a:pt x="54" y="25"/>
                </a:cubicBezTo>
                <a:cubicBezTo>
                  <a:pt x="54" y="25"/>
                  <a:pt x="54" y="25"/>
                  <a:pt x="54" y="24"/>
                </a:cubicBezTo>
                <a:cubicBezTo>
                  <a:pt x="47" y="25"/>
                  <a:pt x="43" y="28"/>
                  <a:pt x="40" y="33"/>
                </a:cubicBezTo>
                <a:cubicBezTo>
                  <a:pt x="41" y="34"/>
                  <a:pt x="41" y="34"/>
                  <a:pt x="41" y="35"/>
                </a:cubicBezTo>
                <a:cubicBezTo>
                  <a:pt x="41" y="36"/>
                  <a:pt x="40" y="38"/>
                  <a:pt x="39" y="38"/>
                </a:cubicBezTo>
                <a:cubicBezTo>
                  <a:pt x="38" y="38"/>
                  <a:pt x="39" y="37"/>
                  <a:pt x="39" y="36"/>
                </a:cubicBezTo>
                <a:cubicBezTo>
                  <a:pt x="30" y="47"/>
                  <a:pt x="23" y="59"/>
                  <a:pt x="15" y="71"/>
                </a:cubicBezTo>
                <a:cubicBezTo>
                  <a:pt x="13" y="73"/>
                  <a:pt x="12" y="74"/>
                  <a:pt x="11" y="77"/>
                </a:cubicBezTo>
                <a:cubicBezTo>
                  <a:pt x="15" y="75"/>
                  <a:pt x="21" y="75"/>
                  <a:pt x="22" y="71"/>
                </a:cubicBezTo>
                <a:cubicBezTo>
                  <a:pt x="19" y="71"/>
                  <a:pt x="17" y="73"/>
                  <a:pt x="16" y="74"/>
                </a:cubicBezTo>
                <a:cubicBezTo>
                  <a:pt x="16" y="70"/>
                  <a:pt x="21" y="70"/>
                  <a:pt x="23" y="68"/>
                </a:cubicBezTo>
                <a:cubicBezTo>
                  <a:pt x="24" y="67"/>
                  <a:pt x="25" y="66"/>
                  <a:pt x="25" y="65"/>
                </a:cubicBezTo>
                <a:cubicBezTo>
                  <a:pt x="32" y="53"/>
                  <a:pt x="39" y="41"/>
                  <a:pt x="54" y="34"/>
                </a:cubicBezTo>
                <a:cubicBezTo>
                  <a:pt x="55" y="32"/>
                  <a:pt x="58" y="30"/>
                  <a:pt x="60" y="29"/>
                </a:cubicBezTo>
                <a:cubicBezTo>
                  <a:pt x="61" y="29"/>
                  <a:pt x="61" y="30"/>
                  <a:pt x="61" y="30"/>
                </a:cubicBezTo>
                <a:cubicBezTo>
                  <a:pt x="60" y="32"/>
                  <a:pt x="61" y="35"/>
                  <a:pt x="58" y="36"/>
                </a:cubicBezTo>
                <a:cubicBezTo>
                  <a:pt x="58" y="36"/>
                  <a:pt x="58" y="35"/>
                  <a:pt x="57" y="35"/>
                </a:cubicBezTo>
                <a:cubicBezTo>
                  <a:pt x="42" y="43"/>
                  <a:pt x="34" y="55"/>
                  <a:pt x="27" y="67"/>
                </a:cubicBezTo>
                <a:cubicBezTo>
                  <a:pt x="30" y="67"/>
                  <a:pt x="34" y="67"/>
                  <a:pt x="38" y="65"/>
                </a:cubicBezTo>
                <a:cubicBezTo>
                  <a:pt x="48" y="60"/>
                  <a:pt x="60" y="55"/>
                  <a:pt x="70" y="51"/>
                </a:cubicBezTo>
                <a:cubicBezTo>
                  <a:pt x="75" y="49"/>
                  <a:pt x="79" y="46"/>
                  <a:pt x="83" y="42"/>
                </a:cubicBezTo>
                <a:cubicBezTo>
                  <a:pt x="85" y="38"/>
                  <a:pt x="89" y="35"/>
                  <a:pt x="92" y="31"/>
                </a:cubicBezTo>
                <a:cubicBezTo>
                  <a:pt x="92" y="30"/>
                  <a:pt x="92" y="30"/>
                  <a:pt x="92" y="29"/>
                </a:cubicBezTo>
                <a:cubicBezTo>
                  <a:pt x="95" y="27"/>
                  <a:pt x="96" y="24"/>
                  <a:pt x="99" y="22"/>
                </a:cubicBezTo>
                <a:cubicBezTo>
                  <a:pt x="98" y="21"/>
                  <a:pt x="99" y="21"/>
                  <a:pt x="99" y="20"/>
                </a:cubicBezTo>
                <a:cubicBezTo>
                  <a:pt x="99" y="21"/>
                  <a:pt x="99" y="21"/>
                  <a:pt x="100" y="21"/>
                </a:cubicBezTo>
                <a:cubicBezTo>
                  <a:pt x="100" y="20"/>
                  <a:pt x="101" y="19"/>
                  <a:pt x="101" y="18"/>
                </a:cubicBezTo>
                <a:cubicBezTo>
                  <a:pt x="100" y="18"/>
                  <a:pt x="100" y="20"/>
                  <a:pt x="100" y="19"/>
                </a:cubicBezTo>
                <a:cubicBezTo>
                  <a:pt x="102" y="15"/>
                  <a:pt x="105" y="12"/>
                  <a:pt x="108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12" y="7"/>
                  <a:pt x="114" y="6"/>
                  <a:pt x="116" y="3"/>
                </a:cubicBezTo>
                <a:cubicBezTo>
                  <a:pt x="114" y="3"/>
                  <a:pt x="112" y="5"/>
                  <a:pt x="111" y="3"/>
                </a:cubicBezTo>
                <a:cubicBezTo>
                  <a:pt x="110" y="5"/>
                  <a:pt x="108" y="4"/>
                  <a:pt x="106" y="5"/>
                </a:cubicBezTo>
                <a:cubicBezTo>
                  <a:pt x="106" y="6"/>
                  <a:pt x="107" y="6"/>
                  <a:pt x="107" y="7"/>
                </a:cubicBezTo>
                <a:close/>
                <a:moveTo>
                  <a:pt x="34" y="72"/>
                </a:moveTo>
                <a:cubicBezTo>
                  <a:pt x="37" y="74"/>
                  <a:pt x="39" y="79"/>
                  <a:pt x="40" y="82"/>
                </a:cubicBezTo>
                <a:cubicBezTo>
                  <a:pt x="39" y="83"/>
                  <a:pt x="39" y="82"/>
                  <a:pt x="38" y="83"/>
                </a:cubicBezTo>
                <a:cubicBezTo>
                  <a:pt x="40" y="84"/>
                  <a:pt x="39" y="85"/>
                  <a:pt x="40" y="86"/>
                </a:cubicBezTo>
                <a:cubicBezTo>
                  <a:pt x="42" y="83"/>
                  <a:pt x="46" y="83"/>
                  <a:pt x="49" y="81"/>
                </a:cubicBezTo>
                <a:cubicBezTo>
                  <a:pt x="55" y="79"/>
                  <a:pt x="61" y="74"/>
                  <a:pt x="66" y="70"/>
                </a:cubicBezTo>
                <a:cubicBezTo>
                  <a:pt x="74" y="64"/>
                  <a:pt x="81" y="58"/>
                  <a:pt x="90" y="54"/>
                </a:cubicBezTo>
                <a:cubicBezTo>
                  <a:pt x="94" y="49"/>
                  <a:pt x="99" y="45"/>
                  <a:pt x="100" y="39"/>
                </a:cubicBezTo>
                <a:cubicBezTo>
                  <a:pt x="99" y="37"/>
                  <a:pt x="98" y="34"/>
                  <a:pt x="96" y="32"/>
                </a:cubicBezTo>
                <a:cubicBezTo>
                  <a:pt x="92" y="39"/>
                  <a:pt x="88" y="45"/>
                  <a:pt x="83" y="51"/>
                </a:cubicBezTo>
                <a:cubicBezTo>
                  <a:pt x="83" y="51"/>
                  <a:pt x="83" y="50"/>
                  <a:pt x="82" y="50"/>
                </a:cubicBezTo>
                <a:cubicBezTo>
                  <a:pt x="78" y="51"/>
                  <a:pt x="76" y="56"/>
                  <a:pt x="73" y="56"/>
                </a:cubicBezTo>
                <a:cubicBezTo>
                  <a:pt x="73" y="55"/>
                  <a:pt x="74" y="54"/>
                  <a:pt x="74" y="54"/>
                </a:cubicBezTo>
                <a:cubicBezTo>
                  <a:pt x="60" y="60"/>
                  <a:pt x="48" y="68"/>
                  <a:pt x="34" y="72"/>
                </a:cubicBezTo>
                <a:close/>
                <a:moveTo>
                  <a:pt x="84" y="49"/>
                </a:moveTo>
                <a:cubicBezTo>
                  <a:pt x="85" y="46"/>
                  <a:pt x="87" y="44"/>
                  <a:pt x="88" y="41"/>
                </a:cubicBezTo>
                <a:cubicBezTo>
                  <a:pt x="86" y="43"/>
                  <a:pt x="84" y="46"/>
                  <a:pt x="84" y="49"/>
                </a:cubicBezTo>
                <a:close/>
                <a:moveTo>
                  <a:pt x="77" y="50"/>
                </a:moveTo>
                <a:cubicBezTo>
                  <a:pt x="77" y="50"/>
                  <a:pt x="79" y="50"/>
                  <a:pt x="79" y="49"/>
                </a:cubicBezTo>
                <a:cubicBezTo>
                  <a:pt x="78" y="49"/>
                  <a:pt x="77" y="50"/>
                  <a:pt x="77" y="50"/>
                </a:cubicBezTo>
                <a:close/>
                <a:moveTo>
                  <a:pt x="55" y="58"/>
                </a:moveTo>
                <a:cubicBezTo>
                  <a:pt x="58" y="58"/>
                  <a:pt x="60" y="57"/>
                  <a:pt x="62" y="55"/>
                </a:cubicBezTo>
                <a:cubicBezTo>
                  <a:pt x="60" y="56"/>
                  <a:pt x="56" y="57"/>
                  <a:pt x="55" y="58"/>
                </a:cubicBezTo>
                <a:close/>
                <a:moveTo>
                  <a:pt x="24" y="71"/>
                </a:moveTo>
                <a:cubicBezTo>
                  <a:pt x="27" y="71"/>
                  <a:pt x="27" y="70"/>
                  <a:pt x="29" y="69"/>
                </a:cubicBezTo>
                <a:cubicBezTo>
                  <a:pt x="27" y="69"/>
                  <a:pt x="24" y="69"/>
                  <a:pt x="24" y="71"/>
                </a:cubicBezTo>
                <a:close/>
                <a:moveTo>
                  <a:pt x="38" y="68"/>
                </a:moveTo>
                <a:cubicBezTo>
                  <a:pt x="40" y="67"/>
                  <a:pt x="44" y="67"/>
                  <a:pt x="46" y="65"/>
                </a:cubicBezTo>
                <a:cubicBezTo>
                  <a:pt x="43" y="66"/>
                  <a:pt x="40" y="67"/>
                  <a:pt x="38" y="68"/>
                </a:cubicBezTo>
                <a:close/>
                <a:moveTo>
                  <a:pt x="45" y="85"/>
                </a:moveTo>
                <a:cubicBezTo>
                  <a:pt x="58" y="81"/>
                  <a:pt x="67" y="73"/>
                  <a:pt x="77" y="67"/>
                </a:cubicBezTo>
                <a:cubicBezTo>
                  <a:pt x="82" y="63"/>
                  <a:pt x="87" y="60"/>
                  <a:pt x="90" y="55"/>
                </a:cubicBezTo>
                <a:cubicBezTo>
                  <a:pt x="72" y="64"/>
                  <a:pt x="63" y="76"/>
                  <a:pt x="45" y="85"/>
                </a:cubicBezTo>
                <a:close/>
                <a:moveTo>
                  <a:pt x="34" y="114"/>
                </a:moveTo>
                <a:cubicBezTo>
                  <a:pt x="34" y="113"/>
                  <a:pt x="32" y="111"/>
                  <a:pt x="30" y="110"/>
                </a:cubicBezTo>
                <a:cubicBezTo>
                  <a:pt x="31" y="113"/>
                  <a:pt x="32" y="114"/>
                  <a:pt x="34" y="114"/>
                </a:cubicBezTo>
                <a:close/>
                <a:moveTo>
                  <a:pt x="29" y="120"/>
                </a:moveTo>
                <a:cubicBezTo>
                  <a:pt x="29" y="119"/>
                  <a:pt x="27" y="117"/>
                  <a:pt x="26" y="117"/>
                </a:cubicBezTo>
                <a:cubicBezTo>
                  <a:pt x="27" y="118"/>
                  <a:pt x="28" y="120"/>
                  <a:pt x="29" y="12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0" name="Freeform 226"/>
          <p:cNvSpPr>
            <a:spLocks noEditPoints="1"/>
          </p:cNvSpPr>
          <p:nvPr/>
        </p:nvSpPr>
        <p:spPr bwMode="auto">
          <a:xfrm>
            <a:off x="5107505" y="2727375"/>
            <a:ext cx="221951" cy="348614"/>
          </a:xfrm>
          <a:custGeom>
            <a:avLst/>
            <a:gdLst>
              <a:gd name="T0" fmla="*/ 68 w 81"/>
              <a:gd name="T1" fmla="*/ 19 h 127"/>
              <a:gd name="T2" fmla="*/ 73 w 81"/>
              <a:gd name="T3" fmla="*/ 12 h 127"/>
              <a:gd name="T4" fmla="*/ 63 w 81"/>
              <a:gd name="T5" fmla="*/ 43 h 127"/>
              <a:gd name="T6" fmla="*/ 67 w 81"/>
              <a:gd name="T7" fmla="*/ 82 h 127"/>
              <a:gd name="T8" fmla="*/ 42 w 81"/>
              <a:gd name="T9" fmla="*/ 87 h 127"/>
              <a:gd name="T10" fmla="*/ 39 w 81"/>
              <a:gd name="T11" fmla="*/ 101 h 127"/>
              <a:gd name="T12" fmla="*/ 6 w 81"/>
              <a:gd name="T13" fmla="*/ 120 h 127"/>
              <a:gd name="T14" fmla="*/ 5 w 81"/>
              <a:gd name="T15" fmla="*/ 85 h 127"/>
              <a:gd name="T16" fmla="*/ 8 w 81"/>
              <a:gd name="T17" fmla="*/ 47 h 127"/>
              <a:gd name="T18" fmla="*/ 10 w 81"/>
              <a:gd name="T19" fmla="*/ 60 h 127"/>
              <a:gd name="T20" fmla="*/ 7 w 81"/>
              <a:gd name="T21" fmla="*/ 61 h 127"/>
              <a:gd name="T22" fmla="*/ 7 w 81"/>
              <a:gd name="T23" fmla="*/ 93 h 127"/>
              <a:gd name="T24" fmla="*/ 31 w 81"/>
              <a:gd name="T25" fmla="*/ 90 h 127"/>
              <a:gd name="T26" fmla="*/ 39 w 81"/>
              <a:gd name="T27" fmla="*/ 83 h 127"/>
              <a:gd name="T28" fmla="*/ 58 w 81"/>
              <a:gd name="T29" fmla="*/ 49 h 127"/>
              <a:gd name="T30" fmla="*/ 65 w 81"/>
              <a:gd name="T31" fmla="*/ 5 h 127"/>
              <a:gd name="T32" fmla="*/ 43 w 81"/>
              <a:gd name="T33" fmla="*/ 74 h 127"/>
              <a:gd name="T34" fmla="*/ 42 w 81"/>
              <a:gd name="T35" fmla="*/ 79 h 127"/>
              <a:gd name="T36" fmla="*/ 47 w 81"/>
              <a:gd name="T37" fmla="*/ 61 h 127"/>
              <a:gd name="T38" fmla="*/ 46 w 81"/>
              <a:gd name="T39" fmla="*/ 63 h 127"/>
              <a:gd name="T40" fmla="*/ 44 w 81"/>
              <a:gd name="T41" fmla="*/ 68 h 127"/>
              <a:gd name="T42" fmla="*/ 41 w 81"/>
              <a:gd name="T43" fmla="*/ 68 h 127"/>
              <a:gd name="T44" fmla="*/ 41 w 81"/>
              <a:gd name="T45" fmla="*/ 68 h 127"/>
              <a:gd name="T46" fmla="*/ 4 w 81"/>
              <a:gd name="T47" fmla="*/ 68 h 127"/>
              <a:gd name="T48" fmla="*/ 57 w 81"/>
              <a:gd name="T49" fmla="*/ 85 h 127"/>
              <a:gd name="T50" fmla="*/ 57 w 81"/>
              <a:gd name="T51" fmla="*/ 85 h 127"/>
              <a:gd name="T52" fmla="*/ 32 w 81"/>
              <a:gd name="T53" fmla="*/ 111 h 127"/>
              <a:gd name="T54" fmla="*/ 11 w 81"/>
              <a:gd name="T55" fmla="*/ 106 h 127"/>
              <a:gd name="T56" fmla="*/ 9 w 81"/>
              <a:gd name="T57" fmla="*/ 104 h 127"/>
              <a:gd name="T58" fmla="*/ 14 w 81"/>
              <a:gd name="T59" fmla="*/ 117 h 127"/>
              <a:gd name="T60" fmla="*/ 10 w 81"/>
              <a:gd name="T61" fmla="*/ 98 h 127"/>
              <a:gd name="T62" fmla="*/ 9 w 81"/>
              <a:gd name="T63" fmla="*/ 119 h 127"/>
              <a:gd name="T64" fmla="*/ 9 w 81"/>
              <a:gd name="T65" fmla="*/ 119 h 127"/>
              <a:gd name="T66" fmla="*/ 13 w 81"/>
              <a:gd name="T67" fmla="*/ 119 h 127"/>
              <a:gd name="T68" fmla="*/ 24 w 81"/>
              <a:gd name="T69" fmla="*/ 122 h 127"/>
              <a:gd name="T70" fmla="*/ 24 w 81"/>
              <a:gd name="T71" fmla="*/ 12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1" h="127">
                <a:moveTo>
                  <a:pt x="69" y="20"/>
                </a:moveTo>
                <a:cubicBezTo>
                  <a:pt x="69" y="20"/>
                  <a:pt x="68" y="19"/>
                  <a:pt x="68" y="19"/>
                </a:cubicBezTo>
                <a:cubicBezTo>
                  <a:pt x="70" y="17"/>
                  <a:pt x="69" y="14"/>
                  <a:pt x="71" y="12"/>
                </a:cubicBezTo>
                <a:cubicBezTo>
                  <a:pt x="71" y="12"/>
                  <a:pt x="72" y="12"/>
                  <a:pt x="73" y="12"/>
                </a:cubicBezTo>
                <a:cubicBezTo>
                  <a:pt x="66" y="6"/>
                  <a:pt x="64" y="24"/>
                  <a:pt x="63" y="29"/>
                </a:cubicBezTo>
                <a:cubicBezTo>
                  <a:pt x="63" y="33"/>
                  <a:pt x="63" y="39"/>
                  <a:pt x="63" y="43"/>
                </a:cubicBezTo>
                <a:cubicBezTo>
                  <a:pt x="63" y="46"/>
                  <a:pt x="65" y="49"/>
                  <a:pt x="63" y="51"/>
                </a:cubicBezTo>
                <a:cubicBezTo>
                  <a:pt x="72" y="56"/>
                  <a:pt x="76" y="74"/>
                  <a:pt x="67" y="82"/>
                </a:cubicBezTo>
                <a:cubicBezTo>
                  <a:pt x="64" y="84"/>
                  <a:pt x="58" y="88"/>
                  <a:pt x="53" y="89"/>
                </a:cubicBezTo>
                <a:cubicBezTo>
                  <a:pt x="49" y="89"/>
                  <a:pt x="46" y="88"/>
                  <a:pt x="42" y="87"/>
                </a:cubicBezTo>
                <a:cubicBezTo>
                  <a:pt x="40" y="89"/>
                  <a:pt x="36" y="91"/>
                  <a:pt x="36" y="94"/>
                </a:cubicBezTo>
                <a:cubicBezTo>
                  <a:pt x="35" y="97"/>
                  <a:pt x="38" y="98"/>
                  <a:pt x="39" y="101"/>
                </a:cubicBezTo>
                <a:cubicBezTo>
                  <a:pt x="39" y="108"/>
                  <a:pt x="35" y="117"/>
                  <a:pt x="32" y="120"/>
                </a:cubicBezTo>
                <a:cubicBezTo>
                  <a:pt x="24" y="126"/>
                  <a:pt x="13" y="127"/>
                  <a:pt x="6" y="120"/>
                </a:cubicBezTo>
                <a:cubicBezTo>
                  <a:pt x="0" y="115"/>
                  <a:pt x="2" y="107"/>
                  <a:pt x="3" y="97"/>
                </a:cubicBezTo>
                <a:cubicBezTo>
                  <a:pt x="3" y="93"/>
                  <a:pt x="5" y="89"/>
                  <a:pt x="5" y="85"/>
                </a:cubicBezTo>
                <a:cubicBezTo>
                  <a:pt x="4" y="82"/>
                  <a:pt x="1" y="79"/>
                  <a:pt x="1" y="74"/>
                </a:cubicBezTo>
                <a:cubicBezTo>
                  <a:pt x="2" y="67"/>
                  <a:pt x="4" y="53"/>
                  <a:pt x="8" y="47"/>
                </a:cubicBezTo>
                <a:cubicBezTo>
                  <a:pt x="16" y="45"/>
                  <a:pt x="18" y="56"/>
                  <a:pt x="14" y="60"/>
                </a:cubicBezTo>
                <a:cubicBezTo>
                  <a:pt x="12" y="60"/>
                  <a:pt x="11" y="60"/>
                  <a:pt x="10" y="60"/>
                </a:cubicBezTo>
                <a:cubicBezTo>
                  <a:pt x="7" y="57"/>
                  <a:pt x="11" y="54"/>
                  <a:pt x="13" y="52"/>
                </a:cubicBezTo>
                <a:cubicBezTo>
                  <a:pt x="9" y="51"/>
                  <a:pt x="7" y="58"/>
                  <a:pt x="7" y="61"/>
                </a:cubicBezTo>
                <a:cubicBezTo>
                  <a:pt x="7" y="63"/>
                  <a:pt x="8" y="64"/>
                  <a:pt x="8" y="65"/>
                </a:cubicBezTo>
                <a:cubicBezTo>
                  <a:pt x="8" y="74"/>
                  <a:pt x="6" y="85"/>
                  <a:pt x="7" y="93"/>
                </a:cubicBezTo>
                <a:cubicBezTo>
                  <a:pt x="12" y="90"/>
                  <a:pt x="15" y="87"/>
                  <a:pt x="23" y="88"/>
                </a:cubicBezTo>
                <a:cubicBezTo>
                  <a:pt x="26" y="88"/>
                  <a:pt x="29" y="90"/>
                  <a:pt x="31" y="90"/>
                </a:cubicBezTo>
                <a:cubicBezTo>
                  <a:pt x="34" y="90"/>
                  <a:pt x="34" y="85"/>
                  <a:pt x="36" y="84"/>
                </a:cubicBezTo>
                <a:cubicBezTo>
                  <a:pt x="37" y="84"/>
                  <a:pt x="38" y="84"/>
                  <a:pt x="39" y="83"/>
                </a:cubicBezTo>
                <a:cubicBezTo>
                  <a:pt x="35" y="78"/>
                  <a:pt x="36" y="68"/>
                  <a:pt x="38" y="62"/>
                </a:cubicBezTo>
                <a:cubicBezTo>
                  <a:pt x="43" y="56"/>
                  <a:pt x="50" y="52"/>
                  <a:pt x="58" y="49"/>
                </a:cubicBezTo>
                <a:cubicBezTo>
                  <a:pt x="57" y="40"/>
                  <a:pt x="60" y="33"/>
                  <a:pt x="59" y="24"/>
                </a:cubicBezTo>
                <a:cubicBezTo>
                  <a:pt x="62" y="18"/>
                  <a:pt x="62" y="11"/>
                  <a:pt x="65" y="5"/>
                </a:cubicBezTo>
                <a:cubicBezTo>
                  <a:pt x="77" y="0"/>
                  <a:pt x="81" y="20"/>
                  <a:pt x="69" y="20"/>
                </a:cubicBezTo>
                <a:close/>
                <a:moveTo>
                  <a:pt x="43" y="74"/>
                </a:moveTo>
                <a:cubicBezTo>
                  <a:pt x="42" y="74"/>
                  <a:pt x="42" y="72"/>
                  <a:pt x="41" y="72"/>
                </a:cubicBezTo>
                <a:cubicBezTo>
                  <a:pt x="39" y="75"/>
                  <a:pt x="43" y="77"/>
                  <a:pt x="42" y="79"/>
                </a:cubicBezTo>
                <a:cubicBezTo>
                  <a:pt x="55" y="90"/>
                  <a:pt x="71" y="77"/>
                  <a:pt x="65" y="61"/>
                </a:cubicBezTo>
                <a:cubicBezTo>
                  <a:pt x="63" y="54"/>
                  <a:pt x="50" y="56"/>
                  <a:pt x="47" y="61"/>
                </a:cubicBezTo>
                <a:cubicBezTo>
                  <a:pt x="47" y="62"/>
                  <a:pt x="48" y="62"/>
                  <a:pt x="47" y="63"/>
                </a:cubicBezTo>
                <a:cubicBezTo>
                  <a:pt x="47" y="63"/>
                  <a:pt x="46" y="63"/>
                  <a:pt x="46" y="63"/>
                </a:cubicBezTo>
                <a:cubicBezTo>
                  <a:pt x="46" y="66"/>
                  <a:pt x="46" y="68"/>
                  <a:pt x="45" y="71"/>
                </a:cubicBezTo>
                <a:cubicBezTo>
                  <a:pt x="44" y="70"/>
                  <a:pt x="43" y="69"/>
                  <a:pt x="44" y="68"/>
                </a:cubicBezTo>
                <a:cubicBezTo>
                  <a:pt x="42" y="69"/>
                  <a:pt x="43" y="72"/>
                  <a:pt x="43" y="74"/>
                </a:cubicBezTo>
                <a:close/>
                <a:moveTo>
                  <a:pt x="41" y="68"/>
                </a:moveTo>
                <a:cubicBezTo>
                  <a:pt x="41" y="67"/>
                  <a:pt x="43" y="65"/>
                  <a:pt x="42" y="64"/>
                </a:cubicBezTo>
                <a:cubicBezTo>
                  <a:pt x="42" y="65"/>
                  <a:pt x="40" y="66"/>
                  <a:pt x="41" y="68"/>
                </a:cubicBezTo>
                <a:close/>
                <a:moveTo>
                  <a:pt x="4" y="77"/>
                </a:moveTo>
                <a:cubicBezTo>
                  <a:pt x="5" y="74"/>
                  <a:pt x="5" y="71"/>
                  <a:pt x="4" y="68"/>
                </a:cubicBezTo>
                <a:cubicBezTo>
                  <a:pt x="4" y="71"/>
                  <a:pt x="3" y="74"/>
                  <a:pt x="4" y="77"/>
                </a:cubicBezTo>
                <a:close/>
                <a:moveTo>
                  <a:pt x="57" y="85"/>
                </a:moveTo>
                <a:cubicBezTo>
                  <a:pt x="58" y="85"/>
                  <a:pt x="58" y="85"/>
                  <a:pt x="58" y="84"/>
                </a:cubicBezTo>
                <a:cubicBezTo>
                  <a:pt x="58" y="85"/>
                  <a:pt x="57" y="84"/>
                  <a:pt x="57" y="85"/>
                </a:cubicBezTo>
                <a:close/>
                <a:moveTo>
                  <a:pt x="14" y="117"/>
                </a:moveTo>
                <a:cubicBezTo>
                  <a:pt x="22" y="122"/>
                  <a:pt x="29" y="117"/>
                  <a:pt x="32" y="111"/>
                </a:cubicBezTo>
                <a:cubicBezTo>
                  <a:pt x="39" y="99"/>
                  <a:pt x="24" y="87"/>
                  <a:pt x="14" y="95"/>
                </a:cubicBezTo>
                <a:cubicBezTo>
                  <a:pt x="12" y="97"/>
                  <a:pt x="10" y="102"/>
                  <a:pt x="11" y="106"/>
                </a:cubicBezTo>
                <a:cubicBezTo>
                  <a:pt x="11" y="108"/>
                  <a:pt x="13" y="108"/>
                  <a:pt x="13" y="110"/>
                </a:cubicBezTo>
                <a:cubicBezTo>
                  <a:pt x="10" y="109"/>
                  <a:pt x="10" y="107"/>
                  <a:pt x="9" y="104"/>
                </a:cubicBezTo>
                <a:cubicBezTo>
                  <a:pt x="9" y="104"/>
                  <a:pt x="8" y="104"/>
                  <a:pt x="8" y="104"/>
                </a:cubicBezTo>
                <a:cubicBezTo>
                  <a:pt x="6" y="109"/>
                  <a:pt x="11" y="113"/>
                  <a:pt x="14" y="117"/>
                </a:cubicBezTo>
                <a:close/>
                <a:moveTo>
                  <a:pt x="10" y="103"/>
                </a:moveTo>
                <a:cubicBezTo>
                  <a:pt x="9" y="102"/>
                  <a:pt x="11" y="99"/>
                  <a:pt x="10" y="98"/>
                </a:cubicBezTo>
                <a:cubicBezTo>
                  <a:pt x="9" y="98"/>
                  <a:pt x="6" y="103"/>
                  <a:pt x="10" y="103"/>
                </a:cubicBezTo>
                <a:close/>
                <a:moveTo>
                  <a:pt x="9" y="119"/>
                </a:moveTo>
                <a:cubicBezTo>
                  <a:pt x="9" y="118"/>
                  <a:pt x="8" y="117"/>
                  <a:pt x="7" y="116"/>
                </a:cubicBezTo>
                <a:cubicBezTo>
                  <a:pt x="7" y="118"/>
                  <a:pt x="8" y="118"/>
                  <a:pt x="9" y="119"/>
                </a:cubicBezTo>
                <a:close/>
                <a:moveTo>
                  <a:pt x="17" y="121"/>
                </a:moveTo>
                <a:cubicBezTo>
                  <a:pt x="16" y="120"/>
                  <a:pt x="14" y="120"/>
                  <a:pt x="13" y="119"/>
                </a:cubicBezTo>
                <a:cubicBezTo>
                  <a:pt x="14" y="120"/>
                  <a:pt x="15" y="121"/>
                  <a:pt x="17" y="121"/>
                </a:cubicBezTo>
                <a:close/>
                <a:moveTo>
                  <a:pt x="24" y="122"/>
                </a:moveTo>
                <a:cubicBezTo>
                  <a:pt x="25" y="122"/>
                  <a:pt x="26" y="121"/>
                  <a:pt x="26" y="121"/>
                </a:cubicBezTo>
                <a:cubicBezTo>
                  <a:pt x="25" y="121"/>
                  <a:pt x="24" y="121"/>
                  <a:pt x="24" y="12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2" name="Freeform 228"/>
          <p:cNvSpPr>
            <a:spLocks noEditPoints="1"/>
          </p:cNvSpPr>
          <p:nvPr/>
        </p:nvSpPr>
        <p:spPr bwMode="auto">
          <a:xfrm>
            <a:off x="4876257" y="2411298"/>
            <a:ext cx="181280" cy="88316"/>
          </a:xfrm>
          <a:custGeom>
            <a:avLst/>
            <a:gdLst>
              <a:gd name="T0" fmla="*/ 36 w 66"/>
              <a:gd name="T1" fmla="*/ 8 h 32"/>
              <a:gd name="T2" fmla="*/ 52 w 66"/>
              <a:gd name="T3" fmla="*/ 4 h 32"/>
              <a:gd name="T4" fmla="*/ 64 w 66"/>
              <a:gd name="T5" fmla="*/ 3 h 32"/>
              <a:gd name="T6" fmla="*/ 66 w 66"/>
              <a:gd name="T7" fmla="*/ 8 h 32"/>
              <a:gd name="T8" fmla="*/ 41 w 66"/>
              <a:gd name="T9" fmla="*/ 15 h 32"/>
              <a:gd name="T10" fmla="*/ 35 w 66"/>
              <a:gd name="T11" fmla="*/ 21 h 32"/>
              <a:gd name="T12" fmla="*/ 17 w 66"/>
              <a:gd name="T13" fmla="*/ 30 h 32"/>
              <a:gd name="T14" fmla="*/ 3 w 66"/>
              <a:gd name="T15" fmla="*/ 12 h 32"/>
              <a:gd name="T16" fmla="*/ 17 w 66"/>
              <a:gd name="T17" fmla="*/ 1 h 32"/>
              <a:gd name="T18" fmla="*/ 35 w 66"/>
              <a:gd name="T19" fmla="*/ 8 h 32"/>
              <a:gd name="T20" fmla="*/ 18 w 66"/>
              <a:gd name="T21" fmla="*/ 2 h 32"/>
              <a:gd name="T22" fmla="*/ 5 w 66"/>
              <a:gd name="T23" fmla="*/ 18 h 32"/>
              <a:gd name="T24" fmla="*/ 23 w 66"/>
              <a:gd name="T25" fmla="*/ 28 h 32"/>
              <a:gd name="T26" fmla="*/ 9 w 66"/>
              <a:gd name="T27" fmla="*/ 19 h 32"/>
              <a:gd name="T28" fmla="*/ 16 w 66"/>
              <a:gd name="T29" fmla="*/ 5 h 32"/>
              <a:gd name="T30" fmla="*/ 31 w 66"/>
              <a:gd name="T31" fmla="*/ 10 h 32"/>
              <a:gd name="T32" fmla="*/ 16 w 66"/>
              <a:gd name="T33" fmla="*/ 22 h 32"/>
              <a:gd name="T34" fmla="*/ 27 w 66"/>
              <a:gd name="T35" fmla="*/ 10 h 32"/>
              <a:gd name="T36" fmla="*/ 16 w 66"/>
              <a:gd name="T37" fmla="*/ 22 h 32"/>
              <a:gd name="T38" fmla="*/ 31 w 66"/>
              <a:gd name="T39" fmla="*/ 22 h 32"/>
              <a:gd name="T40" fmla="*/ 31 w 66"/>
              <a:gd name="T41" fmla="*/ 22 h 32"/>
              <a:gd name="T42" fmla="*/ 34 w 66"/>
              <a:gd name="T43" fmla="*/ 15 h 32"/>
              <a:gd name="T44" fmla="*/ 37 w 66"/>
              <a:gd name="T45" fmla="*/ 11 h 32"/>
              <a:gd name="T46" fmla="*/ 37 w 66"/>
              <a:gd name="T47" fmla="*/ 11 h 32"/>
              <a:gd name="T48" fmla="*/ 42 w 66"/>
              <a:gd name="T49" fmla="*/ 12 h 32"/>
              <a:gd name="T50" fmla="*/ 47 w 66"/>
              <a:gd name="T51" fmla="*/ 11 h 32"/>
              <a:gd name="T52" fmla="*/ 47 w 66"/>
              <a:gd name="T53" fmla="*/ 12 h 32"/>
              <a:gd name="T54" fmla="*/ 47 w 66"/>
              <a:gd name="T55" fmla="*/ 11 h 32"/>
              <a:gd name="T56" fmla="*/ 50 w 66"/>
              <a:gd name="T57" fmla="*/ 11 h 32"/>
              <a:gd name="T58" fmla="*/ 54 w 66"/>
              <a:gd name="T59" fmla="*/ 9 h 32"/>
              <a:gd name="T60" fmla="*/ 53 w 66"/>
              <a:gd name="T61" fmla="*/ 8 h 32"/>
              <a:gd name="T62" fmla="*/ 52 w 66"/>
              <a:gd name="T63" fmla="*/ 9 h 32"/>
              <a:gd name="T64" fmla="*/ 54 w 66"/>
              <a:gd name="T65" fmla="*/ 10 h 32"/>
              <a:gd name="T66" fmla="*/ 61 w 66"/>
              <a:gd name="T67" fmla="*/ 10 h 32"/>
              <a:gd name="T68" fmla="*/ 61 w 66"/>
              <a:gd name="T69" fmla="*/ 10 h 32"/>
              <a:gd name="T70" fmla="*/ 59 w 66"/>
              <a:gd name="T71" fmla="*/ 9 h 32"/>
              <a:gd name="T72" fmla="*/ 60 w 66"/>
              <a:gd name="T73" fmla="*/ 6 h 32"/>
              <a:gd name="T74" fmla="*/ 60 w 66"/>
              <a:gd name="T75" fmla="*/ 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" h="32">
                <a:moveTo>
                  <a:pt x="35" y="8"/>
                </a:moveTo>
                <a:cubicBezTo>
                  <a:pt x="35" y="9"/>
                  <a:pt x="35" y="8"/>
                  <a:pt x="36" y="8"/>
                </a:cubicBezTo>
                <a:cubicBezTo>
                  <a:pt x="38" y="7"/>
                  <a:pt x="41" y="7"/>
                  <a:pt x="43" y="6"/>
                </a:cubicBezTo>
                <a:cubicBezTo>
                  <a:pt x="46" y="5"/>
                  <a:pt x="49" y="5"/>
                  <a:pt x="52" y="4"/>
                </a:cubicBezTo>
                <a:cubicBezTo>
                  <a:pt x="54" y="4"/>
                  <a:pt x="56" y="4"/>
                  <a:pt x="59" y="4"/>
                </a:cubicBezTo>
                <a:cubicBezTo>
                  <a:pt x="60" y="3"/>
                  <a:pt x="63" y="2"/>
                  <a:pt x="64" y="3"/>
                </a:cubicBezTo>
                <a:cubicBezTo>
                  <a:pt x="65" y="3"/>
                  <a:pt x="64" y="6"/>
                  <a:pt x="65" y="7"/>
                </a:cubicBezTo>
                <a:cubicBezTo>
                  <a:pt x="65" y="8"/>
                  <a:pt x="66" y="7"/>
                  <a:pt x="66" y="8"/>
                </a:cubicBezTo>
                <a:cubicBezTo>
                  <a:pt x="65" y="9"/>
                  <a:pt x="64" y="9"/>
                  <a:pt x="64" y="9"/>
                </a:cubicBezTo>
                <a:cubicBezTo>
                  <a:pt x="58" y="17"/>
                  <a:pt x="49" y="14"/>
                  <a:pt x="41" y="15"/>
                </a:cubicBezTo>
                <a:cubicBezTo>
                  <a:pt x="40" y="16"/>
                  <a:pt x="37" y="16"/>
                  <a:pt x="37" y="17"/>
                </a:cubicBezTo>
                <a:cubicBezTo>
                  <a:pt x="36" y="18"/>
                  <a:pt x="36" y="20"/>
                  <a:pt x="35" y="21"/>
                </a:cubicBezTo>
                <a:cubicBezTo>
                  <a:pt x="33" y="24"/>
                  <a:pt x="30" y="27"/>
                  <a:pt x="26" y="29"/>
                </a:cubicBezTo>
                <a:cubicBezTo>
                  <a:pt x="24" y="30"/>
                  <a:pt x="20" y="32"/>
                  <a:pt x="17" y="30"/>
                </a:cubicBezTo>
                <a:cubicBezTo>
                  <a:pt x="15" y="30"/>
                  <a:pt x="12" y="29"/>
                  <a:pt x="10" y="28"/>
                </a:cubicBezTo>
                <a:cubicBezTo>
                  <a:pt x="3" y="23"/>
                  <a:pt x="0" y="17"/>
                  <a:pt x="3" y="12"/>
                </a:cubicBezTo>
                <a:cubicBezTo>
                  <a:pt x="4" y="9"/>
                  <a:pt x="6" y="6"/>
                  <a:pt x="9" y="4"/>
                </a:cubicBezTo>
                <a:cubicBezTo>
                  <a:pt x="11" y="3"/>
                  <a:pt x="15" y="1"/>
                  <a:pt x="17" y="1"/>
                </a:cubicBezTo>
                <a:cubicBezTo>
                  <a:pt x="21" y="0"/>
                  <a:pt x="26" y="0"/>
                  <a:pt x="29" y="3"/>
                </a:cubicBezTo>
                <a:cubicBezTo>
                  <a:pt x="31" y="5"/>
                  <a:pt x="33" y="6"/>
                  <a:pt x="35" y="8"/>
                </a:cubicBezTo>
                <a:close/>
                <a:moveTo>
                  <a:pt x="27" y="4"/>
                </a:moveTo>
                <a:cubicBezTo>
                  <a:pt x="25" y="3"/>
                  <a:pt x="20" y="2"/>
                  <a:pt x="18" y="2"/>
                </a:cubicBezTo>
                <a:cubicBezTo>
                  <a:pt x="11" y="4"/>
                  <a:pt x="5" y="9"/>
                  <a:pt x="5" y="16"/>
                </a:cubicBezTo>
                <a:cubicBezTo>
                  <a:pt x="5" y="16"/>
                  <a:pt x="5" y="17"/>
                  <a:pt x="5" y="18"/>
                </a:cubicBezTo>
                <a:cubicBezTo>
                  <a:pt x="6" y="21"/>
                  <a:pt x="9" y="24"/>
                  <a:pt x="12" y="26"/>
                </a:cubicBezTo>
                <a:cubicBezTo>
                  <a:pt x="15" y="29"/>
                  <a:pt x="20" y="29"/>
                  <a:pt x="23" y="28"/>
                </a:cubicBezTo>
                <a:cubicBezTo>
                  <a:pt x="25" y="27"/>
                  <a:pt x="27" y="26"/>
                  <a:pt x="29" y="24"/>
                </a:cubicBezTo>
                <a:cubicBezTo>
                  <a:pt x="22" y="27"/>
                  <a:pt x="14" y="27"/>
                  <a:pt x="9" y="19"/>
                </a:cubicBezTo>
                <a:cubicBezTo>
                  <a:pt x="8" y="17"/>
                  <a:pt x="9" y="13"/>
                  <a:pt x="10" y="10"/>
                </a:cubicBezTo>
                <a:cubicBezTo>
                  <a:pt x="11" y="8"/>
                  <a:pt x="14" y="6"/>
                  <a:pt x="16" y="5"/>
                </a:cubicBezTo>
                <a:cubicBezTo>
                  <a:pt x="19" y="4"/>
                  <a:pt x="26" y="7"/>
                  <a:pt x="30" y="10"/>
                </a:cubicBezTo>
                <a:cubicBezTo>
                  <a:pt x="30" y="10"/>
                  <a:pt x="31" y="10"/>
                  <a:pt x="31" y="10"/>
                </a:cubicBezTo>
                <a:cubicBezTo>
                  <a:pt x="31" y="8"/>
                  <a:pt x="29" y="6"/>
                  <a:pt x="27" y="4"/>
                </a:cubicBezTo>
                <a:close/>
                <a:moveTo>
                  <a:pt x="16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24" y="26"/>
                  <a:pt x="32" y="15"/>
                  <a:pt x="27" y="10"/>
                </a:cubicBezTo>
                <a:cubicBezTo>
                  <a:pt x="21" y="5"/>
                  <a:pt x="13" y="7"/>
                  <a:pt x="11" y="15"/>
                </a:cubicBezTo>
                <a:cubicBezTo>
                  <a:pt x="11" y="17"/>
                  <a:pt x="13" y="20"/>
                  <a:pt x="16" y="22"/>
                </a:cubicBezTo>
                <a:cubicBezTo>
                  <a:pt x="15" y="22"/>
                  <a:pt x="15" y="22"/>
                  <a:pt x="16" y="22"/>
                </a:cubicBezTo>
                <a:close/>
                <a:moveTo>
                  <a:pt x="31" y="22"/>
                </a:moveTo>
                <a:cubicBezTo>
                  <a:pt x="31" y="23"/>
                  <a:pt x="30" y="23"/>
                  <a:pt x="30" y="24"/>
                </a:cubicBezTo>
                <a:cubicBezTo>
                  <a:pt x="31" y="24"/>
                  <a:pt x="32" y="22"/>
                  <a:pt x="31" y="22"/>
                </a:cubicBezTo>
                <a:close/>
                <a:moveTo>
                  <a:pt x="32" y="10"/>
                </a:moveTo>
                <a:cubicBezTo>
                  <a:pt x="33" y="12"/>
                  <a:pt x="32" y="13"/>
                  <a:pt x="34" y="15"/>
                </a:cubicBezTo>
                <a:cubicBezTo>
                  <a:pt x="35" y="14"/>
                  <a:pt x="34" y="11"/>
                  <a:pt x="32" y="10"/>
                </a:cubicBezTo>
                <a:close/>
                <a:moveTo>
                  <a:pt x="37" y="11"/>
                </a:moveTo>
                <a:cubicBezTo>
                  <a:pt x="37" y="11"/>
                  <a:pt x="37" y="11"/>
                  <a:pt x="37" y="11"/>
                </a:cubicBezTo>
                <a:cubicBezTo>
                  <a:pt x="35" y="14"/>
                  <a:pt x="39" y="14"/>
                  <a:pt x="37" y="11"/>
                </a:cubicBezTo>
                <a:close/>
                <a:moveTo>
                  <a:pt x="44" y="12"/>
                </a:moveTo>
                <a:cubicBezTo>
                  <a:pt x="43" y="12"/>
                  <a:pt x="42" y="12"/>
                  <a:pt x="42" y="12"/>
                </a:cubicBezTo>
                <a:cubicBezTo>
                  <a:pt x="43" y="12"/>
                  <a:pt x="43" y="13"/>
                  <a:pt x="44" y="12"/>
                </a:cubicBezTo>
                <a:close/>
                <a:moveTo>
                  <a:pt x="47" y="11"/>
                </a:move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48" y="11"/>
                  <a:pt x="47" y="11"/>
                </a:cubicBezTo>
                <a:close/>
                <a:moveTo>
                  <a:pt x="54" y="9"/>
                </a:moveTo>
                <a:cubicBezTo>
                  <a:pt x="52" y="9"/>
                  <a:pt x="52" y="10"/>
                  <a:pt x="50" y="11"/>
                </a:cubicBezTo>
                <a:cubicBezTo>
                  <a:pt x="50" y="11"/>
                  <a:pt x="50" y="11"/>
                  <a:pt x="50" y="12"/>
                </a:cubicBezTo>
                <a:cubicBezTo>
                  <a:pt x="51" y="11"/>
                  <a:pt x="53" y="10"/>
                  <a:pt x="54" y="9"/>
                </a:cubicBezTo>
                <a:close/>
                <a:moveTo>
                  <a:pt x="52" y="9"/>
                </a:moveTo>
                <a:cubicBezTo>
                  <a:pt x="52" y="8"/>
                  <a:pt x="53" y="8"/>
                  <a:pt x="53" y="8"/>
                </a:cubicBezTo>
                <a:cubicBezTo>
                  <a:pt x="52" y="8"/>
                  <a:pt x="52" y="8"/>
                  <a:pt x="51" y="8"/>
                </a:cubicBezTo>
                <a:cubicBezTo>
                  <a:pt x="51" y="8"/>
                  <a:pt x="52" y="9"/>
                  <a:pt x="52" y="9"/>
                </a:cubicBezTo>
                <a:close/>
                <a:moveTo>
                  <a:pt x="57" y="8"/>
                </a:moveTo>
                <a:cubicBezTo>
                  <a:pt x="56" y="8"/>
                  <a:pt x="55" y="9"/>
                  <a:pt x="54" y="10"/>
                </a:cubicBezTo>
                <a:cubicBezTo>
                  <a:pt x="55" y="10"/>
                  <a:pt x="57" y="9"/>
                  <a:pt x="57" y="8"/>
                </a:cubicBezTo>
                <a:close/>
                <a:moveTo>
                  <a:pt x="61" y="10"/>
                </a:moveTo>
                <a:cubicBezTo>
                  <a:pt x="60" y="11"/>
                  <a:pt x="58" y="11"/>
                  <a:pt x="58" y="12"/>
                </a:cubicBezTo>
                <a:cubicBezTo>
                  <a:pt x="59" y="12"/>
                  <a:pt x="60" y="11"/>
                  <a:pt x="61" y="10"/>
                </a:cubicBezTo>
                <a:close/>
                <a:moveTo>
                  <a:pt x="61" y="7"/>
                </a:moveTo>
                <a:cubicBezTo>
                  <a:pt x="60" y="7"/>
                  <a:pt x="59" y="8"/>
                  <a:pt x="59" y="9"/>
                </a:cubicBezTo>
                <a:cubicBezTo>
                  <a:pt x="60" y="8"/>
                  <a:pt x="61" y="7"/>
                  <a:pt x="61" y="7"/>
                </a:cubicBezTo>
                <a:close/>
                <a:moveTo>
                  <a:pt x="60" y="6"/>
                </a:moveTo>
                <a:cubicBezTo>
                  <a:pt x="60" y="6"/>
                  <a:pt x="59" y="6"/>
                  <a:pt x="59" y="6"/>
                </a:cubicBezTo>
                <a:cubicBezTo>
                  <a:pt x="59" y="7"/>
                  <a:pt x="60" y="7"/>
                  <a:pt x="60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3" name="Freeform 229"/>
          <p:cNvSpPr>
            <a:spLocks noEditPoints="1"/>
          </p:cNvSpPr>
          <p:nvPr/>
        </p:nvSpPr>
        <p:spPr bwMode="auto">
          <a:xfrm>
            <a:off x="4604337" y="478811"/>
            <a:ext cx="165011" cy="227762"/>
          </a:xfrm>
          <a:custGeom>
            <a:avLst/>
            <a:gdLst>
              <a:gd name="T0" fmla="*/ 23 w 60"/>
              <a:gd name="T1" fmla="*/ 30 h 83"/>
              <a:gd name="T2" fmla="*/ 16 w 60"/>
              <a:gd name="T3" fmla="*/ 18 h 83"/>
              <a:gd name="T4" fmla="*/ 21 w 60"/>
              <a:gd name="T5" fmla="*/ 9 h 83"/>
              <a:gd name="T6" fmla="*/ 33 w 60"/>
              <a:gd name="T7" fmla="*/ 20 h 83"/>
              <a:gd name="T8" fmla="*/ 38 w 60"/>
              <a:gd name="T9" fmla="*/ 4 h 83"/>
              <a:gd name="T10" fmla="*/ 49 w 60"/>
              <a:gd name="T11" fmla="*/ 6 h 83"/>
              <a:gd name="T12" fmla="*/ 50 w 60"/>
              <a:gd name="T13" fmla="*/ 37 h 83"/>
              <a:gd name="T14" fmla="*/ 55 w 60"/>
              <a:gd name="T15" fmla="*/ 64 h 83"/>
              <a:gd name="T16" fmla="*/ 56 w 60"/>
              <a:gd name="T17" fmla="*/ 64 h 83"/>
              <a:gd name="T18" fmla="*/ 34 w 60"/>
              <a:gd name="T19" fmla="*/ 82 h 83"/>
              <a:gd name="T20" fmla="*/ 15 w 60"/>
              <a:gd name="T21" fmla="*/ 72 h 83"/>
              <a:gd name="T22" fmla="*/ 10 w 60"/>
              <a:gd name="T23" fmla="*/ 68 h 83"/>
              <a:gd name="T24" fmla="*/ 9 w 60"/>
              <a:gd name="T25" fmla="*/ 66 h 83"/>
              <a:gd name="T26" fmla="*/ 9 w 60"/>
              <a:gd name="T27" fmla="*/ 63 h 83"/>
              <a:gd name="T28" fmla="*/ 8 w 60"/>
              <a:gd name="T29" fmla="*/ 61 h 83"/>
              <a:gd name="T30" fmla="*/ 16 w 60"/>
              <a:gd name="T31" fmla="*/ 35 h 83"/>
              <a:gd name="T32" fmla="*/ 23 w 60"/>
              <a:gd name="T33" fmla="*/ 30 h 83"/>
              <a:gd name="T34" fmla="*/ 26 w 60"/>
              <a:gd name="T35" fmla="*/ 18 h 83"/>
              <a:gd name="T36" fmla="*/ 22 w 60"/>
              <a:gd name="T37" fmla="*/ 20 h 83"/>
              <a:gd name="T38" fmla="*/ 29 w 60"/>
              <a:gd name="T39" fmla="*/ 33 h 83"/>
              <a:gd name="T40" fmla="*/ 32 w 60"/>
              <a:gd name="T41" fmla="*/ 35 h 83"/>
              <a:gd name="T42" fmla="*/ 31 w 60"/>
              <a:gd name="T43" fmla="*/ 38 h 83"/>
              <a:gd name="T44" fmla="*/ 25 w 60"/>
              <a:gd name="T45" fmla="*/ 34 h 83"/>
              <a:gd name="T46" fmla="*/ 19 w 60"/>
              <a:gd name="T47" fmla="*/ 38 h 83"/>
              <a:gd name="T48" fmla="*/ 20 w 60"/>
              <a:gd name="T49" fmla="*/ 44 h 83"/>
              <a:gd name="T50" fmla="*/ 14 w 60"/>
              <a:gd name="T51" fmla="*/ 38 h 83"/>
              <a:gd name="T52" fmla="*/ 8 w 60"/>
              <a:gd name="T53" fmla="*/ 46 h 83"/>
              <a:gd name="T54" fmla="*/ 9 w 60"/>
              <a:gd name="T55" fmla="*/ 47 h 83"/>
              <a:gd name="T56" fmla="*/ 14 w 60"/>
              <a:gd name="T57" fmla="*/ 65 h 83"/>
              <a:gd name="T58" fmla="*/ 37 w 60"/>
              <a:gd name="T59" fmla="*/ 75 h 83"/>
              <a:gd name="T60" fmla="*/ 38 w 60"/>
              <a:gd name="T61" fmla="*/ 73 h 83"/>
              <a:gd name="T62" fmla="*/ 51 w 60"/>
              <a:gd name="T63" fmla="*/ 52 h 83"/>
              <a:gd name="T64" fmla="*/ 50 w 60"/>
              <a:gd name="T65" fmla="*/ 51 h 83"/>
              <a:gd name="T66" fmla="*/ 49 w 60"/>
              <a:gd name="T67" fmla="*/ 47 h 83"/>
              <a:gd name="T68" fmla="*/ 47 w 60"/>
              <a:gd name="T69" fmla="*/ 46 h 83"/>
              <a:gd name="T70" fmla="*/ 46 w 60"/>
              <a:gd name="T71" fmla="*/ 36 h 83"/>
              <a:gd name="T72" fmla="*/ 46 w 60"/>
              <a:gd name="T73" fmla="*/ 35 h 83"/>
              <a:gd name="T74" fmla="*/ 45 w 60"/>
              <a:gd name="T75" fmla="*/ 10 h 83"/>
              <a:gd name="T76" fmla="*/ 41 w 60"/>
              <a:gd name="T77" fmla="*/ 15 h 83"/>
              <a:gd name="T78" fmla="*/ 45 w 60"/>
              <a:gd name="T79" fmla="*/ 9 h 83"/>
              <a:gd name="T80" fmla="*/ 43 w 60"/>
              <a:gd name="T81" fmla="*/ 6 h 83"/>
              <a:gd name="T82" fmla="*/ 37 w 60"/>
              <a:gd name="T83" fmla="*/ 24 h 83"/>
              <a:gd name="T84" fmla="*/ 39 w 60"/>
              <a:gd name="T85" fmla="*/ 33 h 83"/>
              <a:gd name="T86" fmla="*/ 37 w 60"/>
              <a:gd name="T87" fmla="*/ 33 h 83"/>
              <a:gd name="T88" fmla="*/ 36 w 60"/>
              <a:gd name="T89" fmla="*/ 34 h 83"/>
              <a:gd name="T90" fmla="*/ 34 w 60"/>
              <a:gd name="T91" fmla="*/ 32 h 83"/>
              <a:gd name="T92" fmla="*/ 26 w 60"/>
              <a:gd name="T93" fmla="*/ 16 h 83"/>
              <a:gd name="T94" fmla="*/ 26 w 60"/>
              <a:gd name="T95" fmla="*/ 18 h 83"/>
              <a:gd name="T96" fmla="*/ 21 w 60"/>
              <a:gd name="T97" fmla="*/ 14 h 83"/>
              <a:gd name="T98" fmla="*/ 24 w 60"/>
              <a:gd name="T99" fmla="*/ 13 h 83"/>
              <a:gd name="T100" fmla="*/ 21 w 60"/>
              <a:gd name="T101" fmla="*/ 14 h 83"/>
              <a:gd name="T102" fmla="*/ 22 w 60"/>
              <a:gd name="T103" fmla="*/ 19 h 83"/>
              <a:gd name="T104" fmla="*/ 21 w 60"/>
              <a:gd name="T105" fmla="*/ 15 h 83"/>
              <a:gd name="T106" fmla="*/ 22 w 60"/>
              <a:gd name="T107" fmla="*/ 1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" h="83">
                <a:moveTo>
                  <a:pt x="23" y="30"/>
                </a:moveTo>
                <a:cubicBezTo>
                  <a:pt x="22" y="27"/>
                  <a:pt x="16" y="23"/>
                  <a:pt x="16" y="18"/>
                </a:cubicBezTo>
                <a:cubicBezTo>
                  <a:pt x="16" y="15"/>
                  <a:pt x="19" y="11"/>
                  <a:pt x="21" y="9"/>
                </a:cubicBezTo>
                <a:cubicBezTo>
                  <a:pt x="29" y="9"/>
                  <a:pt x="30" y="16"/>
                  <a:pt x="33" y="20"/>
                </a:cubicBezTo>
                <a:cubicBezTo>
                  <a:pt x="34" y="14"/>
                  <a:pt x="35" y="8"/>
                  <a:pt x="38" y="4"/>
                </a:cubicBezTo>
                <a:cubicBezTo>
                  <a:pt x="41" y="0"/>
                  <a:pt x="47" y="2"/>
                  <a:pt x="49" y="6"/>
                </a:cubicBezTo>
                <a:cubicBezTo>
                  <a:pt x="50" y="17"/>
                  <a:pt x="48" y="27"/>
                  <a:pt x="50" y="37"/>
                </a:cubicBezTo>
                <a:cubicBezTo>
                  <a:pt x="51" y="46"/>
                  <a:pt x="60" y="54"/>
                  <a:pt x="55" y="64"/>
                </a:cubicBezTo>
                <a:cubicBezTo>
                  <a:pt x="55" y="64"/>
                  <a:pt x="56" y="64"/>
                  <a:pt x="56" y="64"/>
                </a:cubicBezTo>
                <a:cubicBezTo>
                  <a:pt x="51" y="72"/>
                  <a:pt x="46" y="83"/>
                  <a:pt x="34" y="82"/>
                </a:cubicBezTo>
                <a:cubicBezTo>
                  <a:pt x="26" y="82"/>
                  <a:pt x="19" y="78"/>
                  <a:pt x="15" y="72"/>
                </a:cubicBezTo>
                <a:cubicBezTo>
                  <a:pt x="13" y="72"/>
                  <a:pt x="12" y="70"/>
                  <a:pt x="10" y="68"/>
                </a:cubicBezTo>
                <a:cubicBezTo>
                  <a:pt x="10" y="67"/>
                  <a:pt x="9" y="67"/>
                  <a:pt x="9" y="66"/>
                </a:cubicBezTo>
                <a:cubicBezTo>
                  <a:pt x="10" y="65"/>
                  <a:pt x="9" y="64"/>
                  <a:pt x="9" y="63"/>
                </a:cubicBezTo>
                <a:cubicBezTo>
                  <a:pt x="8" y="62"/>
                  <a:pt x="8" y="62"/>
                  <a:pt x="8" y="61"/>
                </a:cubicBezTo>
                <a:cubicBezTo>
                  <a:pt x="6" y="51"/>
                  <a:pt x="0" y="34"/>
                  <a:pt x="16" y="35"/>
                </a:cubicBezTo>
                <a:cubicBezTo>
                  <a:pt x="18" y="33"/>
                  <a:pt x="20" y="31"/>
                  <a:pt x="23" y="30"/>
                </a:cubicBezTo>
                <a:close/>
                <a:moveTo>
                  <a:pt x="26" y="18"/>
                </a:moveTo>
                <a:cubicBezTo>
                  <a:pt x="25" y="20"/>
                  <a:pt x="23" y="21"/>
                  <a:pt x="22" y="20"/>
                </a:cubicBezTo>
                <a:cubicBezTo>
                  <a:pt x="26" y="22"/>
                  <a:pt x="26" y="31"/>
                  <a:pt x="29" y="33"/>
                </a:cubicBezTo>
                <a:cubicBezTo>
                  <a:pt x="30" y="35"/>
                  <a:pt x="31" y="34"/>
                  <a:pt x="32" y="35"/>
                </a:cubicBezTo>
                <a:cubicBezTo>
                  <a:pt x="32" y="36"/>
                  <a:pt x="31" y="37"/>
                  <a:pt x="31" y="38"/>
                </a:cubicBezTo>
                <a:cubicBezTo>
                  <a:pt x="27" y="40"/>
                  <a:pt x="27" y="34"/>
                  <a:pt x="25" y="34"/>
                </a:cubicBezTo>
                <a:cubicBezTo>
                  <a:pt x="21" y="33"/>
                  <a:pt x="18" y="35"/>
                  <a:pt x="19" y="38"/>
                </a:cubicBezTo>
                <a:cubicBezTo>
                  <a:pt x="19" y="40"/>
                  <a:pt x="24" y="42"/>
                  <a:pt x="20" y="44"/>
                </a:cubicBezTo>
                <a:cubicBezTo>
                  <a:pt x="17" y="43"/>
                  <a:pt x="17" y="39"/>
                  <a:pt x="14" y="38"/>
                </a:cubicBezTo>
                <a:cubicBezTo>
                  <a:pt x="11" y="38"/>
                  <a:pt x="8" y="42"/>
                  <a:pt x="8" y="46"/>
                </a:cubicBezTo>
                <a:cubicBezTo>
                  <a:pt x="8" y="46"/>
                  <a:pt x="9" y="47"/>
                  <a:pt x="9" y="47"/>
                </a:cubicBezTo>
                <a:cubicBezTo>
                  <a:pt x="9" y="53"/>
                  <a:pt x="13" y="59"/>
                  <a:pt x="14" y="65"/>
                </a:cubicBezTo>
                <a:cubicBezTo>
                  <a:pt x="18" y="72"/>
                  <a:pt x="27" y="78"/>
                  <a:pt x="37" y="75"/>
                </a:cubicBezTo>
                <a:cubicBezTo>
                  <a:pt x="38" y="74"/>
                  <a:pt x="38" y="74"/>
                  <a:pt x="38" y="73"/>
                </a:cubicBezTo>
                <a:cubicBezTo>
                  <a:pt x="45" y="69"/>
                  <a:pt x="52" y="63"/>
                  <a:pt x="51" y="52"/>
                </a:cubicBezTo>
                <a:cubicBezTo>
                  <a:pt x="51" y="51"/>
                  <a:pt x="50" y="51"/>
                  <a:pt x="50" y="51"/>
                </a:cubicBezTo>
                <a:cubicBezTo>
                  <a:pt x="50" y="49"/>
                  <a:pt x="49" y="48"/>
                  <a:pt x="49" y="47"/>
                </a:cubicBezTo>
                <a:cubicBezTo>
                  <a:pt x="49" y="47"/>
                  <a:pt x="48" y="47"/>
                  <a:pt x="47" y="46"/>
                </a:cubicBezTo>
                <a:cubicBezTo>
                  <a:pt x="47" y="43"/>
                  <a:pt x="47" y="38"/>
                  <a:pt x="46" y="36"/>
                </a:cubicBezTo>
                <a:cubicBezTo>
                  <a:pt x="45" y="35"/>
                  <a:pt x="46" y="36"/>
                  <a:pt x="46" y="35"/>
                </a:cubicBezTo>
                <a:cubicBezTo>
                  <a:pt x="42" y="28"/>
                  <a:pt x="47" y="16"/>
                  <a:pt x="45" y="10"/>
                </a:cubicBezTo>
                <a:cubicBezTo>
                  <a:pt x="45" y="12"/>
                  <a:pt x="44" y="16"/>
                  <a:pt x="41" y="15"/>
                </a:cubicBezTo>
                <a:cubicBezTo>
                  <a:pt x="37" y="15"/>
                  <a:pt x="41" y="4"/>
                  <a:pt x="45" y="9"/>
                </a:cubicBezTo>
                <a:cubicBezTo>
                  <a:pt x="44" y="8"/>
                  <a:pt x="44" y="7"/>
                  <a:pt x="43" y="6"/>
                </a:cubicBezTo>
                <a:cubicBezTo>
                  <a:pt x="37" y="8"/>
                  <a:pt x="36" y="17"/>
                  <a:pt x="37" y="24"/>
                </a:cubicBezTo>
                <a:cubicBezTo>
                  <a:pt x="37" y="27"/>
                  <a:pt x="40" y="30"/>
                  <a:pt x="39" y="33"/>
                </a:cubicBezTo>
                <a:cubicBezTo>
                  <a:pt x="38" y="33"/>
                  <a:pt x="38" y="33"/>
                  <a:pt x="37" y="33"/>
                </a:cubicBezTo>
                <a:cubicBezTo>
                  <a:pt x="38" y="34"/>
                  <a:pt x="37" y="34"/>
                  <a:pt x="36" y="34"/>
                </a:cubicBezTo>
                <a:cubicBezTo>
                  <a:pt x="35" y="35"/>
                  <a:pt x="35" y="32"/>
                  <a:pt x="34" y="32"/>
                </a:cubicBezTo>
                <a:cubicBezTo>
                  <a:pt x="32" y="25"/>
                  <a:pt x="30" y="21"/>
                  <a:pt x="26" y="16"/>
                </a:cubicBezTo>
                <a:cubicBezTo>
                  <a:pt x="26" y="17"/>
                  <a:pt x="26" y="17"/>
                  <a:pt x="26" y="18"/>
                </a:cubicBezTo>
                <a:close/>
                <a:moveTo>
                  <a:pt x="21" y="14"/>
                </a:moveTo>
                <a:cubicBezTo>
                  <a:pt x="22" y="14"/>
                  <a:pt x="23" y="13"/>
                  <a:pt x="24" y="13"/>
                </a:cubicBezTo>
                <a:cubicBezTo>
                  <a:pt x="23" y="12"/>
                  <a:pt x="22" y="13"/>
                  <a:pt x="21" y="14"/>
                </a:cubicBezTo>
                <a:close/>
                <a:moveTo>
                  <a:pt x="22" y="19"/>
                </a:moveTo>
                <a:cubicBezTo>
                  <a:pt x="22" y="18"/>
                  <a:pt x="22" y="16"/>
                  <a:pt x="21" y="15"/>
                </a:cubicBezTo>
                <a:cubicBezTo>
                  <a:pt x="20" y="16"/>
                  <a:pt x="21" y="18"/>
                  <a:pt x="22" y="1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02474" y="2362492"/>
            <a:ext cx="151066" cy="232410"/>
            <a:chOff x="5702474" y="2362492"/>
            <a:chExt cx="151066" cy="232410"/>
          </a:xfrm>
        </p:grpSpPr>
        <p:sp>
          <p:nvSpPr>
            <p:cNvPr id="244" name="Freeform 230"/>
            <p:cNvSpPr>
              <a:spLocks/>
            </p:cNvSpPr>
            <p:nvPr/>
          </p:nvSpPr>
          <p:spPr bwMode="auto">
            <a:xfrm>
              <a:off x="5776846" y="2465914"/>
              <a:ext cx="13945" cy="44158"/>
            </a:xfrm>
            <a:custGeom>
              <a:avLst/>
              <a:gdLst>
                <a:gd name="T0" fmla="*/ 4 w 5"/>
                <a:gd name="T1" fmla="*/ 0 h 16"/>
                <a:gd name="T2" fmla="*/ 4 w 5"/>
                <a:gd name="T3" fmla="*/ 16 h 16"/>
                <a:gd name="T4" fmla="*/ 3 w 5"/>
                <a:gd name="T5" fmla="*/ 11 h 16"/>
                <a:gd name="T6" fmla="*/ 4 w 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6">
                  <a:moveTo>
                    <a:pt x="4" y="0"/>
                  </a:moveTo>
                  <a:cubicBezTo>
                    <a:pt x="3" y="5"/>
                    <a:pt x="5" y="12"/>
                    <a:pt x="4" y="16"/>
                  </a:cubicBezTo>
                  <a:cubicBezTo>
                    <a:pt x="4" y="14"/>
                    <a:pt x="4" y="12"/>
                    <a:pt x="3" y="11"/>
                  </a:cubicBezTo>
                  <a:cubicBezTo>
                    <a:pt x="4" y="7"/>
                    <a:pt x="0" y="3"/>
                    <a:pt x="4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31"/>
            <p:cNvSpPr>
              <a:spLocks/>
            </p:cNvSpPr>
            <p:nvPr/>
          </p:nvSpPr>
          <p:spPr bwMode="auto">
            <a:xfrm>
              <a:off x="5796600" y="2496127"/>
              <a:ext cx="8135" cy="27889"/>
            </a:xfrm>
            <a:custGeom>
              <a:avLst/>
              <a:gdLst>
                <a:gd name="T0" fmla="*/ 2 w 3"/>
                <a:gd name="T1" fmla="*/ 0 h 10"/>
                <a:gd name="T2" fmla="*/ 3 w 3"/>
                <a:gd name="T3" fmla="*/ 10 h 10"/>
                <a:gd name="T4" fmla="*/ 2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cubicBezTo>
                    <a:pt x="2" y="2"/>
                    <a:pt x="3" y="8"/>
                    <a:pt x="3" y="10"/>
                  </a:cubicBezTo>
                  <a:cubicBezTo>
                    <a:pt x="2" y="8"/>
                    <a:pt x="0" y="3"/>
                    <a:pt x="2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32"/>
            <p:cNvSpPr>
              <a:spLocks noEditPoints="1"/>
            </p:cNvSpPr>
            <p:nvPr/>
          </p:nvSpPr>
          <p:spPr bwMode="auto">
            <a:xfrm>
              <a:off x="5702474" y="2362492"/>
              <a:ext cx="151066" cy="232410"/>
            </a:xfrm>
            <a:custGeom>
              <a:avLst/>
              <a:gdLst>
                <a:gd name="T0" fmla="*/ 35 w 55"/>
                <a:gd name="T1" fmla="*/ 7 h 85"/>
                <a:gd name="T2" fmla="*/ 49 w 55"/>
                <a:gd name="T3" fmla="*/ 61 h 85"/>
                <a:gd name="T4" fmla="*/ 49 w 55"/>
                <a:gd name="T5" fmla="*/ 61 h 85"/>
                <a:gd name="T6" fmla="*/ 55 w 55"/>
                <a:gd name="T7" fmla="*/ 74 h 85"/>
                <a:gd name="T8" fmla="*/ 39 w 55"/>
                <a:gd name="T9" fmla="*/ 81 h 85"/>
                <a:gd name="T10" fmla="*/ 34 w 55"/>
                <a:gd name="T11" fmla="*/ 73 h 85"/>
                <a:gd name="T12" fmla="*/ 21 w 55"/>
                <a:gd name="T13" fmla="*/ 61 h 85"/>
                <a:gd name="T14" fmla="*/ 14 w 55"/>
                <a:gd name="T15" fmla="*/ 64 h 85"/>
                <a:gd name="T16" fmla="*/ 12 w 55"/>
                <a:gd name="T17" fmla="*/ 38 h 85"/>
                <a:gd name="T18" fmla="*/ 2 w 55"/>
                <a:gd name="T19" fmla="*/ 18 h 85"/>
                <a:gd name="T20" fmla="*/ 16 w 55"/>
                <a:gd name="T21" fmla="*/ 8 h 85"/>
                <a:gd name="T22" fmla="*/ 9 w 55"/>
                <a:gd name="T23" fmla="*/ 29 h 85"/>
                <a:gd name="T24" fmla="*/ 31 w 55"/>
                <a:gd name="T25" fmla="*/ 13 h 85"/>
                <a:gd name="T26" fmla="*/ 10 w 55"/>
                <a:gd name="T27" fmla="*/ 28 h 85"/>
                <a:gd name="T28" fmla="*/ 15 w 55"/>
                <a:gd name="T29" fmla="*/ 11 h 85"/>
                <a:gd name="T30" fmla="*/ 15 w 55"/>
                <a:gd name="T31" fmla="*/ 11 h 85"/>
                <a:gd name="T32" fmla="*/ 23 w 55"/>
                <a:gd name="T33" fmla="*/ 7 h 85"/>
                <a:gd name="T34" fmla="*/ 22 w 55"/>
                <a:gd name="T35" fmla="*/ 9 h 85"/>
                <a:gd name="T36" fmla="*/ 10 w 55"/>
                <a:gd name="T37" fmla="*/ 17 h 85"/>
                <a:gd name="T38" fmla="*/ 17 w 55"/>
                <a:gd name="T39" fmla="*/ 17 h 85"/>
                <a:gd name="T40" fmla="*/ 10 w 55"/>
                <a:gd name="T41" fmla="*/ 22 h 85"/>
                <a:gd name="T42" fmla="*/ 17 w 55"/>
                <a:gd name="T43" fmla="*/ 26 h 85"/>
                <a:gd name="T44" fmla="*/ 17 w 55"/>
                <a:gd name="T45" fmla="*/ 26 h 85"/>
                <a:gd name="T46" fmla="*/ 14 w 55"/>
                <a:gd name="T47" fmla="*/ 28 h 85"/>
                <a:gd name="T48" fmla="*/ 40 w 55"/>
                <a:gd name="T49" fmla="*/ 20 h 85"/>
                <a:gd name="T50" fmla="*/ 17 w 55"/>
                <a:gd name="T51" fmla="*/ 49 h 85"/>
                <a:gd name="T52" fmla="*/ 16 w 55"/>
                <a:gd name="T53" fmla="*/ 47 h 85"/>
                <a:gd name="T54" fmla="*/ 36 w 55"/>
                <a:gd name="T55" fmla="*/ 68 h 85"/>
                <a:gd name="T56" fmla="*/ 38 w 55"/>
                <a:gd name="T57" fmla="*/ 63 h 85"/>
                <a:gd name="T58" fmla="*/ 47 w 55"/>
                <a:gd name="T59" fmla="*/ 70 h 85"/>
                <a:gd name="T60" fmla="*/ 34 w 55"/>
                <a:gd name="T61" fmla="*/ 41 h 85"/>
                <a:gd name="T62" fmla="*/ 18 w 55"/>
                <a:gd name="T63" fmla="*/ 61 h 85"/>
                <a:gd name="T64" fmla="*/ 17 w 55"/>
                <a:gd name="T65" fmla="*/ 56 h 85"/>
                <a:gd name="T66" fmla="*/ 16 w 55"/>
                <a:gd name="T67" fmla="*/ 52 h 85"/>
                <a:gd name="T68" fmla="*/ 24 w 55"/>
                <a:gd name="T69" fmla="*/ 47 h 85"/>
                <a:gd name="T70" fmla="*/ 17 w 55"/>
                <a:gd name="T71" fmla="*/ 50 h 85"/>
                <a:gd name="T72" fmla="*/ 26 w 55"/>
                <a:gd name="T73" fmla="*/ 65 h 85"/>
                <a:gd name="T74" fmla="*/ 44 w 55"/>
                <a:gd name="T75" fmla="*/ 55 h 85"/>
                <a:gd name="T76" fmla="*/ 36 w 55"/>
                <a:gd name="T77" fmla="*/ 77 h 85"/>
                <a:gd name="T78" fmla="*/ 38 w 55"/>
                <a:gd name="T79" fmla="*/ 73 h 85"/>
                <a:gd name="T80" fmla="*/ 48 w 55"/>
                <a:gd name="T81" fmla="*/ 68 h 85"/>
                <a:gd name="T82" fmla="*/ 52 w 55"/>
                <a:gd name="T83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85">
                  <a:moveTo>
                    <a:pt x="12" y="4"/>
                  </a:moveTo>
                  <a:cubicBezTo>
                    <a:pt x="13" y="4"/>
                    <a:pt x="12" y="4"/>
                    <a:pt x="12" y="5"/>
                  </a:cubicBezTo>
                  <a:cubicBezTo>
                    <a:pt x="21" y="2"/>
                    <a:pt x="30" y="0"/>
                    <a:pt x="35" y="7"/>
                  </a:cubicBezTo>
                  <a:cubicBezTo>
                    <a:pt x="41" y="9"/>
                    <a:pt x="44" y="17"/>
                    <a:pt x="43" y="24"/>
                  </a:cubicBezTo>
                  <a:cubicBezTo>
                    <a:pt x="40" y="27"/>
                    <a:pt x="39" y="31"/>
                    <a:pt x="36" y="34"/>
                  </a:cubicBezTo>
                  <a:cubicBezTo>
                    <a:pt x="39" y="44"/>
                    <a:pt x="44" y="52"/>
                    <a:pt x="49" y="61"/>
                  </a:cubicBezTo>
                  <a:cubicBezTo>
                    <a:pt x="47" y="60"/>
                    <a:pt x="46" y="57"/>
                    <a:pt x="44" y="55"/>
                  </a:cubicBezTo>
                  <a:cubicBezTo>
                    <a:pt x="45" y="57"/>
                    <a:pt x="47" y="61"/>
                    <a:pt x="49" y="63"/>
                  </a:cubicBezTo>
                  <a:cubicBezTo>
                    <a:pt x="49" y="62"/>
                    <a:pt x="49" y="62"/>
                    <a:pt x="49" y="61"/>
                  </a:cubicBezTo>
                  <a:cubicBezTo>
                    <a:pt x="51" y="64"/>
                    <a:pt x="54" y="68"/>
                    <a:pt x="52" y="71"/>
                  </a:cubicBezTo>
                  <a:cubicBezTo>
                    <a:pt x="53" y="72"/>
                    <a:pt x="54" y="71"/>
                    <a:pt x="55" y="72"/>
                  </a:cubicBezTo>
                  <a:cubicBezTo>
                    <a:pt x="55" y="72"/>
                    <a:pt x="55" y="73"/>
                    <a:pt x="55" y="74"/>
                  </a:cubicBezTo>
                  <a:cubicBezTo>
                    <a:pt x="52" y="74"/>
                    <a:pt x="51" y="73"/>
                    <a:pt x="48" y="74"/>
                  </a:cubicBezTo>
                  <a:cubicBezTo>
                    <a:pt x="46" y="71"/>
                    <a:pt x="42" y="71"/>
                    <a:pt x="40" y="68"/>
                  </a:cubicBezTo>
                  <a:cubicBezTo>
                    <a:pt x="40" y="72"/>
                    <a:pt x="39" y="77"/>
                    <a:pt x="39" y="81"/>
                  </a:cubicBezTo>
                  <a:cubicBezTo>
                    <a:pt x="38" y="81"/>
                    <a:pt x="38" y="82"/>
                    <a:pt x="37" y="82"/>
                  </a:cubicBezTo>
                  <a:cubicBezTo>
                    <a:pt x="36" y="83"/>
                    <a:pt x="39" y="84"/>
                    <a:pt x="37" y="85"/>
                  </a:cubicBezTo>
                  <a:cubicBezTo>
                    <a:pt x="35" y="84"/>
                    <a:pt x="35" y="76"/>
                    <a:pt x="34" y="73"/>
                  </a:cubicBezTo>
                  <a:cubicBezTo>
                    <a:pt x="32" y="66"/>
                    <a:pt x="29" y="58"/>
                    <a:pt x="27" y="51"/>
                  </a:cubicBezTo>
                  <a:cubicBezTo>
                    <a:pt x="26" y="58"/>
                    <a:pt x="30" y="66"/>
                    <a:pt x="28" y="71"/>
                  </a:cubicBezTo>
                  <a:cubicBezTo>
                    <a:pt x="25" y="70"/>
                    <a:pt x="23" y="64"/>
                    <a:pt x="21" y="61"/>
                  </a:cubicBezTo>
                  <a:cubicBezTo>
                    <a:pt x="19" y="64"/>
                    <a:pt x="18" y="68"/>
                    <a:pt x="16" y="71"/>
                  </a:cubicBezTo>
                  <a:cubicBezTo>
                    <a:pt x="16" y="72"/>
                    <a:pt x="15" y="71"/>
                    <a:pt x="15" y="71"/>
                  </a:cubicBezTo>
                  <a:cubicBezTo>
                    <a:pt x="15" y="69"/>
                    <a:pt x="15" y="66"/>
                    <a:pt x="14" y="64"/>
                  </a:cubicBezTo>
                  <a:cubicBezTo>
                    <a:pt x="14" y="62"/>
                    <a:pt x="14" y="59"/>
                    <a:pt x="14" y="57"/>
                  </a:cubicBezTo>
                  <a:cubicBezTo>
                    <a:pt x="14" y="53"/>
                    <a:pt x="13" y="49"/>
                    <a:pt x="13" y="45"/>
                  </a:cubicBezTo>
                  <a:cubicBezTo>
                    <a:pt x="12" y="43"/>
                    <a:pt x="13" y="39"/>
                    <a:pt x="12" y="38"/>
                  </a:cubicBezTo>
                  <a:cubicBezTo>
                    <a:pt x="11" y="37"/>
                    <a:pt x="11" y="37"/>
                    <a:pt x="10" y="36"/>
                  </a:cubicBezTo>
                  <a:cubicBezTo>
                    <a:pt x="5" y="33"/>
                    <a:pt x="0" y="25"/>
                    <a:pt x="2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2" y="12"/>
                    <a:pt x="7" y="7"/>
                    <a:pt x="12" y="4"/>
                  </a:cubicBezTo>
                  <a:close/>
                  <a:moveTo>
                    <a:pt x="13" y="9"/>
                  </a:moveTo>
                  <a:cubicBezTo>
                    <a:pt x="14" y="10"/>
                    <a:pt x="15" y="8"/>
                    <a:pt x="16" y="8"/>
                  </a:cubicBezTo>
                  <a:cubicBezTo>
                    <a:pt x="15" y="8"/>
                    <a:pt x="13" y="8"/>
                    <a:pt x="13" y="9"/>
                  </a:cubicBezTo>
                  <a:close/>
                  <a:moveTo>
                    <a:pt x="7" y="15"/>
                  </a:moveTo>
                  <a:cubicBezTo>
                    <a:pt x="7" y="20"/>
                    <a:pt x="6" y="24"/>
                    <a:pt x="9" y="29"/>
                  </a:cubicBezTo>
                  <a:cubicBezTo>
                    <a:pt x="12" y="35"/>
                    <a:pt x="21" y="37"/>
                    <a:pt x="29" y="33"/>
                  </a:cubicBezTo>
                  <a:cubicBezTo>
                    <a:pt x="34" y="31"/>
                    <a:pt x="36" y="25"/>
                    <a:pt x="38" y="21"/>
                  </a:cubicBezTo>
                  <a:cubicBezTo>
                    <a:pt x="37" y="17"/>
                    <a:pt x="34" y="14"/>
                    <a:pt x="31" y="13"/>
                  </a:cubicBezTo>
                  <a:cubicBezTo>
                    <a:pt x="35" y="18"/>
                    <a:pt x="33" y="27"/>
                    <a:pt x="29" y="30"/>
                  </a:cubicBezTo>
                  <a:cubicBezTo>
                    <a:pt x="26" y="31"/>
                    <a:pt x="22" y="33"/>
                    <a:pt x="20" y="33"/>
                  </a:cubicBezTo>
                  <a:cubicBezTo>
                    <a:pt x="17" y="33"/>
                    <a:pt x="12" y="30"/>
                    <a:pt x="10" y="28"/>
                  </a:cubicBezTo>
                  <a:cubicBezTo>
                    <a:pt x="6" y="22"/>
                    <a:pt x="9" y="15"/>
                    <a:pt x="12" y="11"/>
                  </a:cubicBezTo>
                  <a:cubicBezTo>
                    <a:pt x="9" y="10"/>
                    <a:pt x="9" y="14"/>
                    <a:pt x="7" y="15"/>
                  </a:cubicBezTo>
                  <a:close/>
                  <a:moveTo>
                    <a:pt x="15" y="11"/>
                  </a:moveTo>
                  <a:cubicBezTo>
                    <a:pt x="16" y="10"/>
                    <a:pt x="17" y="10"/>
                    <a:pt x="17" y="9"/>
                  </a:cubicBezTo>
                  <a:cubicBezTo>
                    <a:pt x="16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lose/>
                  <a:moveTo>
                    <a:pt x="37" y="15"/>
                  </a:moveTo>
                  <a:cubicBezTo>
                    <a:pt x="36" y="13"/>
                    <a:pt x="34" y="9"/>
                    <a:pt x="32" y="10"/>
                  </a:cubicBezTo>
                  <a:cubicBezTo>
                    <a:pt x="29" y="7"/>
                    <a:pt x="27" y="6"/>
                    <a:pt x="23" y="7"/>
                  </a:cubicBezTo>
                  <a:cubicBezTo>
                    <a:pt x="28" y="10"/>
                    <a:pt x="34" y="11"/>
                    <a:pt x="37" y="15"/>
                  </a:cubicBezTo>
                  <a:close/>
                  <a:moveTo>
                    <a:pt x="18" y="10"/>
                  </a:moveTo>
                  <a:cubicBezTo>
                    <a:pt x="19" y="9"/>
                    <a:pt x="20" y="9"/>
                    <a:pt x="22" y="9"/>
                  </a:cubicBezTo>
                  <a:cubicBezTo>
                    <a:pt x="21" y="8"/>
                    <a:pt x="20" y="9"/>
                    <a:pt x="19" y="9"/>
                  </a:cubicBezTo>
                  <a:cubicBezTo>
                    <a:pt x="18" y="9"/>
                    <a:pt x="19" y="9"/>
                    <a:pt x="18" y="10"/>
                  </a:cubicBezTo>
                  <a:close/>
                  <a:moveTo>
                    <a:pt x="10" y="17"/>
                  </a:moveTo>
                  <a:cubicBezTo>
                    <a:pt x="11" y="15"/>
                    <a:pt x="14" y="13"/>
                    <a:pt x="15" y="11"/>
                  </a:cubicBezTo>
                  <a:cubicBezTo>
                    <a:pt x="12" y="10"/>
                    <a:pt x="11" y="15"/>
                    <a:pt x="10" y="17"/>
                  </a:cubicBezTo>
                  <a:close/>
                  <a:moveTo>
                    <a:pt x="17" y="17"/>
                  </a:moveTo>
                  <a:cubicBezTo>
                    <a:pt x="20" y="16"/>
                    <a:pt x="22" y="16"/>
                    <a:pt x="24" y="15"/>
                  </a:cubicBezTo>
                  <a:cubicBezTo>
                    <a:pt x="23" y="13"/>
                    <a:pt x="18" y="15"/>
                    <a:pt x="17" y="17"/>
                  </a:cubicBezTo>
                  <a:close/>
                  <a:moveTo>
                    <a:pt x="10" y="22"/>
                  </a:moveTo>
                  <a:cubicBezTo>
                    <a:pt x="10" y="21"/>
                    <a:pt x="11" y="19"/>
                    <a:pt x="11" y="18"/>
                  </a:cubicBezTo>
                  <a:cubicBezTo>
                    <a:pt x="10" y="20"/>
                    <a:pt x="10" y="21"/>
                    <a:pt x="10" y="22"/>
                  </a:cubicBezTo>
                  <a:close/>
                  <a:moveTo>
                    <a:pt x="17" y="26"/>
                  </a:moveTo>
                  <a:cubicBezTo>
                    <a:pt x="17" y="27"/>
                    <a:pt x="19" y="28"/>
                    <a:pt x="20" y="28"/>
                  </a:cubicBezTo>
                  <a:cubicBezTo>
                    <a:pt x="27" y="27"/>
                    <a:pt x="28" y="14"/>
                    <a:pt x="21" y="18"/>
                  </a:cubicBezTo>
                  <a:cubicBezTo>
                    <a:pt x="18" y="19"/>
                    <a:pt x="15" y="23"/>
                    <a:pt x="17" y="26"/>
                  </a:cubicBezTo>
                  <a:close/>
                  <a:moveTo>
                    <a:pt x="14" y="28"/>
                  </a:moveTo>
                  <a:cubicBezTo>
                    <a:pt x="13" y="27"/>
                    <a:pt x="12" y="24"/>
                    <a:pt x="11" y="23"/>
                  </a:cubicBezTo>
                  <a:cubicBezTo>
                    <a:pt x="10" y="25"/>
                    <a:pt x="12" y="28"/>
                    <a:pt x="14" y="28"/>
                  </a:cubicBezTo>
                  <a:close/>
                  <a:moveTo>
                    <a:pt x="40" y="20"/>
                  </a:moveTo>
                  <a:cubicBezTo>
                    <a:pt x="41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20"/>
                  </a:cubicBezTo>
                  <a:close/>
                  <a:moveTo>
                    <a:pt x="16" y="47"/>
                  </a:moveTo>
                  <a:cubicBezTo>
                    <a:pt x="16" y="46"/>
                    <a:pt x="16" y="44"/>
                    <a:pt x="18" y="43"/>
                  </a:cubicBezTo>
                  <a:cubicBezTo>
                    <a:pt x="18" y="45"/>
                    <a:pt x="16" y="47"/>
                    <a:pt x="17" y="49"/>
                  </a:cubicBezTo>
                  <a:cubicBezTo>
                    <a:pt x="18" y="46"/>
                    <a:pt x="20" y="43"/>
                    <a:pt x="21" y="39"/>
                  </a:cubicBezTo>
                  <a:cubicBezTo>
                    <a:pt x="18" y="40"/>
                    <a:pt x="17" y="39"/>
                    <a:pt x="15" y="39"/>
                  </a:cubicBezTo>
                  <a:cubicBezTo>
                    <a:pt x="15" y="41"/>
                    <a:pt x="15" y="45"/>
                    <a:pt x="16" y="47"/>
                  </a:cubicBezTo>
                  <a:close/>
                  <a:moveTo>
                    <a:pt x="32" y="37"/>
                  </a:moveTo>
                  <a:cubicBezTo>
                    <a:pt x="30" y="37"/>
                    <a:pt x="29" y="39"/>
                    <a:pt x="26" y="39"/>
                  </a:cubicBezTo>
                  <a:cubicBezTo>
                    <a:pt x="28" y="48"/>
                    <a:pt x="32" y="60"/>
                    <a:pt x="36" y="68"/>
                  </a:cubicBezTo>
                  <a:cubicBezTo>
                    <a:pt x="36" y="67"/>
                    <a:pt x="36" y="65"/>
                    <a:pt x="35" y="65"/>
                  </a:cubicBezTo>
                  <a:cubicBezTo>
                    <a:pt x="35" y="64"/>
                    <a:pt x="35" y="63"/>
                    <a:pt x="36" y="62"/>
                  </a:cubicBezTo>
                  <a:cubicBezTo>
                    <a:pt x="37" y="62"/>
                    <a:pt x="37" y="63"/>
                    <a:pt x="38" y="63"/>
                  </a:cubicBezTo>
                  <a:cubicBezTo>
                    <a:pt x="37" y="62"/>
                    <a:pt x="37" y="61"/>
                    <a:pt x="38" y="60"/>
                  </a:cubicBezTo>
                  <a:cubicBezTo>
                    <a:pt x="38" y="61"/>
                    <a:pt x="39" y="61"/>
                    <a:pt x="39" y="60"/>
                  </a:cubicBezTo>
                  <a:cubicBezTo>
                    <a:pt x="40" y="64"/>
                    <a:pt x="43" y="68"/>
                    <a:pt x="47" y="70"/>
                  </a:cubicBezTo>
                  <a:cubicBezTo>
                    <a:pt x="42" y="59"/>
                    <a:pt x="38" y="48"/>
                    <a:pt x="31" y="40"/>
                  </a:cubicBezTo>
                  <a:cubicBezTo>
                    <a:pt x="31" y="40"/>
                    <a:pt x="32" y="40"/>
                    <a:pt x="32" y="39"/>
                  </a:cubicBezTo>
                  <a:cubicBezTo>
                    <a:pt x="33" y="39"/>
                    <a:pt x="33" y="40"/>
                    <a:pt x="34" y="41"/>
                  </a:cubicBezTo>
                  <a:cubicBezTo>
                    <a:pt x="33" y="39"/>
                    <a:pt x="33" y="36"/>
                    <a:pt x="32" y="37"/>
                  </a:cubicBezTo>
                  <a:close/>
                  <a:moveTo>
                    <a:pt x="16" y="52"/>
                  </a:moveTo>
                  <a:cubicBezTo>
                    <a:pt x="17" y="55"/>
                    <a:pt x="16" y="58"/>
                    <a:pt x="18" y="61"/>
                  </a:cubicBezTo>
                  <a:cubicBezTo>
                    <a:pt x="21" y="56"/>
                    <a:pt x="21" y="50"/>
                    <a:pt x="24" y="45"/>
                  </a:cubicBezTo>
                  <a:cubicBezTo>
                    <a:pt x="24" y="43"/>
                    <a:pt x="23" y="42"/>
                    <a:pt x="23" y="40"/>
                  </a:cubicBezTo>
                  <a:cubicBezTo>
                    <a:pt x="20" y="45"/>
                    <a:pt x="19" y="51"/>
                    <a:pt x="17" y="56"/>
                  </a:cubicBezTo>
                  <a:cubicBezTo>
                    <a:pt x="16" y="54"/>
                    <a:pt x="19" y="52"/>
                    <a:pt x="18" y="50"/>
                  </a:cubicBezTo>
                  <a:cubicBezTo>
                    <a:pt x="18" y="50"/>
                    <a:pt x="18" y="50"/>
                    <a:pt x="18" y="51"/>
                  </a:cubicBezTo>
                  <a:cubicBezTo>
                    <a:pt x="17" y="51"/>
                    <a:pt x="17" y="53"/>
                    <a:pt x="16" y="52"/>
                  </a:cubicBezTo>
                  <a:close/>
                  <a:moveTo>
                    <a:pt x="23" y="51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49"/>
                    <a:pt x="24" y="48"/>
                    <a:pt x="24" y="47"/>
                  </a:cubicBezTo>
                  <a:cubicBezTo>
                    <a:pt x="24" y="48"/>
                    <a:pt x="23" y="50"/>
                    <a:pt x="23" y="51"/>
                  </a:cubicBezTo>
                  <a:close/>
                  <a:moveTo>
                    <a:pt x="16" y="51"/>
                  </a:moveTo>
                  <a:cubicBezTo>
                    <a:pt x="17" y="51"/>
                    <a:pt x="17" y="50"/>
                    <a:pt x="17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1"/>
                    <a:pt x="16" y="51"/>
                  </a:cubicBezTo>
                  <a:close/>
                  <a:moveTo>
                    <a:pt x="26" y="65"/>
                  </a:moveTo>
                  <a:cubicBezTo>
                    <a:pt x="25" y="61"/>
                    <a:pt x="26" y="55"/>
                    <a:pt x="24" y="51"/>
                  </a:cubicBezTo>
                  <a:cubicBezTo>
                    <a:pt x="22" y="55"/>
                    <a:pt x="22" y="61"/>
                    <a:pt x="26" y="65"/>
                  </a:cubicBezTo>
                  <a:close/>
                  <a:moveTo>
                    <a:pt x="44" y="55"/>
                  </a:moveTo>
                  <a:cubicBezTo>
                    <a:pt x="44" y="54"/>
                    <a:pt x="44" y="53"/>
                    <a:pt x="43" y="53"/>
                  </a:cubicBezTo>
                  <a:cubicBezTo>
                    <a:pt x="43" y="53"/>
                    <a:pt x="44" y="55"/>
                    <a:pt x="44" y="55"/>
                  </a:cubicBezTo>
                  <a:close/>
                  <a:moveTo>
                    <a:pt x="36" y="77"/>
                  </a:moveTo>
                  <a:cubicBezTo>
                    <a:pt x="36" y="74"/>
                    <a:pt x="34" y="69"/>
                    <a:pt x="33" y="66"/>
                  </a:cubicBezTo>
                  <a:cubicBezTo>
                    <a:pt x="34" y="69"/>
                    <a:pt x="35" y="74"/>
                    <a:pt x="36" y="77"/>
                  </a:cubicBezTo>
                  <a:close/>
                  <a:moveTo>
                    <a:pt x="38" y="73"/>
                  </a:moveTo>
                  <a:cubicBezTo>
                    <a:pt x="38" y="71"/>
                    <a:pt x="39" y="68"/>
                    <a:pt x="38" y="66"/>
                  </a:cubicBezTo>
                  <a:cubicBezTo>
                    <a:pt x="38" y="69"/>
                    <a:pt x="38" y="71"/>
                    <a:pt x="38" y="73"/>
                  </a:cubicBezTo>
                  <a:close/>
                  <a:moveTo>
                    <a:pt x="48" y="68"/>
                  </a:moveTo>
                  <a:cubicBezTo>
                    <a:pt x="48" y="67"/>
                    <a:pt x="48" y="67"/>
                    <a:pt x="47" y="67"/>
                  </a:cubicBezTo>
                  <a:cubicBezTo>
                    <a:pt x="47" y="67"/>
                    <a:pt x="48" y="68"/>
                    <a:pt x="48" y="68"/>
                  </a:cubicBezTo>
                  <a:close/>
                  <a:moveTo>
                    <a:pt x="52" y="71"/>
                  </a:moveTo>
                  <a:cubicBezTo>
                    <a:pt x="51" y="70"/>
                    <a:pt x="50" y="69"/>
                    <a:pt x="48" y="68"/>
                  </a:cubicBezTo>
                  <a:cubicBezTo>
                    <a:pt x="49" y="70"/>
                    <a:pt x="50" y="72"/>
                    <a:pt x="52" y="7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47" name="Freeform 233"/>
          <p:cNvSpPr>
            <a:spLocks noEditPoints="1"/>
          </p:cNvSpPr>
          <p:nvPr/>
        </p:nvSpPr>
        <p:spPr bwMode="auto">
          <a:xfrm>
            <a:off x="3580571" y="2625115"/>
            <a:ext cx="324212" cy="340480"/>
          </a:xfrm>
          <a:custGeom>
            <a:avLst/>
            <a:gdLst>
              <a:gd name="T0" fmla="*/ 9 w 118"/>
              <a:gd name="T1" fmla="*/ 17 h 124"/>
              <a:gd name="T2" fmla="*/ 18 w 118"/>
              <a:gd name="T3" fmla="*/ 24 h 124"/>
              <a:gd name="T4" fmla="*/ 63 w 118"/>
              <a:gd name="T5" fmla="*/ 4 h 124"/>
              <a:gd name="T6" fmla="*/ 89 w 118"/>
              <a:gd name="T7" fmla="*/ 20 h 124"/>
              <a:gd name="T8" fmla="*/ 91 w 118"/>
              <a:gd name="T9" fmla="*/ 22 h 124"/>
              <a:gd name="T10" fmla="*/ 90 w 118"/>
              <a:gd name="T11" fmla="*/ 25 h 124"/>
              <a:gd name="T12" fmla="*/ 88 w 118"/>
              <a:gd name="T13" fmla="*/ 27 h 124"/>
              <a:gd name="T14" fmla="*/ 69 w 118"/>
              <a:gd name="T15" fmla="*/ 48 h 124"/>
              <a:gd name="T16" fmla="*/ 50 w 118"/>
              <a:gd name="T17" fmla="*/ 59 h 124"/>
              <a:gd name="T18" fmla="*/ 110 w 118"/>
              <a:gd name="T19" fmla="*/ 105 h 124"/>
              <a:gd name="T20" fmla="*/ 116 w 118"/>
              <a:gd name="T21" fmla="*/ 106 h 124"/>
              <a:gd name="T22" fmla="*/ 50 w 118"/>
              <a:gd name="T23" fmla="*/ 64 h 124"/>
              <a:gd name="T24" fmla="*/ 46 w 118"/>
              <a:gd name="T25" fmla="*/ 71 h 124"/>
              <a:gd name="T26" fmla="*/ 48 w 118"/>
              <a:gd name="T27" fmla="*/ 74 h 124"/>
              <a:gd name="T28" fmla="*/ 46 w 118"/>
              <a:gd name="T29" fmla="*/ 84 h 124"/>
              <a:gd name="T30" fmla="*/ 44 w 118"/>
              <a:gd name="T31" fmla="*/ 81 h 124"/>
              <a:gd name="T32" fmla="*/ 27 w 118"/>
              <a:gd name="T33" fmla="*/ 100 h 124"/>
              <a:gd name="T34" fmla="*/ 34 w 118"/>
              <a:gd name="T35" fmla="*/ 110 h 124"/>
              <a:gd name="T36" fmla="*/ 24 w 118"/>
              <a:gd name="T37" fmla="*/ 109 h 124"/>
              <a:gd name="T38" fmla="*/ 7 w 118"/>
              <a:gd name="T39" fmla="*/ 89 h 124"/>
              <a:gd name="T40" fmla="*/ 6 w 118"/>
              <a:gd name="T41" fmla="*/ 48 h 124"/>
              <a:gd name="T42" fmla="*/ 14 w 118"/>
              <a:gd name="T43" fmla="*/ 30 h 124"/>
              <a:gd name="T44" fmla="*/ 5 w 118"/>
              <a:gd name="T45" fmla="*/ 17 h 124"/>
              <a:gd name="T46" fmla="*/ 50 w 118"/>
              <a:gd name="T47" fmla="*/ 10 h 124"/>
              <a:gd name="T48" fmla="*/ 28 w 118"/>
              <a:gd name="T49" fmla="*/ 21 h 124"/>
              <a:gd name="T50" fmla="*/ 62 w 118"/>
              <a:gd name="T51" fmla="*/ 26 h 124"/>
              <a:gd name="T52" fmla="*/ 21 w 118"/>
              <a:gd name="T53" fmla="*/ 27 h 124"/>
              <a:gd name="T54" fmla="*/ 82 w 118"/>
              <a:gd name="T55" fmla="*/ 20 h 124"/>
              <a:gd name="T56" fmla="*/ 16 w 118"/>
              <a:gd name="T57" fmla="*/ 33 h 124"/>
              <a:gd name="T58" fmla="*/ 17 w 118"/>
              <a:gd name="T59" fmla="*/ 31 h 124"/>
              <a:gd name="T60" fmla="*/ 28 w 118"/>
              <a:gd name="T61" fmla="*/ 39 h 124"/>
              <a:gd name="T62" fmla="*/ 57 w 118"/>
              <a:gd name="T63" fmla="*/ 47 h 124"/>
              <a:gd name="T64" fmla="*/ 28 w 118"/>
              <a:gd name="T65" fmla="*/ 39 h 124"/>
              <a:gd name="T66" fmla="*/ 21 w 118"/>
              <a:gd name="T67" fmla="*/ 50 h 124"/>
              <a:gd name="T68" fmla="*/ 44 w 118"/>
              <a:gd name="T69" fmla="*/ 56 h 124"/>
              <a:gd name="T70" fmla="*/ 19 w 118"/>
              <a:gd name="T71" fmla="*/ 42 h 124"/>
              <a:gd name="T72" fmla="*/ 9 w 118"/>
              <a:gd name="T73" fmla="*/ 68 h 124"/>
              <a:gd name="T74" fmla="*/ 16 w 118"/>
              <a:gd name="T75" fmla="*/ 94 h 124"/>
              <a:gd name="T76" fmla="*/ 19 w 118"/>
              <a:gd name="T77" fmla="*/ 97 h 124"/>
              <a:gd name="T78" fmla="*/ 30 w 118"/>
              <a:gd name="T79" fmla="*/ 80 h 124"/>
              <a:gd name="T80" fmla="*/ 16 w 118"/>
              <a:gd name="T81" fmla="*/ 41 h 124"/>
              <a:gd name="T82" fmla="*/ 14 w 118"/>
              <a:gd name="T83" fmla="*/ 71 h 124"/>
              <a:gd name="T84" fmla="*/ 18 w 118"/>
              <a:gd name="T85" fmla="*/ 81 h 124"/>
              <a:gd name="T86" fmla="*/ 8 w 118"/>
              <a:gd name="T87" fmla="*/ 68 h 124"/>
              <a:gd name="T88" fmla="*/ 67 w 118"/>
              <a:gd name="T89" fmla="*/ 7 h 124"/>
              <a:gd name="T90" fmla="*/ 32 w 118"/>
              <a:gd name="T91" fmla="*/ 84 h 124"/>
              <a:gd name="T92" fmla="*/ 32 w 118"/>
              <a:gd name="T93" fmla="*/ 84 h 124"/>
              <a:gd name="T94" fmla="*/ 31 w 118"/>
              <a:gd name="T95" fmla="*/ 84 h 124"/>
              <a:gd name="T96" fmla="*/ 21 w 118"/>
              <a:gd name="T97" fmla="*/ 106 h 124"/>
              <a:gd name="T98" fmla="*/ 21 w 118"/>
              <a:gd name="T99" fmla="*/ 106 h 124"/>
              <a:gd name="T100" fmla="*/ 21 w 118"/>
              <a:gd name="T101" fmla="*/ 106 h 124"/>
              <a:gd name="T102" fmla="*/ 81 w 118"/>
              <a:gd name="T103" fmla="*/ 95 h 124"/>
              <a:gd name="T104" fmla="*/ 81 w 118"/>
              <a:gd name="T105" fmla="*/ 95 h 124"/>
              <a:gd name="T106" fmla="*/ 81 w 118"/>
              <a:gd name="T107" fmla="*/ 9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24">
                <a:moveTo>
                  <a:pt x="8" y="17"/>
                </a:moveTo>
                <a:cubicBezTo>
                  <a:pt x="8" y="17"/>
                  <a:pt x="9" y="17"/>
                  <a:pt x="9" y="17"/>
                </a:cubicBezTo>
                <a:cubicBezTo>
                  <a:pt x="10" y="18"/>
                  <a:pt x="11" y="19"/>
                  <a:pt x="12" y="18"/>
                </a:cubicBezTo>
                <a:cubicBezTo>
                  <a:pt x="14" y="20"/>
                  <a:pt x="16" y="22"/>
                  <a:pt x="18" y="24"/>
                </a:cubicBezTo>
                <a:cubicBezTo>
                  <a:pt x="30" y="12"/>
                  <a:pt x="50" y="0"/>
                  <a:pt x="64" y="5"/>
                </a:cubicBezTo>
                <a:cubicBezTo>
                  <a:pt x="64" y="5"/>
                  <a:pt x="63" y="4"/>
                  <a:pt x="63" y="4"/>
                </a:cubicBezTo>
                <a:cubicBezTo>
                  <a:pt x="63" y="3"/>
                  <a:pt x="63" y="2"/>
                  <a:pt x="64" y="2"/>
                </a:cubicBezTo>
                <a:cubicBezTo>
                  <a:pt x="73" y="7"/>
                  <a:pt x="82" y="12"/>
                  <a:pt x="89" y="20"/>
                </a:cubicBezTo>
                <a:cubicBezTo>
                  <a:pt x="89" y="20"/>
                  <a:pt x="88" y="20"/>
                  <a:pt x="88" y="21"/>
                </a:cubicBezTo>
                <a:cubicBezTo>
                  <a:pt x="89" y="21"/>
                  <a:pt x="90" y="21"/>
                  <a:pt x="91" y="22"/>
                </a:cubicBezTo>
                <a:cubicBezTo>
                  <a:pt x="91" y="23"/>
                  <a:pt x="92" y="24"/>
                  <a:pt x="92" y="24"/>
                </a:cubicBezTo>
                <a:cubicBezTo>
                  <a:pt x="91" y="25"/>
                  <a:pt x="90" y="25"/>
                  <a:pt x="90" y="25"/>
                </a:cubicBezTo>
                <a:cubicBezTo>
                  <a:pt x="90" y="26"/>
                  <a:pt x="91" y="26"/>
                  <a:pt x="90" y="27"/>
                </a:cubicBezTo>
                <a:cubicBezTo>
                  <a:pt x="89" y="28"/>
                  <a:pt x="89" y="27"/>
                  <a:pt x="88" y="27"/>
                </a:cubicBezTo>
                <a:cubicBezTo>
                  <a:pt x="84" y="23"/>
                  <a:pt x="78" y="24"/>
                  <a:pt x="73" y="27"/>
                </a:cubicBezTo>
                <a:cubicBezTo>
                  <a:pt x="66" y="32"/>
                  <a:pt x="66" y="40"/>
                  <a:pt x="69" y="48"/>
                </a:cubicBezTo>
                <a:cubicBezTo>
                  <a:pt x="67" y="50"/>
                  <a:pt x="69" y="55"/>
                  <a:pt x="66" y="56"/>
                </a:cubicBezTo>
                <a:cubicBezTo>
                  <a:pt x="63" y="58"/>
                  <a:pt x="54" y="50"/>
                  <a:pt x="50" y="59"/>
                </a:cubicBezTo>
                <a:cubicBezTo>
                  <a:pt x="64" y="74"/>
                  <a:pt x="80" y="91"/>
                  <a:pt x="96" y="102"/>
                </a:cubicBezTo>
                <a:cubicBezTo>
                  <a:pt x="100" y="104"/>
                  <a:pt x="106" y="108"/>
                  <a:pt x="110" y="105"/>
                </a:cubicBezTo>
                <a:cubicBezTo>
                  <a:pt x="110" y="103"/>
                  <a:pt x="107" y="99"/>
                  <a:pt x="109" y="97"/>
                </a:cubicBezTo>
                <a:cubicBezTo>
                  <a:pt x="114" y="91"/>
                  <a:pt x="118" y="103"/>
                  <a:pt x="116" y="106"/>
                </a:cubicBezTo>
                <a:cubicBezTo>
                  <a:pt x="101" y="124"/>
                  <a:pt x="84" y="102"/>
                  <a:pt x="74" y="90"/>
                </a:cubicBezTo>
                <a:cubicBezTo>
                  <a:pt x="67" y="80"/>
                  <a:pt x="57" y="74"/>
                  <a:pt x="50" y="64"/>
                </a:cubicBezTo>
                <a:cubicBezTo>
                  <a:pt x="49" y="63"/>
                  <a:pt x="48" y="63"/>
                  <a:pt x="48" y="62"/>
                </a:cubicBezTo>
                <a:cubicBezTo>
                  <a:pt x="45" y="65"/>
                  <a:pt x="46" y="68"/>
                  <a:pt x="46" y="71"/>
                </a:cubicBezTo>
                <a:cubicBezTo>
                  <a:pt x="47" y="73"/>
                  <a:pt x="48" y="72"/>
                  <a:pt x="48" y="73"/>
                </a:cubicBezTo>
                <a:cubicBezTo>
                  <a:pt x="49" y="73"/>
                  <a:pt x="48" y="74"/>
                  <a:pt x="48" y="74"/>
                </a:cubicBezTo>
                <a:cubicBezTo>
                  <a:pt x="50" y="75"/>
                  <a:pt x="51" y="77"/>
                  <a:pt x="49" y="79"/>
                </a:cubicBezTo>
                <a:cubicBezTo>
                  <a:pt x="52" y="81"/>
                  <a:pt x="49" y="84"/>
                  <a:pt x="46" y="84"/>
                </a:cubicBezTo>
                <a:cubicBezTo>
                  <a:pt x="45" y="83"/>
                  <a:pt x="45" y="82"/>
                  <a:pt x="44" y="81"/>
                </a:cubicBezTo>
                <a:cubicBezTo>
                  <a:pt x="44" y="81"/>
                  <a:pt x="44" y="81"/>
                  <a:pt x="44" y="81"/>
                </a:cubicBezTo>
                <a:cubicBezTo>
                  <a:pt x="36" y="81"/>
                  <a:pt x="34" y="87"/>
                  <a:pt x="30" y="92"/>
                </a:cubicBezTo>
                <a:cubicBezTo>
                  <a:pt x="28" y="95"/>
                  <a:pt x="27" y="97"/>
                  <a:pt x="27" y="100"/>
                </a:cubicBezTo>
                <a:cubicBezTo>
                  <a:pt x="27" y="103"/>
                  <a:pt x="28" y="107"/>
                  <a:pt x="31" y="110"/>
                </a:cubicBezTo>
                <a:cubicBezTo>
                  <a:pt x="32" y="110"/>
                  <a:pt x="33" y="109"/>
                  <a:pt x="34" y="110"/>
                </a:cubicBezTo>
                <a:cubicBezTo>
                  <a:pt x="35" y="114"/>
                  <a:pt x="28" y="115"/>
                  <a:pt x="26" y="112"/>
                </a:cubicBezTo>
                <a:cubicBezTo>
                  <a:pt x="26" y="111"/>
                  <a:pt x="25" y="110"/>
                  <a:pt x="24" y="109"/>
                </a:cubicBezTo>
                <a:cubicBezTo>
                  <a:pt x="24" y="109"/>
                  <a:pt x="23" y="108"/>
                  <a:pt x="22" y="109"/>
                </a:cubicBezTo>
                <a:cubicBezTo>
                  <a:pt x="15" y="107"/>
                  <a:pt x="13" y="93"/>
                  <a:pt x="7" y="89"/>
                </a:cubicBezTo>
                <a:cubicBezTo>
                  <a:pt x="5" y="79"/>
                  <a:pt x="1" y="69"/>
                  <a:pt x="3" y="61"/>
                </a:cubicBezTo>
                <a:cubicBezTo>
                  <a:pt x="0" y="57"/>
                  <a:pt x="4" y="53"/>
                  <a:pt x="6" y="48"/>
                </a:cubicBezTo>
                <a:cubicBezTo>
                  <a:pt x="7" y="42"/>
                  <a:pt x="8" y="36"/>
                  <a:pt x="11" y="31"/>
                </a:cubicBezTo>
                <a:cubicBezTo>
                  <a:pt x="11" y="30"/>
                  <a:pt x="13" y="29"/>
                  <a:pt x="14" y="30"/>
                </a:cubicBezTo>
                <a:cubicBezTo>
                  <a:pt x="14" y="30"/>
                  <a:pt x="14" y="29"/>
                  <a:pt x="15" y="29"/>
                </a:cubicBezTo>
                <a:cubicBezTo>
                  <a:pt x="13" y="25"/>
                  <a:pt x="6" y="21"/>
                  <a:pt x="5" y="17"/>
                </a:cubicBezTo>
                <a:cubicBezTo>
                  <a:pt x="4" y="15"/>
                  <a:pt x="6" y="14"/>
                  <a:pt x="8" y="17"/>
                </a:cubicBezTo>
                <a:close/>
                <a:moveTo>
                  <a:pt x="50" y="10"/>
                </a:moveTo>
                <a:cubicBezTo>
                  <a:pt x="49" y="10"/>
                  <a:pt x="49" y="11"/>
                  <a:pt x="49" y="11"/>
                </a:cubicBezTo>
                <a:cubicBezTo>
                  <a:pt x="42" y="9"/>
                  <a:pt x="32" y="15"/>
                  <a:pt x="28" y="21"/>
                </a:cubicBezTo>
                <a:cubicBezTo>
                  <a:pt x="37" y="17"/>
                  <a:pt x="48" y="16"/>
                  <a:pt x="56" y="19"/>
                </a:cubicBezTo>
                <a:cubicBezTo>
                  <a:pt x="58" y="20"/>
                  <a:pt x="63" y="23"/>
                  <a:pt x="62" y="26"/>
                </a:cubicBezTo>
                <a:cubicBezTo>
                  <a:pt x="58" y="23"/>
                  <a:pt x="54" y="21"/>
                  <a:pt x="51" y="20"/>
                </a:cubicBezTo>
                <a:cubicBezTo>
                  <a:pt x="42" y="19"/>
                  <a:pt x="31" y="23"/>
                  <a:pt x="21" y="27"/>
                </a:cubicBezTo>
                <a:cubicBezTo>
                  <a:pt x="36" y="26"/>
                  <a:pt x="49" y="36"/>
                  <a:pt x="61" y="46"/>
                </a:cubicBezTo>
                <a:cubicBezTo>
                  <a:pt x="63" y="35"/>
                  <a:pt x="67" y="21"/>
                  <a:pt x="82" y="20"/>
                </a:cubicBezTo>
                <a:cubicBezTo>
                  <a:pt x="74" y="11"/>
                  <a:pt x="62" y="8"/>
                  <a:pt x="50" y="10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7" y="33"/>
                </a:cubicBezTo>
                <a:cubicBezTo>
                  <a:pt x="17" y="32"/>
                  <a:pt x="17" y="32"/>
                  <a:pt x="17" y="31"/>
                </a:cubicBezTo>
                <a:cubicBezTo>
                  <a:pt x="16" y="32"/>
                  <a:pt x="16" y="32"/>
                  <a:pt x="16" y="33"/>
                </a:cubicBezTo>
                <a:close/>
                <a:moveTo>
                  <a:pt x="28" y="39"/>
                </a:moveTo>
                <a:cubicBezTo>
                  <a:pt x="33" y="44"/>
                  <a:pt x="41" y="53"/>
                  <a:pt x="45" y="54"/>
                </a:cubicBezTo>
                <a:cubicBezTo>
                  <a:pt x="48" y="50"/>
                  <a:pt x="53" y="47"/>
                  <a:pt x="57" y="47"/>
                </a:cubicBezTo>
                <a:cubicBezTo>
                  <a:pt x="47" y="37"/>
                  <a:pt x="36" y="28"/>
                  <a:pt x="22" y="31"/>
                </a:cubicBezTo>
                <a:cubicBezTo>
                  <a:pt x="23" y="32"/>
                  <a:pt x="25" y="36"/>
                  <a:pt x="28" y="39"/>
                </a:cubicBezTo>
                <a:close/>
                <a:moveTo>
                  <a:pt x="19" y="42"/>
                </a:moveTo>
                <a:cubicBezTo>
                  <a:pt x="21" y="44"/>
                  <a:pt x="20" y="47"/>
                  <a:pt x="21" y="50"/>
                </a:cubicBezTo>
                <a:cubicBezTo>
                  <a:pt x="24" y="59"/>
                  <a:pt x="35" y="68"/>
                  <a:pt x="42" y="71"/>
                </a:cubicBezTo>
                <a:cubicBezTo>
                  <a:pt x="42" y="66"/>
                  <a:pt x="42" y="61"/>
                  <a:pt x="44" y="56"/>
                </a:cubicBezTo>
                <a:cubicBezTo>
                  <a:pt x="35" y="52"/>
                  <a:pt x="28" y="39"/>
                  <a:pt x="20" y="32"/>
                </a:cubicBezTo>
                <a:cubicBezTo>
                  <a:pt x="19" y="36"/>
                  <a:pt x="19" y="39"/>
                  <a:pt x="19" y="42"/>
                </a:cubicBezTo>
                <a:close/>
                <a:moveTo>
                  <a:pt x="8" y="68"/>
                </a:moveTo>
                <a:cubicBezTo>
                  <a:pt x="8" y="68"/>
                  <a:pt x="9" y="67"/>
                  <a:pt x="9" y="68"/>
                </a:cubicBezTo>
                <a:cubicBezTo>
                  <a:pt x="6" y="76"/>
                  <a:pt x="11" y="87"/>
                  <a:pt x="16" y="95"/>
                </a:cubicBezTo>
                <a:cubicBezTo>
                  <a:pt x="17" y="95"/>
                  <a:pt x="15" y="94"/>
                  <a:pt x="16" y="94"/>
                </a:cubicBezTo>
                <a:cubicBezTo>
                  <a:pt x="18" y="94"/>
                  <a:pt x="17" y="96"/>
                  <a:pt x="17" y="98"/>
                </a:cubicBezTo>
                <a:cubicBezTo>
                  <a:pt x="18" y="98"/>
                  <a:pt x="18" y="97"/>
                  <a:pt x="19" y="97"/>
                </a:cubicBezTo>
                <a:cubicBezTo>
                  <a:pt x="21" y="98"/>
                  <a:pt x="21" y="101"/>
                  <a:pt x="23" y="103"/>
                </a:cubicBezTo>
                <a:cubicBezTo>
                  <a:pt x="24" y="96"/>
                  <a:pt x="24" y="86"/>
                  <a:pt x="30" y="80"/>
                </a:cubicBezTo>
                <a:cubicBezTo>
                  <a:pt x="34" y="76"/>
                  <a:pt x="39" y="74"/>
                  <a:pt x="43" y="74"/>
                </a:cubicBezTo>
                <a:cubicBezTo>
                  <a:pt x="32" y="68"/>
                  <a:pt x="18" y="55"/>
                  <a:pt x="16" y="41"/>
                </a:cubicBezTo>
                <a:cubicBezTo>
                  <a:pt x="16" y="39"/>
                  <a:pt x="18" y="38"/>
                  <a:pt x="16" y="36"/>
                </a:cubicBezTo>
                <a:cubicBezTo>
                  <a:pt x="8" y="45"/>
                  <a:pt x="9" y="60"/>
                  <a:pt x="14" y="71"/>
                </a:cubicBezTo>
                <a:cubicBezTo>
                  <a:pt x="15" y="75"/>
                  <a:pt x="17" y="79"/>
                  <a:pt x="19" y="80"/>
                </a:cubicBezTo>
                <a:cubicBezTo>
                  <a:pt x="18" y="80"/>
                  <a:pt x="19" y="81"/>
                  <a:pt x="18" y="81"/>
                </a:cubicBezTo>
                <a:cubicBezTo>
                  <a:pt x="11" y="75"/>
                  <a:pt x="11" y="63"/>
                  <a:pt x="8" y="56"/>
                </a:cubicBezTo>
                <a:cubicBezTo>
                  <a:pt x="8" y="60"/>
                  <a:pt x="7" y="65"/>
                  <a:pt x="8" y="68"/>
                </a:cubicBezTo>
                <a:close/>
                <a:moveTo>
                  <a:pt x="69" y="8"/>
                </a:moveTo>
                <a:cubicBezTo>
                  <a:pt x="69" y="7"/>
                  <a:pt x="68" y="7"/>
                  <a:pt x="67" y="7"/>
                </a:cubicBezTo>
                <a:cubicBezTo>
                  <a:pt x="68" y="8"/>
                  <a:pt x="69" y="8"/>
                  <a:pt x="69" y="8"/>
                </a:cubicBezTo>
                <a:close/>
                <a:moveTo>
                  <a:pt x="32" y="84"/>
                </a:moveTo>
                <a:cubicBezTo>
                  <a:pt x="34" y="81"/>
                  <a:pt x="37" y="80"/>
                  <a:pt x="39" y="78"/>
                </a:cubicBezTo>
                <a:cubicBezTo>
                  <a:pt x="36" y="78"/>
                  <a:pt x="32" y="81"/>
                  <a:pt x="32" y="84"/>
                </a:cubicBezTo>
                <a:close/>
                <a:moveTo>
                  <a:pt x="31" y="86"/>
                </a:moveTo>
                <a:cubicBezTo>
                  <a:pt x="31" y="86"/>
                  <a:pt x="32" y="84"/>
                  <a:pt x="31" y="84"/>
                </a:cubicBezTo>
                <a:cubicBezTo>
                  <a:pt x="31" y="85"/>
                  <a:pt x="31" y="85"/>
                  <a:pt x="31" y="86"/>
                </a:cubicBezTo>
                <a:close/>
                <a:moveTo>
                  <a:pt x="21" y="106"/>
                </a:moveTo>
                <a:cubicBezTo>
                  <a:pt x="20" y="105"/>
                  <a:pt x="19" y="104"/>
                  <a:pt x="19" y="104"/>
                </a:cubicBezTo>
                <a:cubicBezTo>
                  <a:pt x="19" y="105"/>
                  <a:pt x="20" y="106"/>
                  <a:pt x="21" y="106"/>
                </a:cubicBezTo>
                <a:close/>
                <a:moveTo>
                  <a:pt x="22" y="107"/>
                </a:moveTo>
                <a:cubicBezTo>
                  <a:pt x="22" y="107"/>
                  <a:pt x="22" y="107"/>
                  <a:pt x="21" y="106"/>
                </a:cubicBezTo>
                <a:cubicBezTo>
                  <a:pt x="21" y="107"/>
                  <a:pt x="22" y="107"/>
                  <a:pt x="22" y="107"/>
                </a:cubicBezTo>
                <a:close/>
                <a:moveTo>
                  <a:pt x="81" y="95"/>
                </a:moveTo>
                <a:cubicBezTo>
                  <a:pt x="81" y="94"/>
                  <a:pt x="80" y="94"/>
                  <a:pt x="80" y="94"/>
                </a:cubicBezTo>
                <a:cubicBezTo>
                  <a:pt x="80" y="94"/>
                  <a:pt x="80" y="96"/>
                  <a:pt x="81" y="95"/>
                </a:cubicBezTo>
                <a:close/>
                <a:moveTo>
                  <a:pt x="93" y="106"/>
                </a:moveTo>
                <a:cubicBezTo>
                  <a:pt x="89" y="102"/>
                  <a:pt x="85" y="99"/>
                  <a:pt x="81" y="95"/>
                </a:cubicBezTo>
                <a:cubicBezTo>
                  <a:pt x="85" y="99"/>
                  <a:pt x="88" y="103"/>
                  <a:pt x="93" y="10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8" name="Freeform 234"/>
          <p:cNvSpPr>
            <a:spLocks/>
          </p:cNvSpPr>
          <p:nvPr/>
        </p:nvSpPr>
        <p:spPr bwMode="auto">
          <a:xfrm>
            <a:off x="5019189" y="1270166"/>
            <a:ext cx="16269" cy="10459"/>
          </a:xfrm>
          <a:custGeom>
            <a:avLst/>
            <a:gdLst>
              <a:gd name="T0" fmla="*/ 6 w 6"/>
              <a:gd name="T1" fmla="*/ 0 h 4"/>
              <a:gd name="T2" fmla="*/ 3 w 6"/>
              <a:gd name="T3" fmla="*/ 2 h 4"/>
              <a:gd name="T4" fmla="*/ 5 w 6"/>
              <a:gd name="T5" fmla="*/ 2 h 4"/>
              <a:gd name="T6" fmla="*/ 5 w 6"/>
              <a:gd name="T7" fmla="*/ 3 h 4"/>
              <a:gd name="T8" fmla="*/ 4 w 6"/>
              <a:gd name="T9" fmla="*/ 4 h 4"/>
              <a:gd name="T10" fmla="*/ 3 w 6"/>
              <a:gd name="T11" fmla="*/ 2 h 4"/>
              <a:gd name="T12" fmla="*/ 2 w 6"/>
              <a:gd name="T13" fmla="*/ 2 h 4"/>
              <a:gd name="T14" fmla="*/ 6 w 6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4">
                <a:moveTo>
                  <a:pt x="6" y="0"/>
                </a:moveTo>
                <a:cubicBezTo>
                  <a:pt x="5" y="1"/>
                  <a:pt x="4" y="1"/>
                  <a:pt x="3" y="2"/>
                </a:cubicBezTo>
                <a:cubicBezTo>
                  <a:pt x="3" y="2"/>
                  <a:pt x="4" y="2"/>
                  <a:pt x="5" y="2"/>
                </a:cubicBezTo>
                <a:cubicBezTo>
                  <a:pt x="5" y="2"/>
                  <a:pt x="5" y="2"/>
                  <a:pt x="5" y="3"/>
                </a:cubicBezTo>
                <a:cubicBezTo>
                  <a:pt x="4" y="2"/>
                  <a:pt x="5" y="3"/>
                  <a:pt x="4" y="4"/>
                </a:cubicBezTo>
                <a:cubicBezTo>
                  <a:pt x="3" y="4"/>
                  <a:pt x="2" y="3"/>
                  <a:pt x="3" y="2"/>
                </a:cubicBezTo>
                <a:cubicBezTo>
                  <a:pt x="3" y="2"/>
                  <a:pt x="2" y="2"/>
                  <a:pt x="2" y="2"/>
                </a:cubicBezTo>
                <a:cubicBezTo>
                  <a:pt x="0" y="0"/>
                  <a:pt x="4" y="0"/>
                  <a:pt x="6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9" name="Freeform 235"/>
          <p:cNvSpPr>
            <a:spLocks noEditPoints="1"/>
          </p:cNvSpPr>
          <p:nvPr/>
        </p:nvSpPr>
        <p:spPr bwMode="auto">
          <a:xfrm>
            <a:off x="4922738" y="1105156"/>
            <a:ext cx="132474" cy="195224"/>
          </a:xfrm>
          <a:custGeom>
            <a:avLst/>
            <a:gdLst>
              <a:gd name="T0" fmla="*/ 33 w 48"/>
              <a:gd name="T1" fmla="*/ 15 h 71"/>
              <a:gd name="T2" fmla="*/ 37 w 48"/>
              <a:gd name="T3" fmla="*/ 29 h 71"/>
              <a:gd name="T4" fmla="*/ 35 w 48"/>
              <a:gd name="T5" fmla="*/ 47 h 71"/>
              <a:gd name="T6" fmla="*/ 44 w 48"/>
              <a:gd name="T7" fmla="*/ 65 h 71"/>
              <a:gd name="T8" fmla="*/ 48 w 48"/>
              <a:gd name="T9" fmla="*/ 66 h 71"/>
              <a:gd name="T10" fmla="*/ 9 w 48"/>
              <a:gd name="T11" fmla="*/ 53 h 71"/>
              <a:gd name="T12" fmla="*/ 10 w 48"/>
              <a:gd name="T13" fmla="*/ 51 h 71"/>
              <a:gd name="T14" fmla="*/ 15 w 48"/>
              <a:gd name="T15" fmla="*/ 31 h 71"/>
              <a:gd name="T16" fmla="*/ 9 w 48"/>
              <a:gd name="T17" fmla="*/ 26 h 71"/>
              <a:gd name="T18" fmla="*/ 6 w 48"/>
              <a:gd name="T19" fmla="*/ 17 h 71"/>
              <a:gd name="T20" fmla="*/ 19 w 48"/>
              <a:gd name="T21" fmla="*/ 3 h 71"/>
              <a:gd name="T22" fmla="*/ 23 w 48"/>
              <a:gd name="T23" fmla="*/ 22 h 71"/>
              <a:gd name="T24" fmla="*/ 22 w 48"/>
              <a:gd name="T25" fmla="*/ 6 h 71"/>
              <a:gd name="T26" fmla="*/ 20 w 48"/>
              <a:gd name="T27" fmla="*/ 5 h 71"/>
              <a:gd name="T28" fmla="*/ 24 w 48"/>
              <a:gd name="T29" fmla="*/ 25 h 71"/>
              <a:gd name="T30" fmla="*/ 34 w 48"/>
              <a:gd name="T31" fmla="*/ 16 h 71"/>
              <a:gd name="T32" fmla="*/ 10 w 48"/>
              <a:gd name="T33" fmla="*/ 25 h 71"/>
              <a:gd name="T34" fmla="*/ 7 w 48"/>
              <a:gd name="T35" fmla="*/ 18 h 71"/>
              <a:gd name="T36" fmla="*/ 11 w 48"/>
              <a:gd name="T37" fmla="*/ 26 h 71"/>
              <a:gd name="T38" fmla="*/ 18 w 48"/>
              <a:gd name="T39" fmla="*/ 25 h 71"/>
              <a:gd name="T40" fmla="*/ 35 w 48"/>
              <a:gd name="T41" fmla="*/ 28 h 71"/>
              <a:gd name="T42" fmla="*/ 26 w 48"/>
              <a:gd name="T43" fmla="*/ 29 h 71"/>
              <a:gd name="T44" fmla="*/ 27 w 48"/>
              <a:gd name="T45" fmla="*/ 28 h 71"/>
              <a:gd name="T46" fmla="*/ 35 w 48"/>
              <a:gd name="T47" fmla="*/ 28 h 71"/>
              <a:gd name="T48" fmla="*/ 6 w 48"/>
              <a:gd name="T49" fmla="*/ 31 h 71"/>
              <a:gd name="T50" fmla="*/ 15 w 48"/>
              <a:gd name="T51" fmla="*/ 29 h 71"/>
              <a:gd name="T52" fmla="*/ 21 w 48"/>
              <a:gd name="T53" fmla="*/ 31 h 71"/>
              <a:gd name="T54" fmla="*/ 21 w 48"/>
              <a:gd name="T55" fmla="*/ 31 h 71"/>
              <a:gd name="T56" fmla="*/ 18 w 48"/>
              <a:gd name="T57" fmla="*/ 34 h 71"/>
              <a:gd name="T58" fmla="*/ 22 w 48"/>
              <a:gd name="T59" fmla="*/ 37 h 71"/>
              <a:gd name="T60" fmla="*/ 14 w 48"/>
              <a:gd name="T61" fmla="*/ 40 h 71"/>
              <a:gd name="T62" fmla="*/ 19 w 48"/>
              <a:gd name="T63" fmla="*/ 41 h 71"/>
              <a:gd name="T64" fmla="*/ 18 w 48"/>
              <a:gd name="T65" fmla="*/ 44 h 71"/>
              <a:gd name="T66" fmla="*/ 14 w 48"/>
              <a:gd name="T67" fmla="*/ 46 h 71"/>
              <a:gd name="T68" fmla="*/ 12 w 48"/>
              <a:gd name="T69" fmla="*/ 49 h 71"/>
              <a:gd name="T70" fmla="*/ 13 w 48"/>
              <a:gd name="T71" fmla="*/ 51 h 71"/>
              <a:gd name="T72" fmla="*/ 31 w 48"/>
              <a:gd name="T73" fmla="*/ 42 h 71"/>
              <a:gd name="T74" fmla="*/ 29 w 48"/>
              <a:gd name="T75" fmla="*/ 41 h 71"/>
              <a:gd name="T76" fmla="*/ 29 w 48"/>
              <a:gd name="T77" fmla="*/ 37 h 71"/>
              <a:gd name="T78" fmla="*/ 35 w 48"/>
              <a:gd name="T79" fmla="*/ 53 h 71"/>
              <a:gd name="T80" fmla="*/ 9 w 48"/>
              <a:gd name="T81" fmla="*/ 59 h 71"/>
              <a:gd name="T82" fmla="*/ 8 w 48"/>
              <a:gd name="T83" fmla="*/ 63 h 71"/>
              <a:gd name="T84" fmla="*/ 7 w 48"/>
              <a:gd name="T85" fmla="*/ 68 h 71"/>
              <a:gd name="T86" fmla="*/ 11 w 48"/>
              <a:gd name="T87" fmla="*/ 66 h 71"/>
              <a:gd name="T88" fmla="*/ 41 w 48"/>
              <a:gd name="T89" fmla="*/ 65 h 71"/>
              <a:gd name="T90" fmla="*/ 40 w 48"/>
              <a:gd name="T91" fmla="*/ 57 h 71"/>
              <a:gd name="T92" fmla="*/ 34 w 48"/>
              <a:gd name="T93" fmla="*/ 58 h 71"/>
              <a:gd name="T94" fmla="*/ 38 w 48"/>
              <a:gd name="T95" fmla="*/ 55 h 71"/>
              <a:gd name="T96" fmla="*/ 31 w 48"/>
              <a:gd name="T97" fmla="*/ 56 h 71"/>
              <a:gd name="T98" fmla="*/ 35 w 48"/>
              <a:gd name="T99" fmla="*/ 53 h 71"/>
              <a:gd name="T100" fmla="*/ 9 w 48"/>
              <a:gd name="T101" fmla="*/ 57 h 71"/>
              <a:gd name="T102" fmla="*/ 25 w 48"/>
              <a:gd name="T103" fmla="*/ 67 h 71"/>
              <a:gd name="T104" fmla="*/ 25 w 48"/>
              <a:gd name="T105" fmla="*/ 67 h 71"/>
              <a:gd name="T106" fmla="*/ 20 w 48"/>
              <a:gd name="T107" fmla="*/ 6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8" h="71">
                <a:moveTo>
                  <a:pt x="23" y="22"/>
                </a:moveTo>
                <a:cubicBezTo>
                  <a:pt x="25" y="20"/>
                  <a:pt x="29" y="15"/>
                  <a:pt x="33" y="15"/>
                </a:cubicBezTo>
                <a:cubicBezTo>
                  <a:pt x="39" y="14"/>
                  <a:pt x="35" y="24"/>
                  <a:pt x="31" y="24"/>
                </a:cubicBezTo>
                <a:cubicBezTo>
                  <a:pt x="33" y="26"/>
                  <a:pt x="36" y="26"/>
                  <a:pt x="37" y="29"/>
                </a:cubicBezTo>
                <a:cubicBezTo>
                  <a:pt x="37" y="32"/>
                  <a:pt x="32" y="33"/>
                  <a:pt x="29" y="33"/>
                </a:cubicBezTo>
                <a:cubicBezTo>
                  <a:pt x="32" y="36"/>
                  <a:pt x="35" y="42"/>
                  <a:pt x="35" y="47"/>
                </a:cubicBezTo>
                <a:cubicBezTo>
                  <a:pt x="35" y="49"/>
                  <a:pt x="35" y="50"/>
                  <a:pt x="36" y="51"/>
                </a:cubicBezTo>
                <a:cubicBezTo>
                  <a:pt x="41" y="53"/>
                  <a:pt x="44" y="60"/>
                  <a:pt x="44" y="65"/>
                </a:cubicBezTo>
                <a:cubicBezTo>
                  <a:pt x="45" y="65"/>
                  <a:pt x="46" y="64"/>
                  <a:pt x="48" y="64"/>
                </a:cubicBezTo>
                <a:cubicBezTo>
                  <a:pt x="48" y="65"/>
                  <a:pt x="48" y="65"/>
                  <a:pt x="48" y="66"/>
                </a:cubicBezTo>
                <a:cubicBezTo>
                  <a:pt x="36" y="71"/>
                  <a:pt x="17" y="69"/>
                  <a:pt x="4" y="71"/>
                </a:cubicBezTo>
                <a:cubicBezTo>
                  <a:pt x="0" y="65"/>
                  <a:pt x="5" y="57"/>
                  <a:pt x="9" y="53"/>
                </a:cubicBezTo>
                <a:cubicBezTo>
                  <a:pt x="9" y="52"/>
                  <a:pt x="8" y="52"/>
                  <a:pt x="8" y="52"/>
                </a:cubicBezTo>
                <a:cubicBezTo>
                  <a:pt x="9" y="51"/>
                  <a:pt x="9" y="51"/>
                  <a:pt x="10" y="51"/>
                </a:cubicBezTo>
                <a:cubicBezTo>
                  <a:pt x="9" y="48"/>
                  <a:pt x="11" y="45"/>
                  <a:pt x="10" y="42"/>
                </a:cubicBezTo>
                <a:cubicBezTo>
                  <a:pt x="12" y="38"/>
                  <a:pt x="14" y="35"/>
                  <a:pt x="15" y="31"/>
                </a:cubicBezTo>
                <a:cubicBezTo>
                  <a:pt x="13" y="33"/>
                  <a:pt x="8" y="37"/>
                  <a:pt x="6" y="33"/>
                </a:cubicBezTo>
                <a:cubicBezTo>
                  <a:pt x="4" y="31"/>
                  <a:pt x="7" y="27"/>
                  <a:pt x="9" y="26"/>
                </a:cubicBezTo>
                <a:cubicBezTo>
                  <a:pt x="7" y="24"/>
                  <a:pt x="6" y="21"/>
                  <a:pt x="5" y="17"/>
                </a:cubicBezTo>
                <a:cubicBezTo>
                  <a:pt x="5" y="17"/>
                  <a:pt x="5" y="17"/>
                  <a:pt x="6" y="17"/>
                </a:cubicBezTo>
                <a:cubicBezTo>
                  <a:pt x="10" y="18"/>
                  <a:pt x="15" y="17"/>
                  <a:pt x="18" y="20"/>
                </a:cubicBezTo>
                <a:cubicBezTo>
                  <a:pt x="16" y="14"/>
                  <a:pt x="16" y="7"/>
                  <a:pt x="19" y="3"/>
                </a:cubicBezTo>
                <a:cubicBezTo>
                  <a:pt x="23" y="0"/>
                  <a:pt x="25" y="8"/>
                  <a:pt x="25" y="12"/>
                </a:cubicBezTo>
                <a:cubicBezTo>
                  <a:pt x="24" y="16"/>
                  <a:pt x="23" y="19"/>
                  <a:pt x="23" y="22"/>
                </a:cubicBezTo>
                <a:close/>
                <a:moveTo>
                  <a:pt x="20" y="5"/>
                </a:moveTo>
                <a:cubicBezTo>
                  <a:pt x="21" y="5"/>
                  <a:pt x="21" y="5"/>
                  <a:pt x="22" y="6"/>
                </a:cubicBezTo>
                <a:cubicBezTo>
                  <a:pt x="21" y="5"/>
                  <a:pt x="21" y="5"/>
                  <a:pt x="21" y="4"/>
                </a:cubicBezTo>
                <a:cubicBezTo>
                  <a:pt x="20" y="3"/>
                  <a:pt x="19" y="5"/>
                  <a:pt x="20" y="5"/>
                </a:cubicBezTo>
                <a:close/>
                <a:moveTo>
                  <a:pt x="24" y="22"/>
                </a:moveTo>
                <a:cubicBezTo>
                  <a:pt x="24" y="23"/>
                  <a:pt x="23" y="24"/>
                  <a:pt x="24" y="25"/>
                </a:cubicBezTo>
                <a:cubicBezTo>
                  <a:pt x="26" y="25"/>
                  <a:pt x="27" y="24"/>
                  <a:pt x="30" y="24"/>
                </a:cubicBezTo>
                <a:cubicBezTo>
                  <a:pt x="32" y="23"/>
                  <a:pt x="36" y="20"/>
                  <a:pt x="34" y="16"/>
                </a:cubicBezTo>
                <a:cubicBezTo>
                  <a:pt x="30" y="16"/>
                  <a:pt x="27" y="20"/>
                  <a:pt x="24" y="22"/>
                </a:cubicBezTo>
                <a:close/>
                <a:moveTo>
                  <a:pt x="10" y="25"/>
                </a:moveTo>
                <a:cubicBezTo>
                  <a:pt x="12" y="22"/>
                  <a:pt x="16" y="22"/>
                  <a:pt x="18" y="23"/>
                </a:cubicBezTo>
                <a:cubicBezTo>
                  <a:pt x="17" y="19"/>
                  <a:pt x="12" y="18"/>
                  <a:pt x="7" y="18"/>
                </a:cubicBezTo>
                <a:cubicBezTo>
                  <a:pt x="6" y="21"/>
                  <a:pt x="9" y="24"/>
                  <a:pt x="10" y="25"/>
                </a:cubicBezTo>
                <a:close/>
                <a:moveTo>
                  <a:pt x="11" y="26"/>
                </a:moveTo>
                <a:cubicBezTo>
                  <a:pt x="13" y="26"/>
                  <a:pt x="14" y="27"/>
                  <a:pt x="16" y="27"/>
                </a:cubicBezTo>
                <a:cubicBezTo>
                  <a:pt x="17" y="27"/>
                  <a:pt x="18" y="26"/>
                  <a:pt x="18" y="25"/>
                </a:cubicBezTo>
                <a:cubicBezTo>
                  <a:pt x="16" y="23"/>
                  <a:pt x="12" y="23"/>
                  <a:pt x="11" y="26"/>
                </a:cubicBezTo>
                <a:close/>
                <a:moveTo>
                  <a:pt x="35" y="28"/>
                </a:moveTo>
                <a:cubicBezTo>
                  <a:pt x="32" y="25"/>
                  <a:pt x="27" y="26"/>
                  <a:pt x="24" y="28"/>
                </a:cubicBezTo>
                <a:cubicBezTo>
                  <a:pt x="25" y="28"/>
                  <a:pt x="25" y="29"/>
                  <a:pt x="26" y="29"/>
                </a:cubicBezTo>
                <a:cubicBezTo>
                  <a:pt x="26" y="29"/>
                  <a:pt x="25" y="28"/>
                  <a:pt x="26" y="28"/>
                </a:cubicBezTo>
                <a:cubicBezTo>
                  <a:pt x="26" y="28"/>
                  <a:pt x="27" y="28"/>
                  <a:pt x="27" y="28"/>
                </a:cubicBezTo>
                <a:cubicBezTo>
                  <a:pt x="28" y="29"/>
                  <a:pt x="27" y="29"/>
                  <a:pt x="27" y="30"/>
                </a:cubicBezTo>
                <a:cubicBezTo>
                  <a:pt x="29" y="33"/>
                  <a:pt x="38" y="31"/>
                  <a:pt x="35" y="28"/>
                </a:cubicBezTo>
                <a:close/>
                <a:moveTo>
                  <a:pt x="10" y="26"/>
                </a:moveTo>
                <a:cubicBezTo>
                  <a:pt x="9" y="28"/>
                  <a:pt x="7" y="29"/>
                  <a:pt x="6" y="31"/>
                </a:cubicBezTo>
                <a:cubicBezTo>
                  <a:pt x="7" y="31"/>
                  <a:pt x="7" y="32"/>
                  <a:pt x="7" y="33"/>
                </a:cubicBezTo>
                <a:cubicBezTo>
                  <a:pt x="11" y="35"/>
                  <a:pt x="13" y="31"/>
                  <a:pt x="15" y="29"/>
                </a:cubicBezTo>
                <a:cubicBezTo>
                  <a:pt x="13" y="28"/>
                  <a:pt x="12" y="27"/>
                  <a:pt x="10" y="26"/>
                </a:cubicBezTo>
                <a:close/>
                <a:moveTo>
                  <a:pt x="21" y="31"/>
                </a:moveTo>
                <a:cubicBezTo>
                  <a:pt x="21" y="31"/>
                  <a:pt x="23" y="31"/>
                  <a:pt x="22" y="30"/>
                </a:cubicBezTo>
                <a:cubicBezTo>
                  <a:pt x="22" y="30"/>
                  <a:pt x="21" y="31"/>
                  <a:pt x="21" y="31"/>
                </a:cubicBezTo>
                <a:close/>
                <a:moveTo>
                  <a:pt x="26" y="33"/>
                </a:moveTo>
                <a:cubicBezTo>
                  <a:pt x="24" y="34"/>
                  <a:pt x="20" y="34"/>
                  <a:pt x="18" y="34"/>
                </a:cubicBezTo>
                <a:cubicBezTo>
                  <a:pt x="17" y="35"/>
                  <a:pt x="15" y="36"/>
                  <a:pt x="15" y="37"/>
                </a:cubicBezTo>
                <a:cubicBezTo>
                  <a:pt x="18" y="38"/>
                  <a:pt x="21" y="36"/>
                  <a:pt x="22" y="37"/>
                </a:cubicBezTo>
                <a:cubicBezTo>
                  <a:pt x="19" y="37"/>
                  <a:pt x="17" y="38"/>
                  <a:pt x="15" y="39"/>
                </a:cubicBezTo>
                <a:cubicBezTo>
                  <a:pt x="15" y="39"/>
                  <a:pt x="14" y="40"/>
                  <a:pt x="14" y="40"/>
                </a:cubicBezTo>
                <a:cubicBezTo>
                  <a:pt x="16" y="41"/>
                  <a:pt x="17" y="40"/>
                  <a:pt x="19" y="40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2"/>
                  <a:pt x="15" y="41"/>
                  <a:pt x="14" y="43"/>
                </a:cubicBezTo>
                <a:cubicBezTo>
                  <a:pt x="16" y="43"/>
                  <a:pt x="18" y="42"/>
                  <a:pt x="18" y="44"/>
                </a:cubicBezTo>
                <a:cubicBezTo>
                  <a:pt x="17" y="44"/>
                  <a:pt x="16" y="44"/>
                  <a:pt x="14" y="44"/>
                </a:cubicBezTo>
                <a:cubicBezTo>
                  <a:pt x="14" y="45"/>
                  <a:pt x="14" y="46"/>
                  <a:pt x="14" y="46"/>
                </a:cubicBezTo>
                <a:cubicBezTo>
                  <a:pt x="16" y="47"/>
                  <a:pt x="19" y="45"/>
                  <a:pt x="21" y="46"/>
                </a:cubicBezTo>
                <a:cubicBezTo>
                  <a:pt x="17" y="46"/>
                  <a:pt x="14" y="48"/>
                  <a:pt x="12" y="49"/>
                </a:cubicBezTo>
                <a:cubicBezTo>
                  <a:pt x="14" y="50"/>
                  <a:pt x="16" y="49"/>
                  <a:pt x="17" y="49"/>
                </a:cubicBezTo>
                <a:cubicBezTo>
                  <a:pt x="16" y="50"/>
                  <a:pt x="14" y="50"/>
                  <a:pt x="13" y="51"/>
                </a:cubicBezTo>
                <a:cubicBezTo>
                  <a:pt x="18" y="54"/>
                  <a:pt x="26" y="52"/>
                  <a:pt x="32" y="51"/>
                </a:cubicBezTo>
                <a:cubicBezTo>
                  <a:pt x="31" y="48"/>
                  <a:pt x="32" y="45"/>
                  <a:pt x="31" y="42"/>
                </a:cubicBezTo>
                <a:cubicBezTo>
                  <a:pt x="30" y="42"/>
                  <a:pt x="31" y="43"/>
                  <a:pt x="30" y="43"/>
                </a:cubicBezTo>
                <a:cubicBezTo>
                  <a:pt x="30" y="42"/>
                  <a:pt x="29" y="42"/>
                  <a:pt x="29" y="41"/>
                </a:cubicBezTo>
                <a:cubicBezTo>
                  <a:pt x="29" y="40"/>
                  <a:pt x="30" y="41"/>
                  <a:pt x="30" y="40"/>
                </a:cubicBezTo>
                <a:cubicBezTo>
                  <a:pt x="30" y="39"/>
                  <a:pt x="29" y="38"/>
                  <a:pt x="29" y="37"/>
                </a:cubicBezTo>
                <a:cubicBezTo>
                  <a:pt x="28" y="36"/>
                  <a:pt x="27" y="34"/>
                  <a:pt x="26" y="33"/>
                </a:cubicBezTo>
                <a:close/>
                <a:moveTo>
                  <a:pt x="35" y="53"/>
                </a:moveTo>
                <a:cubicBezTo>
                  <a:pt x="32" y="54"/>
                  <a:pt x="28" y="55"/>
                  <a:pt x="24" y="55"/>
                </a:cubicBezTo>
                <a:cubicBezTo>
                  <a:pt x="18" y="55"/>
                  <a:pt x="10" y="53"/>
                  <a:pt x="9" y="59"/>
                </a:cubicBezTo>
                <a:cubicBezTo>
                  <a:pt x="9" y="61"/>
                  <a:pt x="9" y="62"/>
                  <a:pt x="9" y="64"/>
                </a:cubicBezTo>
                <a:cubicBezTo>
                  <a:pt x="9" y="64"/>
                  <a:pt x="8" y="64"/>
                  <a:pt x="8" y="63"/>
                </a:cubicBezTo>
                <a:cubicBezTo>
                  <a:pt x="7" y="62"/>
                  <a:pt x="8" y="59"/>
                  <a:pt x="8" y="58"/>
                </a:cubicBezTo>
                <a:cubicBezTo>
                  <a:pt x="7" y="61"/>
                  <a:pt x="5" y="65"/>
                  <a:pt x="7" y="68"/>
                </a:cubicBezTo>
                <a:cubicBezTo>
                  <a:pt x="8" y="68"/>
                  <a:pt x="9" y="67"/>
                  <a:pt x="10" y="67"/>
                </a:cubicBezTo>
                <a:cubicBezTo>
                  <a:pt x="11" y="67"/>
                  <a:pt x="11" y="66"/>
                  <a:pt x="11" y="66"/>
                </a:cubicBezTo>
                <a:cubicBezTo>
                  <a:pt x="21" y="66"/>
                  <a:pt x="30" y="65"/>
                  <a:pt x="39" y="64"/>
                </a:cubicBezTo>
                <a:cubicBezTo>
                  <a:pt x="40" y="65"/>
                  <a:pt x="40" y="65"/>
                  <a:pt x="41" y="65"/>
                </a:cubicBezTo>
                <a:cubicBezTo>
                  <a:pt x="43" y="61"/>
                  <a:pt x="40" y="53"/>
                  <a:pt x="35" y="58"/>
                </a:cubicBezTo>
                <a:cubicBezTo>
                  <a:pt x="36" y="58"/>
                  <a:pt x="38" y="57"/>
                  <a:pt x="40" y="57"/>
                </a:cubicBezTo>
                <a:cubicBezTo>
                  <a:pt x="39" y="59"/>
                  <a:pt x="37" y="59"/>
                  <a:pt x="35" y="59"/>
                </a:cubicBezTo>
                <a:cubicBezTo>
                  <a:pt x="34" y="59"/>
                  <a:pt x="34" y="59"/>
                  <a:pt x="34" y="58"/>
                </a:cubicBezTo>
                <a:cubicBezTo>
                  <a:pt x="34" y="59"/>
                  <a:pt x="33" y="59"/>
                  <a:pt x="33" y="58"/>
                </a:cubicBezTo>
                <a:cubicBezTo>
                  <a:pt x="34" y="56"/>
                  <a:pt x="37" y="56"/>
                  <a:pt x="38" y="55"/>
                </a:cubicBezTo>
                <a:cubicBezTo>
                  <a:pt x="35" y="54"/>
                  <a:pt x="33" y="56"/>
                  <a:pt x="31" y="57"/>
                </a:cubicBezTo>
                <a:cubicBezTo>
                  <a:pt x="31" y="57"/>
                  <a:pt x="31" y="56"/>
                  <a:pt x="31" y="56"/>
                </a:cubicBezTo>
                <a:cubicBezTo>
                  <a:pt x="32" y="55"/>
                  <a:pt x="34" y="54"/>
                  <a:pt x="36" y="54"/>
                </a:cubicBezTo>
                <a:cubicBezTo>
                  <a:pt x="36" y="53"/>
                  <a:pt x="35" y="53"/>
                  <a:pt x="35" y="53"/>
                </a:cubicBezTo>
                <a:close/>
                <a:moveTo>
                  <a:pt x="8" y="58"/>
                </a:moveTo>
                <a:cubicBezTo>
                  <a:pt x="8" y="58"/>
                  <a:pt x="9" y="58"/>
                  <a:pt x="9" y="57"/>
                </a:cubicBezTo>
                <a:cubicBezTo>
                  <a:pt x="8" y="57"/>
                  <a:pt x="8" y="58"/>
                  <a:pt x="8" y="58"/>
                </a:cubicBezTo>
                <a:close/>
                <a:moveTo>
                  <a:pt x="25" y="67"/>
                </a:moveTo>
                <a:cubicBezTo>
                  <a:pt x="26" y="68"/>
                  <a:pt x="29" y="68"/>
                  <a:pt x="31" y="67"/>
                </a:cubicBezTo>
                <a:cubicBezTo>
                  <a:pt x="29" y="67"/>
                  <a:pt x="26" y="67"/>
                  <a:pt x="25" y="67"/>
                </a:cubicBezTo>
                <a:close/>
                <a:moveTo>
                  <a:pt x="14" y="68"/>
                </a:moveTo>
                <a:cubicBezTo>
                  <a:pt x="16" y="68"/>
                  <a:pt x="18" y="68"/>
                  <a:pt x="20" y="67"/>
                </a:cubicBezTo>
                <a:cubicBezTo>
                  <a:pt x="18" y="67"/>
                  <a:pt x="16" y="67"/>
                  <a:pt x="14" y="6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95" name="组合 594"/>
          <p:cNvGrpSpPr/>
          <p:nvPr/>
        </p:nvGrpSpPr>
        <p:grpSpPr>
          <a:xfrm>
            <a:off x="3743571" y="1279542"/>
            <a:ext cx="292837" cy="342804"/>
            <a:chOff x="3608460" y="1903483"/>
            <a:chExt cx="292837" cy="342804"/>
          </a:xfrm>
        </p:grpSpPr>
        <p:sp>
          <p:nvSpPr>
            <p:cNvPr id="250" name="Freeform 236"/>
            <p:cNvSpPr>
              <a:spLocks/>
            </p:cNvSpPr>
            <p:nvPr/>
          </p:nvSpPr>
          <p:spPr bwMode="auto">
            <a:xfrm>
              <a:off x="3720017" y="1961586"/>
              <a:ext cx="9296" cy="813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0"/>
                    <a:pt x="0" y="2"/>
                    <a:pt x="1" y="2"/>
                  </a:cubicBezTo>
                  <a:cubicBezTo>
                    <a:pt x="2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237"/>
            <p:cNvSpPr>
              <a:spLocks/>
            </p:cNvSpPr>
            <p:nvPr/>
          </p:nvSpPr>
          <p:spPr bwMode="auto">
            <a:xfrm>
              <a:off x="3775796" y="2235828"/>
              <a:ext cx="24403" cy="10459"/>
            </a:xfrm>
            <a:custGeom>
              <a:avLst/>
              <a:gdLst>
                <a:gd name="T0" fmla="*/ 9 w 9"/>
                <a:gd name="T1" fmla="*/ 3 h 4"/>
                <a:gd name="T2" fmla="*/ 0 w 9"/>
                <a:gd name="T3" fmla="*/ 0 h 4"/>
                <a:gd name="T4" fmla="*/ 9 w 9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3"/>
                  </a:moveTo>
                  <a:cubicBezTo>
                    <a:pt x="6" y="4"/>
                    <a:pt x="3" y="1"/>
                    <a:pt x="0" y="0"/>
                  </a:cubicBezTo>
                  <a:cubicBezTo>
                    <a:pt x="3" y="0"/>
                    <a:pt x="6" y="1"/>
                    <a:pt x="9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238"/>
            <p:cNvSpPr>
              <a:spLocks noEditPoints="1"/>
            </p:cNvSpPr>
            <p:nvPr/>
          </p:nvSpPr>
          <p:spPr bwMode="auto">
            <a:xfrm>
              <a:off x="3608460" y="1903483"/>
              <a:ext cx="292837" cy="334670"/>
            </a:xfrm>
            <a:custGeom>
              <a:avLst/>
              <a:gdLst>
                <a:gd name="T0" fmla="*/ 64 w 107"/>
                <a:gd name="T1" fmla="*/ 118 h 122"/>
                <a:gd name="T2" fmla="*/ 66 w 107"/>
                <a:gd name="T3" fmla="*/ 119 h 122"/>
                <a:gd name="T4" fmla="*/ 54 w 107"/>
                <a:gd name="T5" fmla="*/ 117 h 122"/>
                <a:gd name="T6" fmla="*/ 58 w 107"/>
                <a:gd name="T7" fmla="*/ 119 h 122"/>
                <a:gd name="T8" fmla="*/ 49 w 107"/>
                <a:gd name="T9" fmla="*/ 118 h 122"/>
                <a:gd name="T10" fmla="*/ 22 w 107"/>
                <a:gd name="T11" fmla="*/ 113 h 122"/>
                <a:gd name="T12" fmla="*/ 14 w 107"/>
                <a:gd name="T13" fmla="*/ 110 h 122"/>
                <a:gd name="T14" fmla="*/ 19 w 107"/>
                <a:gd name="T15" fmla="*/ 109 h 122"/>
                <a:gd name="T16" fmla="*/ 14 w 107"/>
                <a:gd name="T17" fmla="*/ 107 h 122"/>
                <a:gd name="T18" fmla="*/ 14 w 107"/>
                <a:gd name="T19" fmla="*/ 106 h 122"/>
                <a:gd name="T20" fmla="*/ 6 w 107"/>
                <a:gd name="T21" fmla="*/ 101 h 122"/>
                <a:gd name="T22" fmla="*/ 11 w 107"/>
                <a:gd name="T23" fmla="*/ 102 h 122"/>
                <a:gd name="T24" fmla="*/ 0 w 107"/>
                <a:gd name="T25" fmla="*/ 97 h 122"/>
                <a:gd name="T26" fmla="*/ 12 w 107"/>
                <a:gd name="T27" fmla="*/ 99 h 122"/>
                <a:gd name="T28" fmla="*/ 7 w 107"/>
                <a:gd name="T29" fmla="*/ 96 h 122"/>
                <a:gd name="T30" fmla="*/ 32 w 107"/>
                <a:gd name="T31" fmla="*/ 103 h 122"/>
                <a:gd name="T32" fmla="*/ 39 w 107"/>
                <a:gd name="T33" fmla="*/ 89 h 122"/>
                <a:gd name="T34" fmla="*/ 41 w 107"/>
                <a:gd name="T35" fmla="*/ 92 h 122"/>
                <a:gd name="T36" fmla="*/ 66 w 107"/>
                <a:gd name="T37" fmla="*/ 92 h 122"/>
                <a:gd name="T38" fmla="*/ 96 w 107"/>
                <a:gd name="T39" fmla="*/ 70 h 122"/>
                <a:gd name="T40" fmla="*/ 96 w 107"/>
                <a:gd name="T41" fmla="*/ 36 h 122"/>
                <a:gd name="T42" fmla="*/ 71 w 107"/>
                <a:gd name="T43" fmla="*/ 10 h 122"/>
                <a:gd name="T44" fmla="*/ 71 w 107"/>
                <a:gd name="T45" fmla="*/ 0 h 122"/>
                <a:gd name="T46" fmla="*/ 74 w 107"/>
                <a:gd name="T47" fmla="*/ 7 h 122"/>
                <a:gd name="T48" fmla="*/ 101 w 107"/>
                <a:gd name="T49" fmla="*/ 37 h 122"/>
                <a:gd name="T50" fmla="*/ 95 w 107"/>
                <a:gd name="T51" fmla="*/ 79 h 122"/>
                <a:gd name="T52" fmla="*/ 95 w 107"/>
                <a:gd name="T53" fmla="*/ 80 h 122"/>
                <a:gd name="T54" fmla="*/ 82 w 107"/>
                <a:gd name="T55" fmla="*/ 90 h 122"/>
                <a:gd name="T56" fmla="*/ 68 w 107"/>
                <a:gd name="T57" fmla="*/ 96 h 122"/>
                <a:gd name="T58" fmla="*/ 53 w 107"/>
                <a:gd name="T59" fmla="*/ 100 h 122"/>
                <a:gd name="T60" fmla="*/ 51 w 107"/>
                <a:gd name="T61" fmla="*/ 101 h 122"/>
                <a:gd name="T62" fmla="*/ 39 w 107"/>
                <a:gd name="T63" fmla="*/ 98 h 122"/>
                <a:gd name="T64" fmla="*/ 37 w 107"/>
                <a:gd name="T65" fmla="*/ 105 h 122"/>
                <a:gd name="T66" fmla="*/ 49 w 107"/>
                <a:gd name="T67" fmla="*/ 108 h 122"/>
                <a:gd name="T68" fmla="*/ 69 w 107"/>
                <a:gd name="T69" fmla="*/ 118 h 122"/>
                <a:gd name="T70" fmla="*/ 64 w 107"/>
                <a:gd name="T71" fmla="*/ 118 h 122"/>
                <a:gd name="T72" fmla="*/ 61 w 107"/>
                <a:gd name="T73" fmla="*/ 117 h 122"/>
                <a:gd name="T74" fmla="*/ 64 w 107"/>
                <a:gd name="T75" fmla="*/ 118 h 122"/>
                <a:gd name="T76" fmla="*/ 61 w 107"/>
                <a:gd name="T77" fmla="*/ 117 h 122"/>
                <a:gd name="T78" fmla="*/ 13 w 107"/>
                <a:gd name="T79" fmla="*/ 100 h 122"/>
                <a:gd name="T80" fmla="*/ 15 w 107"/>
                <a:gd name="T81" fmla="*/ 100 h 122"/>
                <a:gd name="T82" fmla="*/ 13 w 107"/>
                <a:gd name="T83" fmla="*/ 10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7" h="122">
                  <a:moveTo>
                    <a:pt x="64" y="118"/>
                  </a:moveTo>
                  <a:cubicBezTo>
                    <a:pt x="64" y="119"/>
                    <a:pt x="66" y="119"/>
                    <a:pt x="66" y="119"/>
                  </a:cubicBezTo>
                  <a:cubicBezTo>
                    <a:pt x="63" y="122"/>
                    <a:pt x="58" y="117"/>
                    <a:pt x="54" y="117"/>
                  </a:cubicBezTo>
                  <a:cubicBezTo>
                    <a:pt x="55" y="118"/>
                    <a:pt x="57" y="118"/>
                    <a:pt x="58" y="119"/>
                  </a:cubicBezTo>
                  <a:cubicBezTo>
                    <a:pt x="55" y="120"/>
                    <a:pt x="52" y="116"/>
                    <a:pt x="49" y="118"/>
                  </a:cubicBezTo>
                  <a:cubicBezTo>
                    <a:pt x="40" y="113"/>
                    <a:pt x="31" y="110"/>
                    <a:pt x="22" y="113"/>
                  </a:cubicBezTo>
                  <a:cubicBezTo>
                    <a:pt x="20" y="110"/>
                    <a:pt x="16" y="113"/>
                    <a:pt x="14" y="110"/>
                  </a:cubicBezTo>
                  <a:cubicBezTo>
                    <a:pt x="16" y="109"/>
                    <a:pt x="17" y="110"/>
                    <a:pt x="19" y="109"/>
                  </a:cubicBezTo>
                  <a:cubicBezTo>
                    <a:pt x="18" y="108"/>
                    <a:pt x="15" y="108"/>
                    <a:pt x="14" y="107"/>
                  </a:cubicBezTo>
                  <a:cubicBezTo>
                    <a:pt x="14" y="107"/>
                    <a:pt x="14" y="106"/>
                    <a:pt x="14" y="106"/>
                  </a:cubicBezTo>
                  <a:cubicBezTo>
                    <a:pt x="12" y="105"/>
                    <a:pt x="9" y="104"/>
                    <a:pt x="6" y="101"/>
                  </a:cubicBezTo>
                  <a:cubicBezTo>
                    <a:pt x="8" y="100"/>
                    <a:pt x="9" y="102"/>
                    <a:pt x="11" y="102"/>
                  </a:cubicBezTo>
                  <a:cubicBezTo>
                    <a:pt x="8" y="99"/>
                    <a:pt x="4" y="100"/>
                    <a:pt x="0" y="97"/>
                  </a:cubicBezTo>
                  <a:cubicBezTo>
                    <a:pt x="4" y="97"/>
                    <a:pt x="8" y="101"/>
                    <a:pt x="12" y="99"/>
                  </a:cubicBezTo>
                  <a:cubicBezTo>
                    <a:pt x="10" y="98"/>
                    <a:pt x="8" y="98"/>
                    <a:pt x="7" y="96"/>
                  </a:cubicBezTo>
                  <a:cubicBezTo>
                    <a:pt x="15" y="97"/>
                    <a:pt x="24" y="102"/>
                    <a:pt x="32" y="103"/>
                  </a:cubicBezTo>
                  <a:cubicBezTo>
                    <a:pt x="34" y="99"/>
                    <a:pt x="35" y="93"/>
                    <a:pt x="39" y="89"/>
                  </a:cubicBezTo>
                  <a:cubicBezTo>
                    <a:pt x="40" y="90"/>
                    <a:pt x="41" y="91"/>
                    <a:pt x="41" y="92"/>
                  </a:cubicBezTo>
                  <a:cubicBezTo>
                    <a:pt x="50" y="92"/>
                    <a:pt x="58" y="92"/>
                    <a:pt x="66" y="92"/>
                  </a:cubicBezTo>
                  <a:cubicBezTo>
                    <a:pt x="77" y="88"/>
                    <a:pt x="90" y="83"/>
                    <a:pt x="96" y="70"/>
                  </a:cubicBezTo>
                  <a:cubicBezTo>
                    <a:pt x="101" y="61"/>
                    <a:pt x="100" y="46"/>
                    <a:pt x="96" y="36"/>
                  </a:cubicBezTo>
                  <a:cubicBezTo>
                    <a:pt x="91" y="27"/>
                    <a:pt x="82" y="15"/>
                    <a:pt x="71" y="10"/>
                  </a:cubicBezTo>
                  <a:cubicBezTo>
                    <a:pt x="65" y="8"/>
                    <a:pt x="67" y="3"/>
                    <a:pt x="71" y="0"/>
                  </a:cubicBezTo>
                  <a:cubicBezTo>
                    <a:pt x="74" y="1"/>
                    <a:pt x="74" y="4"/>
                    <a:pt x="74" y="7"/>
                  </a:cubicBezTo>
                  <a:cubicBezTo>
                    <a:pt x="84" y="14"/>
                    <a:pt x="94" y="26"/>
                    <a:pt x="101" y="37"/>
                  </a:cubicBezTo>
                  <a:cubicBezTo>
                    <a:pt x="107" y="51"/>
                    <a:pt x="107" y="66"/>
                    <a:pt x="95" y="79"/>
                  </a:cubicBezTo>
                  <a:cubicBezTo>
                    <a:pt x="94" y="79"/>
                    <a:pt x="95" y="79"/>
                    <a:pt x="95" y="80"/>
                  </a:cubicBezTo>
                  <a:cubicBezTo>
                    <a:pt x="90" y="82"/>
                    <a:pt x="87" y="89"/>
                    <a:pt x="82" y="90"/>
                  </a:cubicBezTo>
                  <a:cubicBezTo>
                    <a:pt x="80" y="93"/>
                    <a:pt x="73" y="94"/>
                    <a:pt x="68" y="96"/>
                  </a:cubicBezTo>
                  <a:cubicBezTo>
                    <a:pt x="62" y="98"/>
                    <a:pt x="59" y="100"/>
                    <a:pt x="53" y="100"/>
                  </a:cubicBezTo>
                  <a:cubicBezTo>
                    <a:pt x="52" y="101"/>
                    <a:pt x="52" y="100"/>
                    <a:pt x="51" y="101"/>
                  </a:cubicBezTo>
                  <a:cubicBezTo>
                    <a:pt x="47" y="99"/>
                    <a:pt x="43" y="101"/>
                    <a:pt x="39" y="98"/>
                  </a:cubicBezTo>
                  <a:cubicBezTo>
                    <a:pt x="38" y="100"/>
                    <a:pt x="37" y="103"/>
                    <a:pt x="37" y="105"/>
                  </a:cubicBezTo>
                  <a:cubicBezTo>
                    <a:pt x="41" y="107"/>
                    <a:pt x="45" y="108"/>
                    <a:pt x="49" y="108"/>
                  </a:cubicBezTo>
                  <a:cubicBezTo>
                    <a:pt x="54" y="113"/>
                    <a:pt x="63" y="114"/>
                    <a:pt x="69" y="118"/>
                  </a:cubicBezTo>
                  <a:cubicBezTo>
                    <a:pt x="68" y="120"/>
                    <a:pt x="66" y="119"/>
                    <a:pt x="64" y="118"/>
                  </a:cubicBezTo>
                  <a:close/>
                  <a:moveTo>
                    <a:pt x="61" y="117"/>
                  </a:moveTo>
                  <a:cubicBezTo>
                    <a:pt x="62" y="118"/>
                    <a:pt x="63" y="118"/>
                    <a:pt x="64" y="118"/>
                  </a:cubicBezTo>
                  <a:cubicBezTo>
                    <a:pt x="63" y="117"/>
                    <a:pt x="62" y="117"/>
                    <a:pt x="61" y="117"/>
                  </a:cubicBezTo>
                  <a:close/>
                  <a:moveTo>
                    <a:pt x="13" y="100"/>
                  </a:moveTo>
                  <a:cubicBezTo>
                    <a:pt x="14" y="101"/>
                    <a:pt x="14" y="101"/>
                    <a:pt x="15" y="100"/>
                  </a:cubicBezTo>
                  <a:cubicBezTo>
                    <a:pt x="14" y="100"/>
                    <a:pt x="14" y="99"/>
                    <a:pt x="13" y="10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239"/>
            <p:cNvSpPr>
              <a:spLocks noEditPoints="1"/>
            </p:cNvSpPr>
            <p:nvPr/>
          </p:nvSpPr>
          <p:spPr bwMode="auto">
            <a:xfrm>
              <a:off x="3651456" y="1925562"/>
              <a:ext cx="225438" cy="227762"/>
            </a:xfrm>
            <a:custGeom>
              <a:avLst/>
              <a:gdLst>
                <a:gd name="T0" fmla="*/ 78 w 82"/>
                <a:gd name="T1" fmla="*/ 59 h 83"/>
                <a:gd name="T2" fmla="*/ 26 w 82"/>
                <a:gd name="T3" fmla="*/ 81 h 83"/>
                <a:gd name="T4" fmla="*/ 51 w 82"/>
                <a:gd name="T5" fmla="*/ 5 h 83"/>
                <a:gd name="T6" fmla="*/ 55 w 82"/>
                <a:gd name="T7" fmla="*/ 6 h 83"/>
                <a:gd name="T8" fmla="*/ 75 w 82"/>
                <a:gd name="T9" fmla="*/ 28 h 83"/>
                <a:gd name="T10" fmla="*/ 64 w 82"/>
                <a:gd name="T11" fmla="*/ 28 h 83"/>
                <a:gd name="T12" fmla="*/ 59 w 82"/>
                <a:gd name="T13" fmla="*/ 13 h 83"/>
                <a:gd name="T14" fmla="*/ 61 w 82"/>
                <a:gd name="T15" fmla="*/ 26 h 83"/>
                <a:gd name="T16" fmla="*/ 40 w 82"/>
                <a:gd name="T17" fmla="*/ 5 h 83"/>
                <a:gd name="T18" fmla="*/ 22 w 82"/>
                <a:gd name="T19" fmla="*/ 12 h 83"/>
                <a:gd name="T20" fmla="*/ 40 w 82"/>
                <a:gd name="T21" fmla="*/ 5 h 83"/>
                <a:gd name="T22" fmla="*/ 49 w 82"/>
                <a:gd name="T23" fmla="*/ 9 h 83"/>
                <a:gd name="T24" fmla="*/ 71 w 82"/>
                <a:gd name="T25" fmla="*/ 33 h 83"/>
                <a:gd name="T26" fmla="*/ 74 w 82"/>
                <a:gd name="T27" fmla="*/ 37 h 83"/>
                <a:gd name="T28" fmla="*/ 75 w 82"/>
                <a:gd name="T29" fmla="*/ 55 h 83"/>
                <a:gd name="T30" fmla="*/ 61 w 82"/>
                <a:gd name="T31" fmla="*/ 28 h 83"/>
                <a:gd name="T32" fmla="*/ 55 w 82"/>
                <a:gd name="T33" fmla="*/ 26 h 83"/>
                <a:gd name="T34" fmla="*/ 59 w 82"/>
                <a:gd name="T35" fmla="*/ 46 h 83"/>
                <a:gd name="T36" fmla="*/ 40 w 82"/>
                <a:gd name="T37" fmla="*/ 42 h 83"/>
                <a:gd name="T38" fmla="*/ 25 w 82"/>
                <a:gd name="T39" fmla="*/ 13 h 83"/>
                <a:gd name="T40" fmla="*/ 25 w 82"/>
                <a:gd name="T41" fmla="*/ 13 h 83"/>
                <a:gd name="T42" fmla="*/ 53 w 82"/>
                <a:gd name="T43" fmla="*/ 25 h 83"/>
                <a:gd name="T44" fmla="*/ 21 w 82"/>
                <a:gd name="T45" fmla="*/ 36 h 83"/>
                <a:gd name="T46" fmla="*/ 60 w 82"/>
                <a:gd name="T47" fmla="*/ 52 h 83"/>
                <a:gd name="T48" fmla="*/ 74 w 82"/>
                <a:gd name="T49" fmla="*/ 57 h 83"/>
                <a:gd name="T50" fmla="*/ 23 w 82"/>
                <a:gd name="T51" fmla="*/ 14 h 83"/>
                <a:gd name="T52" fmla="*/ 7 w 82"/>
                <a:gd name="T53" fmla="*/ 30 h 83"/>
                <a:gd name="T54" fmla="*/ 55 w 82"/>
                <a:gd name="T55" fmla="*/ 52 h 83"/>
                <a:gd name="T56" fmla="*/ 46 w 82"/>
                <a:gd name="T57" fmla="*/ 67 h 83"/>
                <a:gd name="T58" fmla="*/ 56 w 82"/>
                <a:gd name="T59" fmla="*/ 56 h 83"/>
                <a:gd name="T60" fmla="*/ 64 w 82"/>
                <a:gd name="T61" fmla="*/ 72 h 83"/>
                <a:gd name="T62" fmla="*/ 21 w 82"/>
                <a:gd name="T63" fmla="*/ 38 h 83"/>
                <a:gd name="T64" fmla="*/ 35 w 82"/>
                <a:gd name="T65" fmla="*/ 43 h 83"/>
                <a:gd name="T66" fmla="*/ 55 w 82"/>
                <a:gd name="T67" fmla="*/ 77 h 83"/>
                <a:gd name="T68" fmla="*/ 40 w 82"/>
                <a:gd name="T69" fmla="*/ 77 h 83"/>
                <a:gd name="T70" fmla="*/ 4 w 82"/>
                <a:gd name="T71" fmla="*/ 50 h 83"/>
                <a:gd name="T72" fmla="*/ 5 w 82"/>
                <a:gd name="T73" fmla="*/ 35 h 83"/>
                <a:gd name="T74" fmla="*/ 30 w 82"/>
                <a:gd name="T75" fmla="*/ 67 h 83"/>
                <a:gd name="T76" fmla="*/ 45 w 82"/>
                <a:gd name="T77" fmla="*/ 79 h 83"/>
                <a:gd name="T78" fmla="*/ 22 w 82"/>
                <a:gd name="T79" fmla="*/ 58 h 83"/>
                <a:gd name="T80" fmla="*/ 28 w 82"/>
                <a:gd name="T81" fmla="*/ 63 h 83"/>
                <a:gd name="T82" fmla="*/ 24 w 82"/>
                <a:gd name="T83" fmla="*/ 73 h 83"/>
                <a:gd name="T84" fmla="*/ 22 w 82"/>
                <a:gd name="T85" fmla="*/ 58 h 83"/>
                <a:gd name="T86" fmla="*/ 19 w 82"/>
                <a:gd name="T87" fmla="*/ 57 h 83"/>
                <a:gd name="T88" fmla="*/ 14 w 82"/>
                <a:gd name="T89" fmla="*/ 55 h 83"/>
                <a:gd name="T90" fmla="*/ 7 w 82"/>
                <a:gd name="T91" fmla="*/ 5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83">
                  <a:moveTo>
                    <a:pt x="78" y="56"/>
                  </a:moveTo>
                  <a:cubicBezTo>
                    <a:pt x="79" y="57"/>
                    <a:pt x="80" y="56"/>
                    <a:pt x="81" y="57"/>
                  </a:cubicBezTo>
                  <a:cubicBezTo>
                    <a:pt x="81" y="59"/>
                    <a:pt x="79" y="59"/>
                    <a:pt x="78" y="59"/>
                  </a:cubicBezTo>
                  <a:cubicBezTo>
                    <a:pt x="75" y="65"/>
                    <a:pt x="70" y="71"/>
                    <a:pt x="64" y="76"/>
                  </a:cubicBezTo>
                  <a:cubicBezTo>
                    <a:pt x="59" y="79"/>
                    <a:pt x="49" y="81"/>
                    <a:pt x="43" y="82"/>
                  </a:cubicBezTo>
                  <a:cubicBezTo>
                    <a:pt x="37" y="83"/>
                    <a:pt x="31" y="80"/>
                    <a:pt x="26" y="81"/>
                  </a:cubicBezTo>
                  <a:cubicBezTo>
                    <a:pt x="15" y="75"/>
                    <a:pt x="3" y="65"/>
                    <a:pt x="0" y="52"/>
                  </a:cubicBezTo>
                  <a:cubicBezTo>
                    <a:pt x="1" y="42"/>
                    <a:pt x="0" y="30"/>
                    <a:pt x="7" y="20"/>
                  </a:cubicBezTo>
                  <a:cubicBezTo>
                    <a:pt x="20" y="4"/>
                    <a:pt x="35" y="0"/>
                    <a:pt x="51" y="5"/>
                  </a:cubicBezTo>
                  <a:cubicBezTo>
                    <a:pt x="51" y="4"/>
                    <a:pt x="51" y="2"/>
                    <a:pt x="52" y="2"/>
                  </a:cubicBezTo>
                  <a:cubicBezTo>
                    <a:pt x="54" y="3"/>
                    <a:pt x="53" y="5"/>
                    <a:pt x="53" y="6"/>
                  </a:cubicBezTo>
                  <a:cubicBezTo>
                    <a:pt x="54" y="7"/>
                    <a:pt x="55" y="6"/>
                    <a:pt x="55" y="6"/>
                  </a:cubicBezTo>
                  <a:cubicBezTo>
                    <a:pt x="59" y="10"/>
                    <a:pt x="64" y="12"/>
                    <a:pt x="68" y="16"/>
                  </a:cubicBezTo>
                  <a:cubicBezTo>
                    <a:pt x="70" y="18"/>
                    <a:pt x="73" y="22"/>
                    <a:pt x="75" y="25"/>
                  </a:cubicBezTo>
                  <a:cubicBezTo>
                    <a:pt x="75" y="26"/>
                    <a:pt x="75" y="27"/>
                    <a:pt x="75" y="28"/>
                  </a:cubicBezTo>
                  <a:cubicBezTo>
                    <a:pt x="80" y="37"/>
                    <a:pt x="82" y="46"/>
                    <a:pt x="78" y="56"/>
                  </a:cubicBezTo>
                  <a:close/>
                  <a:moveTo>
                    <a:pt x="63" y="24"/>
                  </a:moveTo>
                  <a:cubicBezTo>
                    <a:pt x="63" y="25"/>
                    <a:pt x="63" y="27"/>
                    <a:pt x="64" y="28"/>
                  </a:cubicBezTo>
                  <a:cubicBezTo>
                    <a:pt x="65" y="29"/>
                    <a:pt x="72" y="31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0" y="26"/>
                    <a:pt x="68" y="16"/>
                    <a:pt x="59" y="13"/>
                  </a:cubicBezTo>
                  <a:cubicBezTo>
                    <a:pt x="60" y="16"/>
                    <a:pt x="62" y="20"/>
                    <a:pt x="63" y="24"/>
                  </a:cubicBezTo>
                  <a:close/>
                  <a:moveTo>
                    <a:pt x="48" y="21"/>
                  </a:moveTo>
                  <a:cubicBezTo>
                    <a:pt x="53" y="23"/>
                    <a:pt x="56" y="25"/>
                    <a:pt x="61" y="26"/>
                  </a:cubicBezTo>
                  <a:cubicBezTo>
                    <a:pt x="60" y="21"/>
                    <a:pt x="59" y="16"/>
                    <a:pt x="53" y="11"/>
                  </a:cubicBezTo>
                  <a:cubicBezTo>
                    <a:pt x="51" y="14"/>
                    <a:pt x="49" y="18"/>
                    <a:pt x="48" y="21"/>
                  </a:cubicBezTo>
                  <a:close/>
                  <a:moveTo>
                    <a:pt x="40" y="5"/>
                  </a:moveTo>
                  <a:cubicBezTo>
                    <a:pt x="41" y="5"/>
                    <a:pt x="40" y="6"/>
                    <a:pt x="40" y="6"/>
                  </a:cubicBezTo>
                  <a:cubicBezTo>
                    <a:pt x="34" y="6"/>
                    <a:pt x="27" y="7"/>
                    <a:pt x="21" y="12"/>
                  </a:cubicBezTo>
                  <a:cubicBezTo>
                    <a:pt x="22" y="11"/>
                    <a:pt x="21" y="12"/>
                    <a:pt x="22" y="12"/>
                  </a:cubicBezTo>
                  <a:cubicBezTo>
                    <a:pt x="30" y="6"/>
                    <a:pt x="38" y="7"/>
                    <a:pt x="46" y="6"/>
                  </a:cubicBezTo>
                  <a:cubicBezTo>
                    <a:pt x="46" y="6"/>
                    <a:pt x="46" y="6"/>
                    <a:pt x="46" y="5"/>
                  </a:cubicBezTo>
                  <a:cubicBezTo>
                    <a:pt x="44" y="5"/>
                    <a:pt x="42" y="5"/>
                    <a:pt x="40" y="5"/>
                  </a:cubicBezTo>
                  <a:close/>
                  <a:moveTo>
                    <a:pt x="35" y="16"/>
                  </a:moveTo>
                  <a:cubicBezTo>
                    <a:pt x="39" y="18"/>
                    <a:pt x="42" y="19"/>
                    <a:pt x="45" y="20"/>
                  </a:cubicBezTo>
                  <a:cubicBezTo>
                    <a:pt x="46" y="16"/>
                    <a:pt x="48" y="13"/>
                    <a:pt x="49" y="9"/>
                  </a:cubicBezTo>
                  <a:cubicBezTo>
                    <a:pt x="44" y="8"/>
                    <a:pt x="39" y="11"/>
                    <a:pt x="35" y="16"/>
                  </a:cubicBezTo>
                  <a:close/>
                  <a:moveTo>
                    <a:pt x="64" y="30"/>
                  </a:moveTo>
                  <a:cubicBezTo>
                    <a:pt x="66" y="31"/>
                    <a:pt x="69" y="33"/>
                    <a:pt x="71" y="33"/>
                  </a:cubicBezTo>
                  <a:cubicBezTo>
                    <a:pt x="69" y="32"/>
                    <a:pt x="67" y="30"/>
                    <a:pt x="64" y="30"/>
                  </a:cubicBezTo>
                  <a:close/>
                  <a:moveTo>
                    <a:pt x="75" y="46"/>
                  </a:moveTo>
                  <a:cubicBezTo>
                    <a:pt x="75" y="43"/>
                    <a:pt x="75" y="39"/>
                    <a:pt x="74" y="37"/>
                  </a:cubicBezTo>
                  <a:cubicBezTo>
                    <a:pt x="71" y="34"/>
                    <a:pt x="67" y="35"/>
                    <a:pt x="64" y="32"/>
                  </a:cubicBezTo>
                  <a:cubicBezTo>
                    <a:pt x="63" y="38"/>
                    <a:pt x="61" y="44"/>
                    <a:pt x="60" y="50"/>
                  </a:cubicBezTo>
                  <a:cubicBezTo>
                    <a:pt x="65" y="51"/>
                    <a:pt x="70" y="54"/>
                    <a:pt x="75" y="55"/>
                  </a:cubicBezTo>
                  <a:cubicBezTo>
                    <a:pt x="76" y="52"/>
                    <a:pt x="75" y="49"/>
                    <a:pt x="75" y="46"/>
                  </a:cubicBezTo>
                  <a:close/>
                  <a:moveTo>
                    <a:pt x="59" y="28"/>
                  </a:moveTo>
                  <a:cubicBezTo>
                    <a:pt x="60" y="28"/>
                    <a:pt x="60" y="28"/>
                    <a:pt x="61" y="28"/>
                  </a:cubicBezTo>
                  <a:cubicBezTo>
                    <a:pt x="60" y="28"/>
                    <a:pt x="60" y="28"/>
                    <a:pt x="60" y="27"/>
                  </a:cubicBezTo>
                  <a:cubicBezTo>
                    <a:pt x="60" y="28"/>
                    <a:pt x="60" y="28"/>
                    <a:pt x="59" y="28"/>
                  </a:cubicBezTo>
                  <a:close/>
                  <a:moveTo>
                    <a:pt x="55" y="26"/>
                  </a:moveTo>
                  <a:cubicBezTo>
                    <a:pt x="56" y="27"/>
                    <a:pt x="58" y="28"/>
                    <a:pt x="59" y="28"/>
                  </a:cubicBezTo>
                  <a:cubicBezTo>
                    <a:pt x="58" y="27"/>
                    <a:pt x="56" y="26"/>
                    <a:pt x="55" y="26"/>
                  </a:cubicBezTo>
                  <a:close/>
                  <a:moveTo>
                    <a:pt x="59" y="46"/>
                  </a:moveTo>
                  <a:cubicBezTo>
                    <a:pt x="60" y="43"/>
                    <a:pt x="62" y="33"/>
                    <a:pt x="61" y="31"/>
                  </a:cubicBezTo>
                  <a:cubicBezTo>
                    <a:pt x="58" y="27"/>
                    <a:pt x="50" y="28"/>
                    <a:pt x="47" y="24"/>
                  </a:cubicBezTo>
                  <a:cubicBezTo>
                    <a:pt x="44" y="30"/>
                    <a:pt x="42" y="36"/>
                    <a:pt x="40" y="42"/>
                  </a:cubicBezTo>
                  <a:cubicBezTo>
                    <a:pt x="46" y="44"/>
                    <a:pt x="51" y="48"/>
                    <a:pt x="57" y="48"/>
                  </a:cubicBezTo>
                  <a:cubicBezTo>
                    <a:pt x="57" y="47"/>
                    <a:pt x="58" y="47"/>
                    <a:pt x="59" y="46"/>
                  </a:cubicBezTo>
                  <a:close/>
                  <a:moveTo>
                    <a:pt x="25" y="13"/>
                  </a:moveTo>
                  <a:cubicBezTo>
                    <a:pt x="27" y="13"/>
                    <a:pt x="30" y="15"/>
                    <a:pt x="32" y="15"/>
                  </a:cubicBezTo>
                  <a:cubicBezTo>
                    <a:pt x="34" y="12"/>
                    <a:pt x="37" y="11"/>
                    <a:pt x="39" y="9"/>
                  </a:cubicBezTo>
                  <a:cubicBezTo>
                    <a:pt x="35" y="9"/>
                    <a:pt x="29" y="10"/>
                    <a:pt x="25" y="13"/>
                  </a:cubicBezTo>
                  <a:close/>
                  <a:moveTo>
                    <a:pt x="53" y="25"/>
                  </a:moveTo>
                  <a:cubicBezTo>
                    <a:pt x="54" y="26"/>
                    <a:pt x="54" y="26"/>
                    <a:pt x="55" y="26"/>
                  </a:cubicBezTo>
                  <a:cubicBezTo>
                    <a:pt x="54" y="25"/>
                    <a:pt x="54" y="25"/>
                    <a:pt x="53" y="25"/>
                  </a:cubicBezTo>
                  <a:close/>
                  <a:moveTo>
                    <a:pt x="44" y="23"/>
                  </a:moveTo>
                  <a:cubicBezTo>
                    <a:pt x="40" y="21"/>
                    <a:pt x="37" y="19"/>
                    <a:pt x="33" y="19"/>
                  </a:cubicBezTo>
                  <a:cubicBezTo>
                    <a:pt x="28" y="24"/>
                    <a:pt x="24" y="30"/>
                    <a:pt x="21" y="36"/>
                  </a:cubicBezTo>
                  <a:cubicBezTo>
                    <a:pt x="26" y="38"/>
                    <a:pt x="32" y="40"/>
                    <a:pt x="37" y="41"/>
                  </a:cubicBezTo>
                  <a:cubicBezTo>
                    <a:pt x="39" y="35"/>
                    <a:pt x="42" y="29"/>
                    <a:pt x="44" y="23"/>
                  </a:cubicBezTo>
                  <a:close/>
                  <a:moveTo>
                    <a:pt x="60" y="52"/>
                  </a:moveTo>
                  <a:cubicBezTo>
                    <a:pt x="58" y="58"/>
                    <a:pt x="55" y="63"/>
                    <a:pt x="51" y="68"/>
                  </a:cubicBezTo>
                  <a:cubicBezTo>
                    <a:pt x="53" y="70"/>
                    <a:pt x="56" y="71"/>
                    <a:pt x="59" y="72"/>
                  </a:cubicBezTo>
                  <a:cubicBezTo>
                    <a:pt x="64" y="69"/>
                    <a:pt x="73" y="64"/>
                    <a:pt x="74" y="57"/>
                  </a:cubicBezTo>
                  <a:cubicBezTo>
                    <a:pt x="69" y="53"/>
                    <a:pt x="64" y="55"/>
                    <a:pt x="60" y="52"/>
                  </a:cubicBezTo>
                  <a:close/>
                  <a:moveTo>
                    <a:pt x="29" y="17"/>
                  </a:moveTo>
                  <a:cubicBezTo>
                    <a:pt x="28" y="16"/>
                    <a:pt x="25" y="16"/>
                    <a:pt x="23" y="14"/>
                  </a:cubicBezTo>
                  <a:cubicBezTo>
                    <a:pt x="20" y="16"/>
                    <a:pt x="18" y="20"/>
                    <a:pt x="16" y="22"/>
                  </a:cubicBezTo>
                  <a:cubicBezTo>
                    <a:pt x="16" y="19"/>
                    <a:pt x="19" y="15"/>
                    <a:pt x="19" y="13"/>
                  </a:cubicBezTo>
                  <a:cubicBezTo>
                    <a:pt x="14" y="15"/>
                    <a:pt x="9" y="24"/>
                    <a:pt x="7" y="30"/>
                  </a:cubicBezTo>
                  <a:cubicBezTo>
                    <a:pt x="10" y="33"/>
                    <a:pt x="15" y="32"/>
                    <a:pt x="19" y="35"/>
                  </a:cubicBezTo>
                  <a:cubicBezTo>
                    <a:pt x="22" y="29"/>
                    <a:pt x="24" y="23"/>
                    <a:pt x="29" y="17"/>
                  </a:cubicBezTo>
                  <a:close/>
                  <a:moveTo>
                    <a:pt x="55" y="52"/>
                  </a:moveTo>
                  <a:cubicBezTo>
                    <a:pt x="50" y="49"/>
                    <a:pt x="44" y="47"/>
                    <a:pt x="39" y="45"/>
                  </a:cubicBezTo>
                  <a:cubicBezTo>
                    <a:pt x="38" y="50"/>
                    <a:pt x="34" y="56"/>
                    <a:pt x="34" y="61"/>
                  </a:cubicBezTo>
                  <a:cubicBezTo>
                    <a:pt x="38" y="63"/>
                    <a:pt x="42" y="65"/>
                    <a:pt x="46" y="67"/>
                  </a:cubicBezTo>
                  <a:cubicBezTo>
                    <a:pt x="50" y="62"/>
                    <a:pt x="53" y="57"/>
                    <a:pt x="55" y="52"/>
                  </a:cubicBezTo>
                  <a:close/>
                  <a:moveTo>
                    <a:pt x="49" y="67"/>
                  </a:moveTo>
                  <a:cubicBezTo>
                    <a:pt x="52" y="63"/>
                    <a:pt x="55" y="60"/>
                    <a:pt x="56" y="56"/>
                  </a:cubicBezTo>
                  <a:cubicBezTo>
                    <a:pt x="53" y="60"/>
                    <a:pt x="51" y="64"/>
                    <a:pt x="49" y="67"/>
                  </a:cubicBezTo>
                  <a:close/>
                  <a:moveTo>
                    <a:pt x="62" y="73"/>
                  </a:moveTo>
                  <a:cubicBezTo>
                    <a:pt x="62" y="74"/>
                    <a:pt x="64" y="73"/>
                    <a:pt x="64" y="72"/>
                  </a:cubicBezTo>
                  <a:cubicBezTo>
                    <a:pt x="63" y="72"/>
                    <a:pt x="62" y="72"/>
                    <a:pt x="62" y="73"/>
                  </a:cubicBezTo>
                  <a:close/>
                  <a:moveTo>
                    <a:pt x="35" y="43"/>
                  </a:moveTo>
                  <a:cubicBezTo>
                    <a:pt x="31" y="42"/>
                    <a:pt x="26" y="40"/>
                    <a:pt x="21" y="38"/>
                  </a:cubicBezTo>
                  <a:cubicBezTo>
                    <a:pt x="17" y="43"/>
                    <a:pt x="16" y="48"/>
                    <a:pt x="17" y="54"/>
                  </a:cubicBezTo>
                  <a:cubicBezTo>
                    <a:pt x="21" y="55"/>
                    <a:pt x="26" y="57"/>
                    <a:pt x="30" y="59"/>
                  </a:cubicBezTo>
                  <a:cubicBezTo>
                    <a:pt x="32" y="54"/>
                    <a:pt x="34" y="49"/>
                    <a:pt x="35" y="43"/>
                  </a:cubicBezTo>
                  <a:close/>
                  <a:moveTo>
                    <a:pt x="55" y="77"/>
                  </a:moveTo>
                  <a:cubicBezTo>
                    <a:pt x="56" y="76"/>
                    <a:pt x="58" y="76"/>
                    <a:pt x="59" y="75"/>
                  </a:cubicBezTo>
                  <a:cubicBezTo>
                    <a:pt x="58" y="74"/>
                    <a:pt x="56" y="77"/>
                    <a:pt x="55" y="77"/>
                  </a:cubicBezTo>
                  <a:close/>
                  <a:moveTo>
                    <a:pt x="55" y="74"/>
                  </a:moveTo>
                  <a:cubicBezTo>
                    <a:pt x="53" y="74"/>
                    <a:pt x="51" y="72"/>
                    <a:pt x="48" y="71"/>
                  </a:cubicBezTo>
                  <a:cubicBezTo>
                    <a:pt x="46" y="74"/>
                    <a:pt x="42" y="76"/>
                    <a:pt x="40" y="77"/>
                  </a:cubicBezTo>
                  <a:cubicBezTo>
                    <a:pt x="45" y="77"/>
                    <a:pt x="51" y="76"/>
                    <a:pt x="55" y="74"/>
                  </a:cubicBezTo>
                  <a:close/>
                  <a:moveTo>
                    <a:pt x="5" y="35"/>
                  </a:moveTo>
                  <a:cubicBezTo>
                    <a:pt x="4" y="40"/>
                    <a:pt x="3" y="45"/>
                    <a:pt x="4" y="50"/>
                  </a:cubicBezTo>
                  <a:cubicBezTo>
                    <a:pt x="7" y="50"/>
                    <a:pt x="10" y="52"/>
                    <a:pt x="13" y="52"/>
                  </a:cubicBezTo>
                  <a:cubicBezTo>
                    <a:pt x="14" y="47"/>
                    <a:pt x="15" y="42"/>
                    <a:pt x="17" y="37"/>
                  </a:cubicBezTo>
                  <a:cubicBezTo>
                    <a:pt x="13" y="37"/>
                    <a:pt x="9" y="34"/>
                    <a:pt x="5" y="35"/>
                  </a:cubicBezTo>
                  <a:close/>
                  <a:moveTo>
                    <a:pt x="44" y="70"/>
                  </a:moveTo>
                  <a:cubicBezTo>
                    <a:pt x="41" y="67"/>
                    <a:pt x="36" y="66"/>
                    <a:pt x="33" y="65"/>
                  </a:cubicBezTo>
                  <a:cubicBezTo>
                    <a:pt x="33" y="66"/>
                    <a:pt x="32" y="67"/>
                    <a:pt x="30" y="67"/>
                  </a:cubicBezTo>
                  <a:cubicBezTo>
                    <a:pt x="30" y="70"/>
                    <a:pt x="28" y="72"/>
                    <a:pt x="27" y="75"/>
                  </a:cubicBezTo>
                  <a:cubicBezTo>
                    <a:pt x="32" y="78"/>
                    <a:pt x="39" y="76"/>
                    <a:pt x="44" y="70"/>
                  </a:cubicBezTo>
                  <a:close/>
                  <a:moveTo>
                    <a:pt x="45" y="79"/>
                  </a:moveTo>
                  <a:cubicBezTo>
                    <a:pt x="46" y="79"/>
                    <a:pt x="47" y="80"/>
                    <a:pt x="47" y="79"/>
                  </a:cubicBezTo>
                  <a:cubicBezTo>
                    <a:pt x="46" y="79"/>
                    <a:pt x="45" y="78"/>
                    <a:pt x="45" y="79"/>
                  </a:cubicBezTo>
                  <a:close/>
                  <a:moveTo>
                    <a:pt x="22" y="58"/>
                  </a:moveTo>
                  <a:cubicBezTo>
                    <a:pt x="24" y="59"/>
                    <a:pt x="27" y="60"/>
                    <a:pt x="29" y="61"/>
                  </a:cubicBezTo>
                  <a:cubicBezTo>
                    <a:pt x="27" y="60"/>
                    <a:pt x="24" y="58"/>
                    <a:pt x="22" y="58"/>
                  </a:cubicBezTo>
                  <a:close/>
                  <a:moveTo>
                    <a:pt x="28" y="63"/>
                  </a:moveTo>
                  <a:cubicBezTo>
                    <a:pt x="25" y="62"/>
                    <a:pt x="21" y="60"/>
                    <a:pt x="18" y="59"/>
                  </a:cubicBezTo>
                  <a:cubicBezTo>
                    <a:pt x="18" y="63"/>
                    <a:pt x="19" y="67"/>
                    <a:pt x="19" y="70"/>
                  </a:cubicBezTo>
                  <a:cubicBezTo>
                    <a:pt x="21" y="71"/>
                    <a:pt x="22" y="73"/>
                    <a:pt x="24" y="73"/>
                  </a:cubicBezTo>
                  <a:cubicBezTo>
                    <a:pt x="26" y="70"/>
                    <a:pt x="28" y="66"/>
                    <a:pt x="28" y="63"/>
                  </a:cubicBezTo>
                  <a:close/>
                  <a:moveTo>
                    <a:pt x="20" y="57"/>
                  </a:moveTo>
                  <a:cubicBezTo>
                    <a:pt x="21" y="58"/>
                    <a:pt x="21" y="58"/>
                    <a:pt x="22" y="58"/>
                  </a:cubicBezTo>
                  <a:cubicBezTo>
                    <a:pt x="21" y="57"/>
                    <a:pt x="21" y="57"/>
                    <a:pt x="20" y="57"/>
                  </a:cubicBezTo>
                  <a:close/>
                  <a:moveTo>
                    <a:pt x="17" y="56"/>
                  </a:moveTo>
                  <a:cubicBezTo>
                    <a:pt x="18" y="56"/>
                    <a:pt x="18" y="57"/>
                    <a:pt x="19" y="57"/>
                  </a:cubicBezTo>
                  <a:cubicBezTo>
                    <a:pt x="19" y="56"/>
                    <a:pt x="18" y="56"/>
                    <a:pt x="17" y="56"/>
                  </a:cubicBezTo>
                  <a:close/>
                  <a:moveTo>
                    <a:pt x="10" y="54"/>
                  </a:moveTo>
                  <a:cubicBezTo>
                    <a:pt x="11" y="54"/>
                    <a:pt x="12" y="55"/>
                    <a:pt x="14" y="55"/>
                  </a:cubicBezTo>
                  <a:cubicBezTo>
                    <a:pt x="13" y="54"/>
                    <a:pt x="11" y="53"/>
                    <a:pt x="10" y="54"/>
                  </a:cubicBezTo>
                  <a:close/>
                  <a:moveTo>
                    <a:pt x="13" y="58"/>
                  </a:moveTo>
                  <a:cubicBezTo>
                    <a:pt x="11" y="58"/>
                    <a:pt x="9" y="56"/>
                    <a:pt x="7" y="57"/>
                  </a:cubicBezTo>
                  <a:cubicBezTo>
                    <a:pt x="9" y="60"/>
                    <a:pt x="12" y="64"/>
                    <a:pt x="15" y="66"/>
                  </a:cubicBezTo>
                  <a:cubicBezTo>
                    <a:pt x="14" y="63"/>
                    <a:pt x="14" y="61"/>
                    <a:pt x="13" y="5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4" name="Freeform 240"/>
          <p:cNvSpPr>
            <a:spLocks noEditPoints="1"/>
          </p:cNvSpPr>
          <p:nvPr/>
        </p:nvSpPr>
        <p:spPr bwMode="auto">
          <a:xfrm>
            <a:off x="4547397" y="2792450"/>
            <a:ext cx="65075" cy="85992"/>
          </a:xfrm>
          <a:custGeom>
            <a:avLst/>
            <a:gdLst>
              <a:gd name="T0" fmla="*/ 16 w 24"/>
              <a:gd name="T1" fmla="*/ 15 h 31"/>
              <a:gd name="T2" fmla="*/ 5 w 24"/>
              <a:gd name="T3" fmla="*/ 30 h 31"/>
              <a:gd name="T4" fmla="*/ 0 w 24"/>
              <a:gd name="T5" fmla="*/ 26 h 31"/>
              <a:gd name="T6" fmla="*/ 0 w 24"/>
              <a:gd name="T7" fmla="*/ 25 h 31"/>
              <a:gd name="T8" fmla="*/ 4 w 24"/>
              <a:gd name="T9" fmla="*/ 25 h 31"/>
              <a:gd name="T10" fmla="*/ 14 w 24"/>
              <a:gd name="T11" fmla="*/ 23 h 31"/>
              <a:gd name="T12" fmla="*/ 8 w 24"/>
              <a:gd name="T13" fmla="*/ 20 h 31"/>
              <a:gd name="T14" fmla="*/ 5 w 24"/>
              <a:gd name="T15" fmla="*/ 17 h 31"/>
              <a:gd name="T16" fmla="*/ 13 w 24"/>
              <a:gd name="T17" fmla="*/ 11 h 31"/>
              <a:gd name="T18" fmla="*/ 8 w 24"/>
              <a:gd name="T19" fmla="*/ 5 h 31"/>
              <a:gd name="T20" fmla="*/ 2 w 24"/>
              <a:gd name="T21" fmla="*/ 10 h 31"/>
              <a:gd name="T22" fmla="*/ 2 w 24"/>
              <a:gd name="T23" fmla="*/ 6 h 31"/>
              <a:gd name="T24" fmla="*/ 7 w 24"/>
              <a:gd name="T25" fmla="*/ 2 h 31"/>
              <a:gd name="T26" fmla="*/ 19 w 24"/>
              <a:gd name="T27" fmla="*/ 6 h 31"/>
              <a:gd name="T28" fmla="*/ 17 w 24"/>
              <a:gd name="T29" fmla="*/ 8 h 31"/>
              <a:gd name="T30" fmla="*/ 16 w 24"/>
              <a:gd name="T31" fmla="*/ 15 h 31"/>
              <a:gd name="T32" fmla="*/ 15 w 24"/>
              <a:gd name="T33" fmla="*/ 5 h 31"/>
              <a:gd name="T34" fmla="*/ 16 w 24"/>
              <a:gd name="T35" fmla="*/ 7 h 31"/>
              <a:gd name="T36" fmla="*/ 15 w 24"/>
              <a:gd name="T37" fmla="*/ 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" h="31">
                <a:moveTo>
                  <a:pt x="16" y="15"/>
                </a:moveTo>
                <a:cubicBezTo>
                  <a:pt x="24" y="24"/>
                  <a:pt x="13" y="31"/>
                  <a:pt x="5" y="30"/>
                </a:cubicBezTo>
                <a:cubicBezTo>
                  <a:pt x="3" y="28"/>
                  <a:pt x="2" y="28"/>
                  <a:pt x="0" y="26"/>
                </a:cubicBezTo>
                <a:cubicBezTo>
                  <a:pt x="0" y="26"/>
                  <a:pt x="1" y="26"/>
                  <a:pt x="0" y="25"/>
                </a:cubicBezTo>
                <a:cubicBezTo>
                  <a:pt x="2" y="24"/>
                  <a:pt x="3" y="25"/>
                  <a:pt x="4" y="25"/>
                </a:cubicBezTo>
                <a:cubicBezTo>
                  <a:pt x="6" y="25"/>
                  <a:pt x="12" y="26"/>
                  <a:pt x="14" y="23"/>
                </a:cubicBezTo>
                <a:cubicBezTo>
                  <a:pt x="17" y="20"/>
                  <a:pt x="11" y="17"/>
                  <a:pt x="8" y="20"/>
                </a:cubicBezTo>
                <a:cubicBezTo>
                  <a:pt x="8" y="19"/>
                  <a:pt x="5" y="19"/>
                  <a:pt x="5" y="17"/>
                </a:cubicBezTo>
                <a:cubicBezTo>
                  <a:pt x="5" y="14"/>
                  <a:pt x="11" y="13"/>
                  <a:pt x="13" y="11"/>
                </a:cubicBezTo>
                <a:cubicBezTo>
                  <a:pt x="15" y="9"/>
                  <a:pt x="12" y="4"/>
                  <a:pt x="8" y="5"/>
                </a:cubicBezTo>
                <a:cubicBezTo>
                  <a:pt x="5" y="6"/>
                  <a:pt x="5" y="10"/>
                  <a:pt x="2" y="10"/>
                </a:cubicBezTo>
                <a:cubicBezTo>
                  <a:pt x="2" y="9"/>
                  <a:pt x="2" y="8"/>
                  <a:pt x="2" y="6"/>
                </a:cubicBezTo>
                <a:cubicBezTo>
                  <a:pt x="4" y="5"/>
                  <a:pt x="6" y="3"/>
                  <a:pt x="7" y="2"/>
                </a:cubicBezTo>
                <a:cubicBezTo>
                  <a:pt x="11" y="0"/>
                  <a:pt x="19" y="2"/>
                  <a:pt x="19" y="6"/>
                </a:cubicBezTo>
                <a:cubicBezTo>
                  <a:pt x="18" y="7"/>
                  <a:pt x="17" y="8"/>
                  <a:pt x="17" y="8"/>
                </a:cubicBezTo>
                <a:cubicBezTo>
                  <a:pt x="17" y="10"/>
                  <a:pt x="18" y="13"/>
                  <a:pt x="16" y="15"/>
                </a:cubicBezTo>
                <a:close/>
                <a:moveTo>
                  <a:pt x="15" y="5"/>
                </a:moveTo>
                <a:cubicBezTo>
                  <a:pt x="16" y="5"/>
                  <a:pt x="16" y="6"/>
                  <a:pt x="16" y="7"/>
                </a:cubicBezTo>
                <a:cubicBezTo>
                  <a:pt x="18" y="6"/>
                  <a:pt x="16" y="4"/>
                  <a:pt x="15" y="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5" name="Freeform 241"/>
          <p:cNvSpPr>
            <a:spLocks/>
          </p:cNvSpPr>
          <p:nvPr/>
        </p:nvSpPr>
        <p:spPr bwMode="auto">
          <a:xfrm>
            <a:off x="4495105" y="2818015"/>
            <a:ext cx="48806" cy="13945"/>
          </a:xfrm>
          <a:custGeom>
            <a:avLst/>
            <a:gdLst>
              <a:gd name="T0" fmla="*/ 1 w 18"/>
              <a:gd name="T1" fmla="*/ 2 h 5"/>
              <a:gd name="T2" fmla="*/ 12 w 18"/>
              <a:gd name="T3" fmla="*/ 0 h 5"/>
              <a:gd name="T4" fmla="*/ 12 w 18"/>
              <a:gd name="T5" fmla="*/ 1 h 5"/>
              <a:gd name="T6" fmla="*/ 18 w 18"/>
              <a:gd name="T7" fmla="*/ 2 h 5"/>
              <a:gd name="T8" fmla="*/ 16 w 18"/>
              <a:gd name="T9" fmla="*/ 4 h 5"/>
              <a:gd name="T10" fmla="*/ 3 w 18"/>
              <a:gd name="T11" fmla="*/ 5 h 5"/>
              <a:gd name="T12" fmla="*/ 1 w 18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5">
                <a:moveTo>
                  <a:pt x="1" y="2"/>
                </a:moveTo>
                <a:cubicBezTo>
                  <a:pt x="4" y="1"/>
                  <a:pt x="8" y="0"/>
                  <a:pt x="12" y="0"/>
                </a:cubicBezTo>
                <a:cubicBezTo>
                  <a:pt x="12" y="1"/>
                  <a:pt x="12" y="1"/>
                  <a:pt x="12" y="1"/>
                </a:cubicBezTo>
                <a:cubicBezTo>
                  <a:pt x="14" y="2"/>
                  <a:pt x="16" y="1"/>
                  <a:pt x="18" y="2"/>
                </a:cubicBezTo>
                <a:cubicBezTo>
                  <a:pt x="18" y="3"/>
                  <a:pt x="18" y="3"/>
                  <a:pt x="16" y="4"/>
                </a:cubicBezTo>
                <a:cubicBezTo>
                  <a:pt x="12" y="3"/>
                  <a:pt x="7" y="5"/>
                  <a:pt x="3" y="5"/>
                </a:cubicBezTo>
                <a:cubicBezTo>
                  <a:pt x="2" y="4"/>
                  <a:pt x="0" y="3"/>
                  <a:pt x="1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" name="Freeform 242"/>
          <p:cNvSpPr>
            <a:spLocks/>
          </p:cNvSpPr>
          <p:nvPr/>
        </p:nvSpPr>
        <p:spPr bwMode="auto">
          <a:xfrm>
            <a:off x="4503239" y="2831959"/>
            <a:ext cx="40672" cy="16269"/>
          </a:xfrm>
          <a:custGeom>
            <a:avLst/>
            <a:gdLst>
              <a:gd name="T0" fmla="*/ 10 w 15"/>
              <a:gd name="T1" fmla="*/ 5 h 6"/>
              <a:gd name="T2" fmla="*/ 0 w 15"/>
              <a:gd name="T3" fmla="*/ 5 h 6"/>
              <a:gd name="T4" fmla="*/ 1 w 15"/>
              <a:gd name="T5" fmla="*/ 2 h 6"/>
              <a:gd name="T6" fmla="*/ 15 w 15"/>
              <a:gd name="T7" fmla="*/ 2 h 6"/>
              <a:gd name="T8" fmla="*/ 10 w 15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6">
                <a:moveTo>
                  <a:pt x="10" y="5"/>
                </a:moveTo>
                <a:cubicBezTo>
                  <a:pt x="7" y="4"/>
                  <a:pt x="4" y="6"/>
                  <a:pt x="0" y="5"/>
                </a:cubicBezTo>
                <a:cubicBezTo>
                  <a:pt x="0" y="4"/>
                  <a:pt x="0" y="3"/>
                  <a:pt x="1" y="2"/>
                </a:cubicBezTo>
                <a:cubicBezTo>
                  <a:pt x="5" y="3"/>
                  <a:pt x="11" y="0"/>
                  <a:pt x="15" y="2"/>
                </a:cubicBezTo>
                <a:cubicBezTo>
                  <a:pt x="15" y="5"/>
                  <a:pt x="11" y="3"/>
                  <a:pt x="10" y="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7" name="Freeform 243"/>
          <p:cNvSpPr>
            <a:spLocks/>
          </p:cNvSpPr>
          <p:nvPr/>
        </p:nvSpPr>
        <p:spPr bwMode="auto">
          <a:xfrm>
            <a:off x="4426543" y="2790126"/>
            <a:ext cx="62751" cy="76696"/>
          </a:xfrm>
          <a:custGeom>
            <a:avLst/>
            <a:gdLst>
              <a:gd name="T0" fmla="*/ 8 w 23"/>
              <a:gd name="T1" fmla="*/ 23 h 28"/>
              <a:gd name="T2" fmla="*/ 20 w 23"/>
              <a:gd name="T3" fmla="*/ 21 h 28"/>
              <a:gd name="T4" fmla="*/ 23 w 23"/>
              <a:gd name="T5" fmla="*/ 23 h 28"/>
              <a:gd name="T6" fmla="*/ 20 w 23"/>
              <a:gd name="T7" fmla="*/ 27 h 28"/>
              <a:gd name="T8" fmla="*/ 16 w 23"/>
              <a:gd name="T9" fmla="*/ 27 h 28"/>
              <a:gd name="T10" fmla="*/ 1 w 23"/>
              <a:gd name="T11" fmla="*/ 27 h 28"/>
              <a:gd name="T12" fmla="*/ 1 w 23"/>
              <a:gd name="T13" fmla="*/ 26 h 28"/>
              <a:gd name="T14" fmla="*/ 3 w 23"/>
              <a:gd name="T15" fmla="*/ 26 h 28"/>
              <a:gd name="T16" fmla="*/ 9 w 23"/>
              <a:gd name="T17" fmla="*/ 17 h 28"/>
              <a:gd name="T18" fmla="*/ 11 w 23"/>
              <a:gd name="T19" fmla="*/ 11 h 28"/>
              <a:gd name="T20" fmla="*/ 8 w 23"/>
              <a:gd name="T21" fmla="*/ 5 h 28"/>
              <a:gd name="T22" fmla="*/ 3 w 23"/>
              <a:gd name="T23" fmla="*/ 9 h 28"/>
              <a:gd name="T24" fmla="*/ 1 w 23"/>
              <a:gd name="T25" fmla="*/ 9 h 28"/>
              <a:gd name="T26" fmla="*/ 3 w 23"/>
              <a:gd name="T27" fmla="*/ 3 h 28"/>
              <a:gd name="T28" fmla="*/ 5 w 23"/>
              <a:gd name="T29" fmla="*/ 2 h 28"/>
              <a:gd name="T30" fmla="*/ 15 w 23"/>
              <a:gd name="T31" fmla="*/ 7 h 28"/>
              <a:gd name="T32" fmla="*/ 8 w 23"/>
              <a:gd name="T33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" h="28">
                <a:moveTo>
                  <a:pt x="8" y="23"/>
                </a:moveTo>
                <a:cubicBezTo>
                  <a:pt x="12" y="22"/>
                  <a:pt x="16" y="24"/>
                  <a:pt x="20" y="21"/>
                </a:cubicBezTo>
                <a:cubicBezTo>
                  <a:pt x="21" y="23"/>
                  <a:pt x="22" y="22"/>
                  <a:pt x="23" y="23"/>
                </a:cubicBezTo>
                <a:cubicBezTo>
                  <a:pt x="22" y="24"/>
                  <a:pt x="21" y="26"/>
                  <a:pt x="20" y="27"/>
                </a:cubicBezTo>
                <a:cubicBezTo>
                  <a:pt x="19" y="27"/>
                  <a:pt x="18" y="27"/>
                  <a:pt x="16" y="27"/>
                </a:cubicBezTo>
                <a:cubicBezTo>
                  <a:pt x="12" y="27"/>
                  <a:pt x="5" y="28"/>
                  <a:pt x="1" y="27"/>
                </a:cubicBezTo>
                <a:cubicBezTo>
                  <a:pt x="2" y="27"/>
                  <a:pt x="1" y="26"/>
                  <a:pt x="1" y="26"/>
                </a:cubicBezTo>
                <a:cubicBezTo>
                  <a:pt x="2" y="26"/>
                  <a:pt x="2" y="26"/>
                  <a:pt x="3" y="26"/>
                </a:cubicBezTo>
                <a:cubicBezTo>
                  <a:pt x="0" y="21"/>
                  <a:pt x="6" y="20"/>
                  <a:pt x="9" y="17"/>
                </a:cubicBezTo>
                <a:cubicBezTo>
                  <a:pt x="10" y="16"/>
                  <a:pt x="11" y="13"/>
                  <a:pt x="11" y="11"/>
                </a:cubicBezTo>
                <a:cubicBezTo>
                  <a:pt x="11" y="10"/>
                  <a:pt x="11" y="4"/>
                  <a:pt x="8" y="5"/>
                </a:cubicBezTo>
                <a:cubicBezTo>
                  <a:pt x="6" y="6"/>
                  <a:pt x="5" y="9"/>
                  <a:pt x="3" y="9"/>
                </a:cubicBezTo>
                <a:cubicBezTo>
                  <a:pt x="2" y="9"/>
                  <a:pt x="2" y="8"/>
                  <a:pt x="1" y="9"/>
                </a:cubicBezTo>
                <a:cubicBezTo>
                  <a:pt x="0" y="7"/>
                  <a:pt x="2" y="5"/>
                  <a:pt x="3" y="3"/>
                </a:cubicBezTo>
                <a:cubicBezTo>
                  <a:pt x="4" y="3"/>
                  <a:pt x="4" y="3"/>
                  <a:pt x="5" y="2"/>
                </a:cubicBezTo>
                <a:cubicBezTo>
                  <a:pt x="9" y="0"/>
                  <a:pt x="14" y="2"/>
                  <a:pt x="15" y="7"/>
                </a:cubicBezTo>
                <a:cubicBezTo>
                  <a:pt x="16" y="12"/>
                  <a:pt x="11" y="19"/>
                  <a:pt x="8" y="2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8" name="Freeform 244"/>
          <p:cNvSpPr>
            <a:spLocks/>
          </p:cNvSpPr>
          <p:nvPr/>
        </p:nvSpPr>
        <p:spPr bwMode="auto">
          <a:xfrm>
            <a:off x="4374251" y="2801746"/>
            <a:ext cx="54616" cy="59265"/>
          </a:xfrm>
          <a:custGeom>
            <a:avLst/>
            <a:gdLst>
              <a:gd name="T0" fmla="*/ 9 w 20"/>
              <a:gd name="T1" fmla="*/ 12 h 22"/>
              <a:gd name="T2" fmla="*/ 10 w 20"/>
              <a:gd name="T3" fmla="*/ 18 h 22"/>
              <a:gd name="T4" fmla="*/ 8 w 20"/>
              <a:gd name="T5" fmla="*/ 20 h 22"/>
              <a:gd name="T6" fmla="*/ 7 w 20"/>
              <a:gd name="T7" fmla="*/ 22 h 22"/>
              <a:gd name="T8" fmla="*/ 6 w 20"/>
              <a:gd name="T9" fmla="*/ 12 h 22"/>
              <a:gd name="T10" fmla="*/ 0 w 20"/>
              <a:gd name="T11" fmla="*/ 9 h 22"/>
              <a:gd name="T12" fmla="*/ 0 w 20"/>
              <a:gd name="T13" fmla="*/ 8 h 22"/>
              <a:gd name="T14" fmla="*/ 6 w 20"/>
              <a:gd name="T15" fmla="*/ 8 h 22"/>
              <a:gd name="T16" fmla="*/ 6 w 20"/>
              <a:gd name="T17" fmla="*/ 1 h 22"/>
              <a:gd name="T18" fmla="*/ 7 w 20"/>
              <a:gd name="T19" fmla="*/ 1 h 22"/>
              <a:gd name="T20" fmla="*/ 8 w 20"/>
              <a:gd name="T21" fmla="*/ 2 h 22"/>
              <a:gd name="T22" fmla="*/ 9 w 20"/>
              <a:gd name="T23" fmla="*/ 1 h 22"/>
              <a:gd name="T24" fmla="*/ 10 w 20"/>
              <a:gd name="T25" fmla="*/ 8 h 22"/>
              <a:gd name="T26" fmla="*/ 20 w 20"/>
              <a:gd name="T27" fmla="*/ 9 h 22"/>
              <a:gd name="T28" fmla="*/ 9 w 20"/>
              <a:gd name="T29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2">
                <a:moveTo>
                  <a:pt x="9" y="12"/>
                </a:moveTo>
                <a:cubicBezTo>
                  <a:pt x="9" y="14"/>
                  <a:pt x="9" y="16"/>
                  <a:pt x="10" y="18"/>
                </a:cubicBezTo>
                <a:cubicBezTo>
                  <a:pt x="9" y="19"/>
                  <a:pt x="9" y="20"/>
                  <a:pt x="8" y="20"/>
                </a:cubicBezTo>
                <a:cubicBezTo>
                  <a:pt x="9" y="21"/>
                  <a:pt x="8" y="22"/>
                  <a:pt x="7" y="22"/>
                </a:cubicBezTo>
                <a:cubicBezTo>
                  <a:pt x="5" y="19"/>
                  <a:pt x="7" y="15"/>
                  <a:pt x="6" y="12"/>
                </a:cubicBezTo>
                <a:cubicBezTo>
                  <a:pt x="4" y="11"/>
                  <a:pt x="1" y="12"/>
                  <a:pt x="0" y="9"/>
                </a:cubicBezTo>
                <a:cubicBezTo>
                  <a:pt x="0" y="9"/>
                  <a:pt x="0" y="9"/>
                  <a:pt x="0" y="8"/>
                </a:cubicBezTo>
                <a:cubicBezTo>
                  <a:pt x="2" y="8"/>
                  <a:pt x="4" y="8"/>
                  <a:pt x="6" y="8"/>
                </a:cubicBezTo>
                <a:cubicBezTo>
                  <a:pt x="7" y="6"/>
                  <a:pt x="6" y="3"/>
                  <a:pt x="6" y="1"/>
                </a:cubicBezTo>
                <a:cubicBezTo>
                  <a:pt x="6" y="0"/>
                  <a:pt x="7" y="0"/>
                  <a:pt x="7" y="1"/>
                </a:cubicBezTo>
                <a:cubicBezTo>
                  <a:pt x="8" y="1"/>
                  <a:pt x="8" y="2"/>
                  <a:pt x="8" y="2"/>
                </a:cubicBezTo>
                <a:cubicBezTo>
                  <a:pt x="9" y="2"/>
                  <a:pt x="8" y="1"/>
                  <a:pt x="9" y="1"/>
                </a:cubicBezTo>
                <a:cubicBezTo>
                  <a:pt x="12" y="3"/>
                  <a:pt x="10" y="6"/>
                  <a:pt x="10" y="8"/>
                </a:cubicBezTo>
                <a:cubicBezTo>
                  <a:pt x="13" y="9"/>
                  <a:pt x="17" y="9"/>
                  <a:pt x="20" y="9"/>
                </a:cubicBezTo>
                <a:cubicBezTo>
                  <a:pt x="19" y="13"/>
                  <a:pt x="13" y="10"/>
                  <a:pt x="9" y="1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9" name="Freeform 245"/>
          <p:cNvSpPr>
            <a:spLocks/>
          </p:cNvSpPr>
          <p:nvPr/>
        </p:nvSpPr>
        <p:spPr bwMode="auto">
          <a:xfrm>
            <a:off x="4313824" y="2779667"/>
            <a:ext cx="52292" cy="76696"/>
          </a:xfrm>
          <a:custGeom>
            <a:avLst/>
            <a:gdLst>
              <a:gd name="T0" fmla="*/ 19 w 19"/>
              <a:gd name="T1" fmla="*/ 3 h 28"/>
              <a:gd name="T2" fmla="*/ 14 w 19"/>
              <a:gd name="T3" fmla="*/ 23 h 28"/>
              <a:gd name="T4" fmla="*/ 17 w 19"/>
              <a:gd name="T5" fmla="*/ 24 h 28"/>
              <a:gd name="T6" fmla="*/ 5 w 19"/>
              <a:gd name="T7" fmla="*/ 24 h 28"/>
              <a:gd name="T8" fmla="*/ 10 w 19"/>
              <a:gd name="T9" fmla="*/ 17 h 28"/>
              <a:gd name="T10" fmla="*/ 10 w 19"/>
              <a:gd name="T11" fmla="*/ 10 h 28"/>
              <a:gd name="T12" fmla="*/ 0 w 19"/>
              <a:gd name="T13" fmla="*/ 12 h 28"/>
              <a:gd name="T14" fmla="*/ 0 w 19"/>
              <a:gd name="T15" fmla="*/ 11 h 28"/>
              <a:gd name="T16" fmla="*/ 14 w 19"/>
              <a:gd name="T17" fmla="*/ 4 h 28"/>
              <a:gd name="T18" fmla="*/ 14 w 19"/>
              <a:gd name="T19" fmla="*/ 2 h 28"/>
              <a:gd name="T20" fmla="*/ 19 w 19"/>
              <a:gd name="T21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28">
                <a:moveTo>
                  <a:pt x="19" y="3"/>
                </a:moveTo>
                <a:cubicBezTo>
                  <a:pt x="16" y="9"/>
                  <a:pt x="15" y="16"/>
                  <a:pt x="14" y="23"/>
                </a:cubicBezTo>
                <a:cubicBezTo>
                  <a:pt x="15" y="24"/>
                  <a:pt x="16" y="23"/>
                  <a:pt x="17" y="24"/>
                </a:cubicBezTo>
                <a:cubicBezTo>
                  <a:pt x="15" y="28"/>
                  <a:pt x="8" y="27"/>
                  <a:pt x="5" y="24"/>
                </a:cubicBezTo>
                <a:cubicBezTo>
                  <a:pt x="9" y="24"/>
                  <a:pt x="9" y="21"/>
                  <a:pt x="10" y="17"/>
                </a:cubicBezTo>
                <a:cubicBezTo>
                  <a:pt x="10" y="14"/>
                  <a:pt x="10" y="11"/>
                  <a:pt x="10" y="10"/>
                </a:cubicBezTo>
                <a:cubicBezTo>
                  <a:pt x="7" y="10"/>
                  <a:pt x="3" y="16"/>
                  <a:pt x="0" y="12"/>
                </a:cubicBezTo>
                <a:cubicBezTo>
                  <a:pt x="0" y="12"/>
                  <a:pt x="0" y="11"/>
                  <a:pt x="0" y="11"/>
                </a:cubicBezTo>
                <a:cubicBezTo>
                  <a:pt x="6" y="9"/>
                  <a:pt x="9" y="4"/>
                  <a:pt x="14" y="4"/>
                </a:cubicBezTo>
                <a:cubicBezTo>
                  <a:pt x="14" y="3"/>
                  <a:pt x="14" y="3"/>
                  <a:pt x="14" y="2"/>
                </a:cubicBezTo>
                <a:cubicBezTo>
                  <a:pt x="16" y="2"/>
                  <a:pt x="17" y="0"/>
                  <a:pt x="19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0" name="Freeform 246"/>
          <p:cNvSpPr>
            <a:spLocks noEditPoints="1"/>
          </p:cNvSpPr>
          <p:nvPr/>
        </p:nvSpPr>
        <p:spPr bwMode="auto">
          <a:xfrm>
            <a:off x="5502602" y="2040604"/>
            <a:ext cx="191738" cy="203359"/>
          </a:xfrm>
          <a:custGeom>
            <a:avLst/>
            <a:gdLst>
              <a:gd name="T0" fmla="*/ 34 w 70"/>
              <a:gd name="T1" fmla="*/ 4 h 74"/>
              <a:gd name="T2" fmla="*/ 39 w 70"/>
              <a:gd name="T3" fmla="*/ 18 h 74"/>
              <a:gd name="T4" fmla="*/ 49 w 70"/>
              <a:gd name="T5" fmla="*/ 6 h 74"/>
              <a:gd name="T6" fmla="*/ 52 w 70"/>
              <a:gd name="T7" fmla="*/ 35 h 74"/>
              <a:gd name="T8" fmla="*/ 70 w 70"/>
              <a:gd name="T9" fmla="*/ 35 h 74"/>
              <a:gd name="T10" fmla="*/ 59 w 70"/>
              <a:gd name="T11" fmla="*/ 52 h 74"/>
              <a:gd name="T12" fmla="*/ 25 w 70"/>
              <a:gd name="T13" fmla="*/ 69 h 74"/>
              <a:gd name="T14" fmla="*/ 18 w 70"/>
              <a:gd name="T15" fmla="*/ 61 h 74"/>
              <a:gd name="T16" fmla="*/ 3 w 70"/>
              <a:gd name="T17" fmla="*/ 33 h 74"/>
              <a:gd name="T18" fmla="*/ 2 w 70"/>
              <a:gd name="T19" fmla="*/ 22 h 74"/>
              <a:gd name="T20" fmla="*/ 16 w 70"/>
              <a:gd name="T21" fmla="*/ 32 h 74"/>
              <a:gd name="T22" fmla="*/ 11 w 70"/>
              <a:gd name="T23" fmla="*/ 10 h 74"/>
              <a:gd name="T24" fmla="*/ 20 w 70"/>
              <a:gd name="T25" fmla="*/ 12 h 74"/>
              <a:gd name="T26" fmla="*/ 27 w 70"/>
              <a:gd name="T27" fmla="*/ 26 h 74"/>
              <a:gd name="T28" fmla="*/ 27 w 70"/>
              <a:gd name="T29" fmla="*/ 1 h 74"/>
              <a:gd name="T30" fmla="*/ 35 w 70"/>
              <a:gd name="T31" fmla="*/ 3 h 74"/>
              <a:gd name="T32" fmla="*/ 28 w 70"/>
              <a:gd name="T33" fmla="*/ 10 h 74"/>
              <a:gd name="T34" fmla="*/ 25 w 70"/>
              <a:gd name="T35" fmla="*/ 29 h 74"/>
              <a:gd name="T36" fmla="*/ 14 w 70"/>
              <a:gd name="T37" fmla="*/ 8 h 74"/>
              <a:gd name="T38" fmla="*/ 14 w 70"/>
              <a:gd name="T39" fmla="*/ 17 h 74"/>
              <a:gd name="T40" fmla="*/ 17 w 70"/>
              <a:gd name="T41" fmla="*/ 35 h 74"/>
              <a:gd name="T42" fmla="*/ 15 w 70"/>
              <a:gd name="T43" fmla="*/ 35 h 74"/>
              <a:gd name="T44" fmla="*/ 9 w 70"/>
              <a:gd name="T45" fmla="*/ 25 h 74"/>
              <a:gd name="T46" fmla="*/ 7 w 70"/>
              <a:gd name="T47" fmla="*/ 33 h 74"/>
              <a:gd name="T48" fmla="*/ 19 w 70"/>
              <a:gd name="T49" fmla="*/ 54 h 74"/>
              <a:gd name="T50" fmla="*/ 47 w 70"/>
              <a:gd name="T51" fmla="*/ 67 h 74"/>
              <a:gd name="T52" fmla="*/ 50 w 70"/>
              <a:gd name="T53" fmla="*/ 66 h 74"/>
              <a:gd name="T54" fmla="*/ 69 w 70"/>
              <a:gd name="T55" fmla="*/ 37 h 74"/>
              <a:gd name="T56" fmla="*/ 63 w 70"/>
              <a:gd name="T57" fmla="*/ 34 h 74"/>
              <a:gd name="T58" fmla="*/ 53 w 70"/>
              <a:gd name="T59" fmla="*/ 40 h 74"/>
              <a:gd name="T60" fmla="*/ 47 w 70"/>
              <a:gd name="T61" fmla="*/ 8 h 74"/>
              <a:gd name="T62" fmla="*/ 42 w 70"/>
              <a:gd name="T63" fmla="*/ 25 h 74"/>
              <a:gd name="T64" fmla="*/ 36 w 70"/>
              <a:gd name="T65" fmla="*/ 21 h 74"/>
              <a:gd name="T66" fmla="*/ 29 w 70"/>
              <a:gd name="T67" fmla="*/ 3 h 74"/>
              <a:gd name="T68" fmla="*/ 14 w 70"/>
              <a:gd name="T69" fmla="*/ 18 h 74"/>
              <a:gd name="T70" fmla="*/ 17 w 70"/>
              <a:gd name="T71" fmla="*/ 54 h 74"/>
              <a:gd name="T72" fmla="*/ 14 w 70"/>
              <a:gd name="T73" fmla="*/ 48 h 74"/>
              <a:gd name="T74" fmla="*/ 19 w 70"/>
              <a:gd name="T75" fmla="*/ 61 h 74"/>
              <a:gd name="T76" fmla="*/ 19 w 70"/>
              <a:gd name="T77" fmla="*/ 61 h 74"/>
              <a:gd name="T78" fmla="*/ 24 w 70"/>
              <a:gd name="T79" fmla="*/ 6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74">
                <a:moveTo>
                  <a:pt x="35" y="3"/>
                </a:moveTo>
                <a:cubicBezTo>
                  <a:pt x="35" y="3"/>
                  <a:pt x="35" y="4"/>
                  <a:pt x="34" y="4"/>
                </a:cubicBezTo>
                <a:cubicBezTo>
                  <a:pt x="37" y="10"/>
                  <a:pt x="37" y="19"/>
                  <a:pt x="39" y="24"/>
                </a:cubicBezTo>
                <a:cubicBezTo>
                  <a:pt x="41" y="23"/>
                  <a:pt x="41" y="19"/>
                  <a:pt x="39" y="18"/>
                </a:cubicBezTo>
                <a:cubicBezTo>
                  <a:pt x="39" y="14"/>
                  <a:pt x="38" y="7"/>
                  <a:pt x="41" y="5"/>
                </a:cubicBezTo>
                <a:cubicBezTo>
                  <a:pt x="44" y="2"/>
                  <a:pt x="46" y="5"/>
                  <a:pt x="49" y="6"/>
                </a:cubicBezTo>
                <a:cubicBezTo>
                  <a:pt x="50" y="11"/>
                  <a:pt x="50" y="15"/>
                  <a:pt x="51" y="19"/>
                </a:cubicBezTo>
                <a:cubicBezTo>
                  <a:pt x="51" y="23"/>
                  <a:pt x="52" y="31"/>
                  <a:pt x="52" y="35"/>
                </a:cubicBezTo>
                <a:cubicBezTo>
                  <a:pt x="55" y="41"/>
                  <a:pt x="60" y="31"/>
                  <a:pt x="64" y="30"/>
                </a:cubicBezTo>
                <a:cubicBezTo>
                  <a:pt x="67" y="30"/>
                  <a:pt x="69" y="32"/>
                  <a:pt x="70" y="35"/>
                </a:cubicBezTo>
                <a:cubicBezTo>
                  <a:pt x="70" y="37"/>
                  <a:pt x="70" y="38"/>
                  <a:pt x="70" y="39"/>
                </a:cubicBezTo>
                <a:cubicBezTo>
                  <a:pt x="66" y="43"/>
                  <a:pt x="63" y="47"/>
                  <a:pt x="59" y="52"/>
                </a:cubicBezTo>
                <a:cubicBezTo>
                  <a:pt x="58" y="59"/>
                  <a:pt x="55" y="66"/>
                  <a:pt x="48" y="69"/>
                </a:cubicBezTo>
                <a:cubicBezTo>
                  <a:pt x="41" y="71"/>
                  <a:pt x="31" y="74"/>
                  <a:pt x="25" y="69"/>
                </a:cubicBezTo>
                <a:cubicBezTo>
                  <a:pt x="22" y="67"/>
                  <a:pt x="21" y="64"/>
                  <a:pt x="19" y="62"/>
                </a:cubicBezTo>
                <a:cubicBezTo>
                  <a:pt x="19" y="61"/>
                  <a:pt x="18" y="62"/>
                  <a:pt x="18" y="61"/>
                </a:cubicBezTo>
                <a:cubicBezTo>
                  <a:pt x="14" y="59"/>
                  <a:pt x="13" y="53"/>
                  <a:pt x="11" y="49"/>
                </a:cubicBezTo>
                <a:cubicBezTo>
                  <a:pt x="11" y="42"/>
                  <a:pt x="7" y="37"/>
                  <a:pt x="3" y="33"/>
                </a:cubicBezTo>
                <a:cubicBezTo>
                  <a:pt x="3" y="32"/>
                  <a:pt x="2" y="30"/>
                  <a:pt x="2" y="29"/>
                </a:cubicBezTo>
                <a:cubicBezTo>
                  <a:pt x="3" y="27"/>
                  <a:pt x="0" y="24"/>
                  <a:pt x="2" y="22"/>
                </a:cubicBezTo>
                <a:cubicBezTo>
                  <a:pt x="3" y="21"/>
                  <a:pt x="5" y="20"/>
                  <a:pt x="6" y="19"/>
                </a:cubicBezTo>
                <a:cubicBezTo>
                  <a:pt x="12" y="21"/>
                  <a:pt x="11" y="30"/>
                  <a:pt x="16" y="32"/>
                </a:cubicBezTo>
                <a:cubicBezTo>
                  <a:pt x="16" y="31"/>
                  <a:pt x="16" y="30"/>
                  <a:pt x="17" y="29"/>
                </a:cubicBezTo>
                <a:cubicBezTo>
                  <a:pt x="15" y="23"/>
                  <a:pt x="11" y="18"/>
                  <a:pt x="11" y="10"/>
                </a:cubicBezTo>
                <a:cubicBezTo>
                  <a:pt x="11" y="8"/>
                  <a:pt x="12" y="7"/>
                  <a:pt x="14" y="6"/>
                </a:cubicBezTo>
                <a:cubicBezTo>
                  <a:pt x="17" y="7"/>
                  <a:pt x="19" y="8"/>
                  <a:pt x="20" y="12"/>
                </a:cubicBezTo>
                <a:cubicBezTo>
                  <a:pt x="20" y="12"/>
                  <a:pt x="21" y="11"/>
                  <a:pt x="21" y="12"/>
                </a:cubicBezTo>
                <a:cubicBezTo>
                  <a:pt x="22" y="17"/>
                  <a:pt x="24" y="23"/>
                  <a:pt x="27" y="26"/>
                </a:cubicBezTo>
                <a:cubicBezTo>
                  <a:pt x="28" y="23"/>
                  <a:pt x="26" y="17"/>
                  <a:pt x="26" y="12"/>
                </a:cubicBezTo>
                <a:cubicBezTo>
                  <a:pt x="26" y="10"/>
                  <a:pt x="24" y="3"/>
                  <a:pt x="27" y="1"/>
                </a:cubicBezTo>
                <a:cubicBezTo>
                  <a:pt x="28" y="1"/>
                  <a:pt x="31" y="0"/>
                  <a:pt x="32" y="1"/>
                </a:cubicBezTo>
                <a:cubicBezTo>
                  <a:pt x="33" y="1"/>
                  <a:pt x="33" y="2"/>
                  <a:pt x="35" y="3"/>
                </a:cubicBezTo>
                <a:close/>
                <a:moveTo>
                  <a:pt x="29" y="3"/>
                </a:moveTo>
                <a:cubicBezTo>
                  <a:pt x="28" y="5"/>
                  <a:pt x="27" y="7"/>
                  <a:pt x="28" y="10"/>
                </a:cubicBezTo>
                <a:cubicBezTo>
                  <a:pt x="27" y="12"/>
                  <a:pt x="31" y="19"/>
                  <a:pt x="30" y="23"/>
                </a:cubicBezTo>
                <a:cubicBezTo>
                  <a:pt x="29" y="26"/>
                  <a:pt x="29" y="31"/>
                  <a:pt x="25" y="29"/>
                </a:cubicBezTo>
                <a:cubicBezTo>
                  <a:pt x="23" y="26"/>
                  <a:pt x="21" y="22"/>
                  <a:pt x="20" y="18"/>
                </a:cubicBezTo>
                <a:cubicBezTo>
                  <a:pt x="19" y="14"/>
                  <a:pt x="18" y="9"/>
                  <a:pt x="14" y="8"/>
                </a:cubicBezTo>
                <a:cubicBezTo>
                  <a:pt x="12" y="9"/>
                  <a:pt x="13" y="13"/>
                  <a:pt x="13" y="17"/>
                </a:cubicBezTo>
                <a:cubicBezTo>
                  <a:pt x="14" y="17"/>
                  <a:pt x="14" y="16"/>
                  <a:pt x="14" y="17"/>
                </a:cubicBezTo>
                <a:cubicBezTo>
                  <a:pt x="17" y="21"/>
                  <a:pt x="18" y="27"/>
                  <a:pt x="19" y="32"/>
                </a:cubicBezTo>
                <a:cubicBezTo>
                  <a:pt x="18" y="33"/>
                  <a:pt x="18" y="34"/>
                  <a:pt x="17" y="35"/>
                </a:cubicBezTo>
                <a:cubicBezTo>
                  <a:pt x="16" y="35"/>
                  <a:pt x="16" y="34"/>
                  <a:pt x="15" y="34"/>
                </a:cubicBezTo>
                <a:cubicBezTo>
                  <a:pt x="15" y="34"/>
                  <a:pt x="15" y="35"/>
                  <a:pt x="15" y="35"/>
                </a:cubicBezTo>
                <a:cubicBezTo>
                  <a:pt x="15" y="35"/>
                  <a:pt x="14" y="35"/>
                  <a:pt x="14" y="35"/>
                </a:cubicBezTo>
                <a:cubicBezTo>
                  <a:pt x="13" y="32"/>
                  <a:pt x="10" y="29"/>
                  <a:pt x="9" y="25"/>
                </a:cubicBezTo>
                <a:cubicBezTo>
                  <a:pt x="8" y="24"/>
                  <a:pt x="8" y="22"/>
                  <a:pt x="5" y="22"/>
                </a:cubicBezTo>
                <a:cubicBezTo>
                  <a:pt x="1" y="23"/>
                  <a:pt x="6" y="31"/>
                  <a:pt x="7" y="33"/>
                </a:cubicBezTo>
                <a:cubicBezTo>
                  <a:pt x="7" y="33"/>
                  <a:pt x="8" y="33"/>
                  <a:pt x="8" y="33"/>
                </a:cubicBezTo>
                <a:cubicBezTo>
                  <a:pt x="11" y="41"/>
                  <a:pt x="14" y="48"/>
                  <a:pt x="19" y="54"/>
                </a:cubicBezTo>
                <a:cubicBezTo>
                  <a:pt x="18" y="54"/>
                  <a:pt x="18" y="55"/>
                  <a:pt x="18" y="55"/>
                </a:cubicBezTo>
                <a:cubicBezTo>
                  <a:pt x="22" y="64"/>
                  <a:pt x="35" y="74"/>
                  <a:pt x="47" y="67"/>
                </a:cubicBezTo>
                <a:cubicBezTo>
                  <a:pt x="48" y="67"/>
                  <a:pt x="47" y="66"/>
                  <a:pt x="48" y="66"/>
                </a:cubicBezTo>
                <a:cubicBezTo>
                  <a:pt x="48" y="66"/>
                  <a:pt x="49" y="66"/>
                  <a:pt x="50" y="66"/>
                </a:cubicBezTo>
                <a:cubicBezTo>
                  <a:pt x="54" y="62"/>
                  <a:pt x="57" y="56"/>
                  <a:pt x="58" y="49"/>
                </a:cubicBezTo>
                <a:cubicBezTo>
                  <a:pt x="62" y="45"/>
                  <a:pt x="66" y="42"/>
                  <a:pt x="69" y="37"/>
                </a:cubicBezTo>
                <a:cubicBezTo>
                  <a:pt x="68" y="36"/>
                  <a:pt x="68" y="34"/>
                  <a:pt x="66" y="33"/>
                </a:cubicBezTo>
                <a:cubicBezTo>
                  <a:pt x="65" y="33"/>
                  <a:pt x="65" y="34"/>
                  <a:pt x="63" y="34"/>
                </a:cubicBezTo>
                <a:cubicBezTo>
                  <a:pt x="63" y="34"/>
                  <a:pt x="63" y="33"/>
                  <a:pt x="62" y="33"/>
                </a:cubicBezTo>
                <a:cubicBezTo>
                  <a:pt x="59" y="35"/>
                  <a:pt x="58" y="39"/>
                  <a:pt x="53" y="40"/>
                </a:cubicBezTo>
                <a:cubicBezTo>
                  <a:pt x="50" y="38"/>
                  <a:pt x="49" y="34"/>
                  <a:pt x="49" y="31"/>
                </a:cubicBezTo>
                <a:cubicBezTo>
                  <a:pt x="50" y="23"/>
                  <a:pt x="49" y="14"/>
                  <a:pt x="47" y="8"/>
                </a:cubicBezTo>
                <a:cubicBezTo>
                  <a:pt x="45" y="4"/>
                  <a:pt x="41" y="6"/>
                  <a:pt x="41" y="10"/>
                </a:cubicBezTo>
                <a:cubicBezTo>
                  <a:pt x="41" y="15"/>
                  <a:pt x="43" y="20"/>
                  <a:pt x="42" y="25"/>
                </a:cubicBezTo>
                <a:cubicBezTo>
                  <a:pt x="42" y="26"/>
                  <a:pt x="41" y="27"/>
                  <a:pt x="41" y="27"/>
                </a:cubicBezTo>
                <a:cubicBezTo>
                  <a:pt x="38" y="29"/>
                  <a:pt x="36" y="22"/>
                  <a:pt x="36" y="21"/>
                </a:cubicBezTo>
                <a:cubicBezTo>
                  <a:pt x="35" y="15"/>
                  <a:pt x="35" y="7"/>
                  <a:pt x="32" y="3"/>
                </a:cubicBezTo>
                <a:cubicBezTo>
                  <a:pt x="31" y="2"/>
                  <a:pt x="30" y="3"/>
                  <a:pt x="29" y="3"/>
                </a:cubicBezTo>
                <a:close/>
                <a:moveTo>
                  <a:pt x="16" y="23"/>
                </a:moveTo>
                <a:cubicBezTo>
                  <a:pt x="16" y="21"/>
                  <a:pt x="15" y="19"/>
                  <a:pt x="14" y="18"/>
                </a:cubicBezTo>
                <a:cubicBezTo>
                  <a:pt x="14" y="19"/>
                  <a:pt x="15" y="21"/>
                  <a:pt x="16" y="23"/>
                </a:cubicBezTo>
                <a:close/>
                <a:moveTo>
                  <a:pt x="17" y="54"/>
                </a:moveTo>
                <a:cubicBezTo>
                  <a:pt x="17" y="54"/>
                  <a:pt x="17" y="54"/>
                  <a:pt x="17" y="53"/>
                </a:cubicBezTo>
                <a:cubicBezTo>
                  <a:pt x="16" y="52"/>
                  <a:pt x="15" y="50"/>
                  <a:pt x="14" y="48"/>
                </a:cubicBezTo>
                <a:cubicBezTo>
                  <a:pt x="15" y="50"/>
                  <a:pt x="15" y="53"/>
                  <a:pt x="17" y="54"/>
                </a:cubicBezTo>
                <a:close/>
                <a:moveTo>
                  <a:pt x="19" y="61"/>
                </a:moveTo>
                <a:cubicBezTo>
                  <a:pt x="18" y="59"/>
                  <a:pt x="17" y="57"/>
                  <a:pt x="15" y="56"/>
                </a:cubicBezTo>
                <a:cubicBezTo>
                  <a:pt x="16" y="57"/>
                  <a:pt x="17" y="59"/>
                  <a:pt x="19" y="61"/>
                </a:cubicBezTo>
                <a:close/>
                <a:moveTo>
                  <a:pt x="31" y="70"/>
                </a:moveTo>
                <a:cubicBezTo>
                  <a:pt x="29" y="68"/>
                  <a:pt x="26" y="69"/>
                  <a:pt x="24" y="66"/>
                </a:cubicBezTo>
                <a:cubicBezTo>
                  <a:pt x="25" y="68"/>
                  <a:pt x="29" y="70"/>
                  <a:pt x="31" y="7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9" name="Freeform 265"/>
          <p:cNvSpPr>
            <a:spLocks noEditPoints="1"/>
          </p:cNvSpPr>
          <p:nvPr/>
        </p:nvSpPr>
        <p:spPr bwMode="auto">
          <a:xfrm>
            <a:off x="4211564" y="2096383"/>
            <a:ext cx="58103" cy="62750"/>
          </a:xfrm>
          <a:custGeom>
            <a:avLst/>
            <a:gdLst>
              <a:gd name="T0" fmla="*/ 17 w 21"/>
              <a:gd name="T1" fmla="*/ 23 h 23"/>
              <a:gd name="T2" fmla="*/ 14 w 21"/>
              <a:gd name="T3" fmla="*/ 22 h 23"/>
              <a:gd name="T4" fmla="*/ 0 w 21"/>
              <a:gd name="T5" fmla="*/ 14 h 23"/>
              <a:gd name="T6" fmla="*/ 9 w 21"/>
              <a:gd name="T7" fmla="*/ 7 h 23"/>
              <a:gd name="T8" fmla="*/ 17 w 21"/>
              <a:gd name="T9" fmla="*/ 2 h 23"/>
              <a:gd name="T10" fmla="*/ 17 w 21"/>
              <a:gd name="T11" fmla="*/ 23 h 23"/>
              <a:gd name="T12" fmla="*/ 13 w 21"/>
              <a:gd name="T13" fmla="*/ 6 h 23"/>
              <a:gd name="T14" fmla="*/ 13 w 21"/>
              <a:gd name="T15" fmla="*/ 5 h 23"/>
              <a:gd name="T16" fmla="*/ 13 w 21"/>
              <a:gd name="T17" fmla="*/ 6 h 23"/>
              <a:gd name="T18" fmla="*/ 3 w 21"/>
              <a:gd name="T19" fmla="*/ 15 h 23"/>
              <a:gd name="T20" fmla="*/ 4 w 21"/>
              <a:gd name="T21" fmla="*/ 15 h 23"/>
              <a:gd name="T22" fmla="*/ 3 w 21"/>
              <a:gd name="T23" fmla="*/ 13 h 23"/>
              <a:gd name="T24" fmla="*/ 3 w 21"/>
              <a:gd name="T25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" h="23">
                <a:moveTo>
                  <a:pt x="17" y="23"/>
                </a:moveTo>
                <a:cubicBezTo>
                  <a:pt x="16" y="22"/>
                  <a:pt x="15" y="22"/>
                  <a:pt x="14" y="22"/>
                </a:cubicBezTo>
                <a:cubicBezTo>
                  <a:pt x="12" y="18"/>
                  <a:pt x="1" y="19"/>
                  <a:pt x="0" y="14"/>
                </a:cubicBezTo>
                <a:cubicBezTo>
                  <a:pt x="0" y="10"/>
                  <a:pt x="4" y="5"/>
                  <a:pt x="9" y="7"/>
                </a:cubicBezTo>
                <a:cubicBezTo>
                  <a:pt x="11" y="5"/>
                  <a:pt x="13" y="0"/>
                  <a:pt x="17" y="2"/>
                </a:cubicBezTo>
                <a:cubicBezTo>
                  <a:pt x="21" y="8"/>
                  <a:pt x="17" y="16"/>
                  <a:pt x="17" y="23"/>
                </a:cubicBezTo>
                <a:close/>
                <a:moveTo>
                  <a:pt x="13" y="6"/>
                </a:moveTo>
                <a:cubicBezTo>
                  <a:pt x="13" y="7"/>
                  <a:pt x="13" y="5"/>
                  <a:pt x="13" y="5"/>
                </a:cubicBezTo>
                <a:cubicBezTo>
                  <a:pt x="13" y="5"/>
                  <a:pt x="12" y="5"/>
                  <a:pt x="13" y="6"/>
                </a:cubicBezTo>
                <a:close/>
                <a:moveTo>
                  <a:pt x="3" y="15"/>
                </a:moveTo>
                <a:cubicBezTo>
                  <a:pt x="3" y="15"/>
                  <a:pt x="4" y="15"/>
                  <a:pt x="4" y="15"/>
                </a:cubicBezTo>
                <a:cubicBezTo>
                  <a:pt x="4" y="14"/>
                  <a:pt x="4" y="13"/>
                  <a:pt x="3" y="13"/>
                </a:cubicBezTo>
                <a:cubicBezTo>
                  <a:pt x="3" y="13"/>
                  <a:pt x="3" y="14"/>
                  <a:pt x="3" y="1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0" name="Freeform 266"/>
          <p:cNvSpPr>
            <a:spLocks noEditPoints="1"/>
          </p:cNvSpPr>
          <p:nvPr/>
        </p:nvSpPr>
        <p:spPr bwMode="auto">
          <a:xfrm>
            <a:off x="3264493" y="1127235"/>
            <a:ext cx="118529" cy="276568"/>
          </a:xfrm>
          <a:custGeom>
            <a:avLst/>
            <a:gdLst>
              <a:gd name="T0" fmla="*/ 24 w 43"/>
              <a:gd name="T1" fmla="*/ 42 h 101"/>
              <a:gd name="T2" fmla="*/ 26 w 43"/>
              <a:gd name="T3" fmla="*/ 45 h 101"/>
              <a:gd name="T4" fmla="*/ 25 w 43"/>
              <a:gd name="T5" fmla="*/ 48 h 101"/>
              <a:gd name="T6" fmla="*/ 22 w 43"/>
              <a:gd name="T7" fmla="*/ 48 h 101"/>
              <a:gd name="T8" fmla="*/ 13 w 43"/>
              <a:gd name="T9" fmla="*/ 66 h 101"/>
              <a:gd name="T10" fmla="*/ 11 w 43"/>
              <a:gd name="T11" fmla="*/ 76 h 101"/>
              <a:gd name="T12" fmla="*/ 20 w 43"/>
              <a:gd name="T13" fmla="*/ 101 h 101"/>
              <a:gd name="T14" fmla="*/ 12 w 43"/>
              <a:gd name="T15" fmla="*/ 88 h 101"/>
              <a:gd name="T16" fmla="*/ 13 w 43"/>
              <a:gd name="T17" fmla="*/ 59 h 101"/>
              <a:gd name="T18" fmla="*/ 17 w 43"/>
              <a:gd name="T19" fmla="*/ 55 h 101"/>
              <a:gd name="T20" fmla="*/ 20 w 43"/>
              <a:gd name="T21" fmla="*/ 48 h 101"/>
              <a:gd name="T22" fmla="*/ 18 w 43"/>
              <a:gd name="T23" fmla="*/ 46 h 101"/>
              <a:gd name="T24" fmla="*/ 20 w 43"/>
              <a:gd name="T25" fmla="*/ 41 h 101"/>
              <a:gd name="T26" fmla="*/ 15 w 43"/>
              <a:gd name="T27" fmla="*/ 39 h 101"/>
              <a:gd name="T28" fmla="*/ 5 w 43"/>
              <a:gd name="T29" fmla="*/ 13 h 101"/>
              <a:gd name="T30" fmla="*/ 30 w 43"/>
              <a:gd name="T31" fmla="*/ 3 h 101"/>
              <a:gd name="T32" fmla="*/ 43 w 43"/>
              <a:gd name="T33" fmla="*/ 20 h 101"/>
              <a:gd name="T34" fmla="*/ 24 w 43"/>
              <a:gd name="T35" fmla="*/ 42 h 101"/>
              <a:gd name="T36" fmla="*/ 7 w 43"/>
              <a:gd name="T37" fmla="*/ 12 h 101"/>
              <a:gd name="T38" fmla="*/ 11 w 43"/>
              <a:gd name="T39" fmla="*/ 33 h 101"/>
              <a:gd name="T40" fmla="*/ 24 w 43"/>
              <a:gd name="T41" fmla="*/ 39 h 101"/>
              <a:gd name="T42" fmla="*/ 30 w 43"/>
              <a:gd name="T43" fmla="*/ 35 h 101"/>
              <a:gd name="T44" fmla="*/ 41 w 43"/>
              <a:gd name="T45" fmla="*/ 20 h 101"/>
              <a:gd name="T46" fmla="*/ 35 w 43"/>
              <a:gd name="T47" fmla="*/ 10 h 101"/>
              <a:gd name="T48" fmla="*/ 22 w 43"/>
              <a:gd name="T49" fmla="*/ 4 h 101"/>
              <a:gd name="T50" fmla="*/ 7 w 43"/>
              <a:gd name="T51" fmla="*/ 1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3" h="101">
                <a:moveTo>
                  <a:pt x="24" y="42"/>
                </a:moveTo>
                <a:cubicBezTo>
                  <a:pt x="24" y="43"/>
                  <a:pt x="25" y="45"/>
                  <a:pt x="26" y="45"/>
                </a:cubicBezTo>
                <a:cubicBezTo>
                  <a:pt x="26" y="46"/>
                  <a:pt x="26" y="47"/>
                  <a:pt x="25" y="48"/>
                </a:cubicBezTo>
                <a:cubicBezTo>
                  <a:pt x="24" y="48"/>
                  <a:pt x="24" y="48"/>
                  <a:pt x="22" y="48"/>
                </a:cubicBezTo>
                <a:cubicBezTo>
                  <a:pt x="20" y="55"/>
                  <a:pt x="15" y="59"/>
                  <a:pt x="13" y="66"/>
                </a:cubicBezTo>
                <a:cubicBezTo>
                  <a:pt x="12" y="69"/>
                  <a:pt x="11" y="72"/>
                  <a:pt x="11" y="76"/>
                </a:cubicBezTo>
                <a:cubicBezTo>
                  <a:pt x="11" y="86"/>
                  <a:pt x="16" y="95"/>
                  <a:pt x="20" y="101"/>
                </a:cubicBezTo>
                <a:cubicBezTo>
                  <a:pt x="16" y="99"/>
                  <a:pt x="13" y="94"/>
                  <a:pt x="12" y="88"/>
                </a:cubicBezTo>
                <a:cubicBezTo>
                  <a:pt x="9" y="78"/>
                  <a:pt x="10" y="67"/>
                  <a:pt x="13" y="59"/>
                </a:cubicBezTo>
                <a:cubicBezTo>
                  <a:pt x="15" y="58"/>
                  <a:pt x="15" y="55"/>
                  <a:pt x="17" y="55"/>
                </a:cubicBezTo>
                <a:cubicBezTo>
                  <a:pt x="18" y="52"/>
                  <a:pt x="20" y="50"/>
                  <a:pt x="20" y="48"/>
                </a:cubicBezTo>
                <a:cubicBezTo>
                  <a:pt x="20" y="47"/>
                  <a:pt x="18" y="47"/>
                  <a:pt x="18" y="46"/>
                </a:cubicBezTo>
                <a:cubicBezTo>
                  <a:pt x="17" y="45"/>
                  <a:pt x="21" y="43"/>
                  <a:pt x="20" y="41"/>
                </a:cubicBezTo>
                <a:cubicBezTo>
                  <a:pt x="19" y="40"/>
                  <a:pt x="17" y="40"/>
                  <a:pt x="15" y="39"/>
                </a:cubicBezTo>
                <a:cubicBezTo>
                  <a:pt x="6" y="35"/>
                  <a:pt x="0" y="23"/>
                  <a:pt x="5" y="13"/>
                </a:cubicBezTo>
                <a:cubicBezTo>
                  <a:pt x="10" y="7"/>
                  <a:pt x="17" y="0"/>
                  <a:pt x="30" y="3"/>
                </a:cubicBezTo>
                <a:cubicBezTo>
                  <a:pt x="36" y="7"/>
                  <a:pt x="41" y="11"/>
                  <a:pt x="43" y="20"/>
                </a:cubicBezTo>
                <a:cubicBezTo>
                  <a:pt x="39" y="30"/>
                  <a:pt x="32" y="37"/>
                  <a:pt x="24" y="42"/>
                </a:cubicBezTo>
                <a:close/>
                <a:moveTo>
                  <a:pt x="7" y="12"/>
                </a:moveTo>
                <a:cubicBezTo>
                  <a:pt x="3" y="19"/>
                  <a:pt x="6" y="29"/>
                  <a:pt x="11" y="33"/>
                </a:cubicBezTo>
                <a:cubicBezTo>
                  <a:pt x="13" y="36"/>
                  <a:pt x="20" y="40"/>
                  <a:pt x="24" y="39"/>
                </a:cubicBezTo>
                <a:cubicBezTo>
                  <a:pt x="26" y="39"/>
                  <a:pt x="28" y="36"/>
                  <a:pt x="30" y="35"/>
                </a:cubicBezTo>
                <a:cubicBezTo>
                  <a:pt x="33" y="31"/>
                  <a:pt x="40" y="26"/>
                  <a:pt x="41" y="20"/>
                </a:cubicBezTo>
                <a:cubicBezTo>
                  <a:pt x="41" y="16"/>
                  <a:pt x="38" y="12"/>
                  <a:pt x="35" y="10"/>
                </a:cubicBezTo>
                <a:cubicBezTo>
                  <a:pt x="32" y="6"/>
                  <a:pt x="26" y="4"/>
                  <a:pt x="22" y="4"/>
                </a:cubicBezTo>
                <a:cubicBezTo>
                  <a:pt x="15" y="5"/>
                  <a:pt x="10" y="9"/>
                  <a:pt x="7" y="1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1" name="Freeform 267"/>
          <p:cNvSpPr>
            <a:spLocks noEditPoints="1"/>
          </p:cNvSpPr>
          <p:nvPr/>
        </p:nvSpPr>
        <p:spPr bwMode="auto">
          <a:xfrm>
            <a:off x="3330730" y="1153961"/>
            <a:ext cx="38348" cy="72047"/>
          </a:xfrm>
          <a:custGeom>
            <a:avLst/>
            <a:gdLst>
              <a:gd name="T0" fmla="*/ 11 w 14"/>
              <a:gd name="T1" fmla="*/ 0 h 26"/>
              <a:gd name="T2" fmla="*/ 14 w 14"/>
              <a:gd name="T3" fmla="*/ 7 h 26"/>
              <a:gd name="T4" fmla="*/ 12 w 14"/>
              <a:gd name="T5" fmla="*/ 13 h 26"/>
              <a:gd name="T6" fmla="*/ 11 w 14"/>
              <a:gd name="T7" fmla="*/ 13 h 26"/>
              <a:gd name="T8" fmla="*/ 10 w 14"/>
              <a:gd name="T9" fmla="*/ 16 h 26"/>
              <a:gd name="T10" fmla="*/ 13 w 14"/>
              <a:gd name="T11" fmla="*/ 14 h 26"/>
              <a:gd name="T12" fmla="*/ 4 w 14"/>
              <a:gd name="T13" fmla="*/ 26 h 26"/>
              <a:gd name="T14" fmla="*/ 0 w 14"/>
              <a:gd name="T15" fmla="*/ 26 h 26"/>
              <a:gd name="T16" fmla="*/ 2 w 14"/>
              <a:gd name="T17" fmla="*/ 16 h 26"/>
              <a:gd name="T18" fmla="*/ 4 w 14"/>
              <a:gd name="T19" fmla="*/ 18 h 26"/>
              <a:gd name="T20" fmla="*/ 4 w 14"/>
              <a:gd name="T21" fmla="*/ 16 h 26"/>
              <a:gd name="T22" fmla="*/ 5 w 14"/>
              <a:gd name="T23" fmla="*/ 17 h 26"/>
              <a:gd name="T24" fmla="*/ 6 w 14"/>
              <a:gd name="T25" fmla="*/ 16 h 26"/>
              <a:gd name="T26" fmla="*/ 6 w 14"/>
              <a:gd name="T27" fmla="*/ 12 h 26"/>
              <a:gd name="T28" fmla="*/ 7 w 14"/>
              <a:gd name="T29" fmla="*/ 14 h 26"/>
              <a:gd name="T30" fmla="*/ 8 w 14"/>
              <a:gd name="T31" fmla="*/ 13 h 26"/>
              <a:gd name="T32" fmla="*/ 7 w 14"/>
              <a:gd name="T33" fmla="*/ 12 h 26"/>
              <a:gd name="T34" fmla="*/ 10 w 14"/>
              <a:gd name="T35" fmla="*/ 1 h 26"/>
              <a:gd name="T36" fmla="*/ 11 w 14"/>
              <a:gd name="T37" fmla="*/ 0 h 26"/>
              <a:gd name="T38" fmla="*/ 11 w 14"/>
              <a:gd name="T39" fmla="*/ 11 h 26"/>
              <a:gd name="T40" fmla="*/ 13 w 14"/>
              <a:gd name="T41" fmla="*/ 7 h 26"/>
              <a:gd name="T42" fmla="*/ 12 w 14"/>
              <a:gd name="T43" fmla="*/ 7 h 26"/>
              <a:gd name="T44" fmla="*/ 11 w 14"/>
              <a:gd name="T45" fmla="*/ 11 h 26"/>
              <a:gd name="T46" fmla="*/ 8 w 14"/>
              <a:gd name="T47" fmla="*/ 19 h 26"/>
              <a:gd name="T48" fmla="*/ 9 w 14"/>
              <a:gd name="T49" fmla="*/ 16 h 26"/>
              <a:gd name="T50" fmla="*/ 8 w 14"/>
              <a:gd name="T51" fmla="*/ 19 h 26"/>
              <a:gd name="T52" fmla="*/ 5 w 14"/>
              <a:gd name="T53" fmla="*/ 21 h 26"/>
              <a:gd name="T54" fmla="*/ 7 w 14"/>
              <a:gd name="T55" fmla="*/ 18 h 26"/>
              <a:gd name="T56" fmla="*/ 5 w 14"/>
              <a:gd name="T57" fmla="*/ 21 h 26"/>
              <a:gd name="T58" fmla="*/ 3 w 14"/>
              <a:gd name="T59" fmla="*/ 20 h 26"/>
              <a:gd name="T60" fmla="*/ 4 w 14"/>
              <a:gd name="T61" fmla="*/ 20 h 26"/>
              <a:gd name="T62" fmla="*/ 4 w 14"/>
              <a:gd name="T63" fmla="*/ 18 h 26"/>
              <a:gd name="T64" fmla="*/ 3 w 14"/>
              <a:gd name="T65" fmla="*/ 2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" h="26">
                <a:moveTo>
                  <a:pt x="11" y="0"/>
                </a:moveTo>
                <a:cubicBezTo>
                  <a:pt x="11" y="2"/>
                  <a:pt x="13" y="5"/>
                  <a:pt x="14" y="7"/>
                </a:cubicBezTo>
                <a:cubicBezTo>
                  <a:pt x="14" y="10"/>
                  <a:pt x="11" y="11"/>
                  <a:pt x="12" y="13"/>
                </a:cubicBezTo>
                <a:cubicBezTo>
                  <a:pt x="11" y="14"/>
                  <a:pt x="11" y="13"/>
                  <a:pt x="11" y="13"/>
                </a:cubicBezTo>
                <a:cubicBezTo>
                  <a:pt x="10" y="13"/>
                  <a:pt x="9" y="15"/>
                  <a:pt x="10" y="16"/>
                </a:cubicBezTo>
                <a:cubicBezTo>
                  <a:pt x="11" y="16"/>
                  <a:pt x="12" y="15"/>
                  <a:pt x="13" y="14"/>
                </a:cubicBezTo>
                <a:cubicBezTo>
                  <a:pt x="12" y="18"/>
                  <a:pt x="5" y="20"/>
                  <a:pt x="4" y="26"/>
                </a:cubicBezTo>
                <a:cubicBezTo>
                  <a:pt x="3" y="25"/>
                  <a:pt x="2" y="26"/>
                  <a:pt x="0" y="26"/>
                </a:cubicBezTo>
                <a:cubicBezTo>
                  <a:pt x="2" y="23"/>
                  <a:pt x="3" y="20"/>
                  <a:pt x="2" y="16"/>
                </a:cubicBezTo>
                <a:cubicBezTo>
                  <a:pt x="3" y="16"/>
                  <a:pt x="4" y="17"/>
                  <a:pt x="4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5" y="16"/>
                  <a:pt x="4" y="16"/>
                  <a:pt x="5" y="17"/>
                </a:cubicBezTo>
                <a:cubicBezTo>
                  <a:pt x="5" y="17"/>
                  <a:pt x="6" y="16"/>
                  <a:pt x="6" y="16"/>
                </a:cubicBezTo>
                <a:cubicBezTo>
                  <a:pt x="5" y="15"/>
                  <a:pt x="5" y="13"/>
                  <a:pt x="6" y="12"/>
                </a:cubicBezTo>
                <a:cubicBezTo>
                  <a:pt x="7" y="12"/>
                  <a:pt x="6" y="14"/>
                  <a:pt x="7" y="14"/>
                </a:cubicBezTo>
                <a:cubicBezTo>
                  <a:pt x="7" y="14"/>
                  <a:pt x="8" y="14"/>
                  <a:pt x="8" y="13"/>
                </a:cubicBezTo>
                <a:cubicBezTo>
                  <a:pt x="8" y="13"/>
                  <a:pt x="7" y="13"/>
                  <a:pt x="7" y="12"/>
                </a:cubicBezTo>
                <a:cubicBezTo>
                  <a:pt x="9" y="9"/>
                  <a:pt x="11" y="5"/>
                  <a:pt x="10" y="1"/>
                </a:cubicBezTo>
                <a:cubicBezTo>
                  <a:pt x="10" y="0"/>
                  <a:pt x="11" y="1"/>
                  <a:pt x="11" y="0"/>
                </a:cubicBezTo>
                <a:close/>
                <a:moveTo>
                  <a:pt x="11" y="11"/>
                </a:moveTo>
                <a:cubicBezTo>
                  <a:pt x="12" y="10"/>
                  <a:pt x="13" y="8"/>
                  <a:pt x="13" y="7"/>
                </a:cubicBezTo>
                <a:cubicBezTo>
                  <a:pt x="13" y="7"/>
                  <a:pt x="13" y="7"/>
                  <a:pt x="12" y="7"/>
                </a:cubicBezTo>
                <a:cubicBezTo>
                  <a:pt x="12" y="8"/>
                  <a:pt x="10" y="9"/>
                  <a:pt x="11" y="11"/>
                </a:cubicBezTo>
                <a:close/>
                <a:moveTo>
                  <a:pt x="8" y="19"/>
                </a:moveTo>
                <a:cubicBezTo>
                  <a:pt x="9" y="18"/>
                  <a:pt x="9" y="17"/>
                  <a:pt x="9" y="16"/>
                </a:cubicBezTo>
                <a:cubicBezTo>
                  <a:pt x="8" y="16"/>
                  <a:pt x="7" y="18"/>
                  <a:pt x="8" y="19"/>
                </a:cubicBezTo>
                <a:close/>
                <a:moveTo>
                  <a:pt x="5" y="21"/>
                </a:moveTo>
                <a:cubicBezTo>
                  <a:pt x="7" y="20"/>
                  <a:pt x="7" y="20"/>
                  <a:pt x="7" y="18"/>
                </a:cubicBezTo>
                <a:cubicBezTo>
                  <a:pt x="6" y="18"/>
                  <a:pt x="6" y="20"/>
                  <a:pt x="5" y="21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4" y="20"/>
                </a:cubicBezTo>
                <a:cubicBezTo>
                  <a:pt x="4" y="20"/>
                  <a:pt x="4" y="19"/>
                  <a:pt x="4" y="18"/>
                </a:cubicBezTo>
                <a:cubicBezTo>
                  <a:pt x="4" y="19"/>
                  <a:pt x="3" y="19"/>
                  <a:pt x="3" y="2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2" name="Freeform 268"/>
          <p:cNvSpPr>
            <a:spLocks noEditPoints="1"/>
          </p:cNvSpPr>
          <p:nvPr/>
        </p:nvSpPr>
        <p:spPr bwMode="auto">
          <a:xfrm>
            <a:off x="4088387" y="2298579"/>
            <a:ext cx="142932" cy="425310"/>
          </a:xfrm>
          <a:custGeom>
            <a:avLst/>
            <a:gdLst>
              <a:gd name="T0" fmla="*/ 50 w 52"/>
              <a:gd name="T1" fmla="*/ 6 h 155"/>
              <a:gd name="T2" fmla="*/ 45 w 52"/>
              <a:gd name="T3" fmla="*/ 50 h 155"/>
              <a:gd name="T4" fmla="*/ 46 w 52"/>
              <a:gd name="T5" fmla="*/ 90 h 155"/>
              <a:gd name="T6" fmla="*/ 44 w 52"/>
              <a:gd name="T7" fmla="*/ 95 h 155"/>
              <a:gd name="T8" fmla="*/ 39 w 52"/>
              <a:gd name="T9" fmla="*/ 115 h 155"/>
              <a:gd name="T10" fmla="*/ 40 w 52"/>
              <a:gd name="T11" fmla="*/ 139 h 155"/>
              <a:gd name="T12" fmla="*/ 38 w 52"/>
              <a:gd name="T13" fmla="*/ 136 h 155"/>
              <a:gd name="T14" fmla="*/ 32 w 52"/>
              <a:gd name="T15" fmla="*/ 118 h 155"/>
              <a:gd name="T16" fmla="*/ 22 w 52"/>
              <a:gd name="T17" fmla="*/ 129 h 155"/>
              <a:gd name="T18" fmla="*/ 21 w 52"/>
              <a:gd name="T19" fmla="*/ 139 h 155"/>
              <a:gd name="T20" fmla="*/ 17 w 52"/>
              <a:gd name="T21" fmla="*/ 138 h 155"/>
              <a:gd name="T22" fmla="*/ 14 w 52"/>
              <a:gd name="T23" fmla="*/ 119 h 155"/>
              <a:gd name="T24" fmla="*/ 7 w 52"/>
              <a:gd name="T25" fmla="*/ 90 h 155"/>
              <a:gd name="T26" fmla="*/ 12 w 52"/>
              <a:gd name="T27" fmla="*/ 70 h 155"/>
              <a:gd name="T28" fmla="*/ 2 w 52"/>
              <a:gd name="T29" fmla="*/ 56 h 155"/>
              <a:gd name="T30" fmla="*/ 7 w 52"/>
              <a:gd name="T31" fmla="*/ 29 h 155"/>
              <a:gd name="T32" fmla="*/ 12 w 52"/>
              <a:gd name="T33" fmla="*/ 26 h 155"/>
              <a:gd name="T34" fmla="*/ 15 w 52"/>
              <a:gd name="T35" fmla="*/ 25 h 155"/>
              <a:gd name="T36" fmla="*/ 21 w 52"/>
              <a:gd name="T37" fmla="*/ 19 h 155"/>
              <a:gd name="T38" fmla="*/ 27 w 52"/>
              <a:gd name="T39" fmla="*/ 19 h 155"/>
              <a:gd name="T40" fmla="*/ 31 w 52"/>
              <a:gd name="T41" fmla="*/ 22 h 155"/>
              <a:gd name="T42" fmla="*/ 37 w 52"/>
              <a:gd name="T43" fmla="*/ 26 h 155"/>
              <a:gd name="T44" fmla="*/ 43 w 52"/>
              <a:gd name="T45" fmla="*/ 45 h 155"/>
              <a:gd name="T46" fmla="*/ 41 w 52"/>
              <a:gd name="T47" fmla="*/ 16 h 155"/>
              <a:gd name="T48" fmla="*/ 39 w 52"/>
              <a:gd name="T49" fmla="*/ 0 h 155"/>
              <a:gd name="T50" fmla="*/ 47 w 52"/>
              <a:gd name="T51" fmla="*/ 7 h 155"/>
              <a:gd name="T52" fmla="*/ 40 w 52"/>
              <a:gd name="T53" fmla="*/ 2 h 155"/>
              <a:gd name="T54" fmla="*/ 24 w 52"/>
              <a:gd name="T55" fmla="*/ 25 h 155"/>
              <a:gd name="T56" fmla="*/ 26 w 52"/>
              <a:gd name="T57" fmla="*/ 23 h 155"/>
              <a:gd name="T58" fmla="*/ 24 w 52"/>
              <a:gd name="T59" fmla="*/ 25 h 155"/>
              <a:gd name="T60" fmla="*/ 39 w 52"/>
              <a:gd name="T61" fmla="*/ 52 h 155"/>
              <a:gd name="T62" fmla="*/ 19 w 52"/>
              <a:gd name="T63" fmla="*/ 26 h 155"/>
              <a:gd name="T64" fmla="*/ 15 w 52"/>
              <a:gd name="T65" fmla="*/ 28 h 155"/>
              <a:gd name="T66" fmla="*/ 13 w 52"/>
              <a:gd name="T67" fmla="*/ 32 h 155"/>
              <a:gd name="T68" fmla="*/ 11 w 52"/>
              <a:gd name="T69" fmla="*/ 53 h 155"/>
              <a:gd name="T70" fmla="*/ 4 w 52"/>
              <a:gd name="T71" fmla="*/ 41 h 155"/>
              <a:gd name="T72" fmla="*/ 4 w 52"/>
              <a:gd name="T73" fmla="*/ 41 h 155"/>
              <a:gd name="T74" fmla="*/ 39 w 52"/>
              <a:gd name="T75" fmla="*/ 61 h 155"/>
              <a:gd name="T76" fmla="*/ 37 w 52"/>
              <a:gd name="T77" fmla="*/ 58 h 155"/>
              <a:gd name="T78" fmla="*/ 13 w 52"/>
              <a:gd name="T79" fmla="*/ 66 h 155"/>
              <a:gd name="T80" fmla="*/ 6 w 52"/>
              <a:gd name="T81" fmla="*/ 57 h 155"/>
              <a:gd name="T82" fmla="*/ 17 w 52"/>
              <a:gd name="T83" fmla="*/ 61 h 155"/>
              <a:gd name="T84" fmla="*/ 43 w 52"/>
              <a:gd name="T85" fmla="*/ 88 h 155"/>
              <a:gd name="T86" fmla="*/ 15 w 52"/>
              <a:gd name="T87" fmla="*/ 93 h 155"/>
              <a:gd name="T88" fmla="*/ 40 w 52"/>
              <a:gd name="T89" fmla="*/ 95 h 155"/>
              <a:gd name="T90" fmla="*/ 15 w 52"/>
              <a:gd name="T91" fmla="*/ 93 h 155"/>
              <a:gd name="T92" fmla="*/ 16 w 52"/>
              <a:gd name="T93" fmla="*/ 116 h 155"/>
              <a:gd name="T94" fmla="*/ 27 w 52"/>
              <a:gd name="T95" fmla="*/ 114 h 155"/>
              <a:gd name="T96" fmla="*/ 29 w 52"/>
              <a:gd name="T97" fmla="*/ 106 h 155"/>
              <a:gd name="T98" fmla="*/ 44 w 52"/>
              <a:gd name="T99" fmla="*/ 110 h 155"/>
              <a:gd name="T100" fmla="*/ 15 w 52"/>
              <a:gd name="T101" fmla="*/ 99 h 155"/>
              <a:gd name="T102" fmla="*/ 20 w 52"/>
              <a:gd name="T103" fmla="*/ 142 h 155"/>
              <a:gd name="T104" fmla="*/ 40 w 52"/>
              <a:gd name="T105" fmla="*/ 149 h 155"/>
              <a:gd name="T106" fmla="*/ 40 w 52"/>
              <a:gd name="T107" fmla="*/ 149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2" h="155">
                <a:moveTo>
                  <a:pt x="47" y="7"/>
                </a:moveTo>
                <a:cubicBezTo>
                  <a:pt x="48" y="7"/>
                  <a:pt x="48" y="5"/>
                  <a:pt x="50" y="6"/>
                </a:cubicBezTo>
                <a:cubicBezTo>
                  <a:pt x="51" y="10"/>
                  <a:pt x="48" y="13"/>
                  <a:pt x="45" y="15"/>
                </a:cubicBezTo>
                <a:cubicBezTo>
                  <a:pt x="45" y="26"/>
                  <a:pt x="47" y="39"/>
                  <a:pt x="45" y="50"/>
                </a:cubicBezTo>
                <a:cubicBezTo>
                  <a:pt x="52" y="53"/>
                  <a:pt x="42" y="59"/>
                  <a:pt x="40" y="63"/>
                </a:cubicBezTo>
                <a:cubicBezTo>
                  <a:pt x="42" y="71"/>
                  <a:pt x="47" y="80"/>
                  <a:pt x="46" y="90"/>
                </a:cubicBezTo>
                <a:cubicBezTo>
                  <a:pt x="45" y="90"/>
                  <a:pt x="44" y="91"/>
                  <a:pt x="42" y="91"/>
                </a:cubicBezTo>
                <a:cubicBezTo>
                  <a:pt x="43" y="93"/>
                  <a:pt x="43" y="94"/>
                  <a:pt x="44" y="95"/>
                </a:cubicBezTo>
                <a:cubicBezTo>
                  <a:pt x="42" y="100"/>
                  <a:pt x="46" y="105"/>
                  <a:pt x="46" y="112"/>
                </a:cubicBezTo>
                <a:cubicBezTo>
                  <a:pt x="44" y="114"/>
                  <a:pt x="41" y="114"/>
                  <a:pt x="39" y="115"/>
                </a:cubicBezTo>
                <a:cubicBezTo>
                  <a:pt x="38" y="122"/>
                  <a:pt x="39" y="130"/>
                  <a:pt x="41" y="136"/>
                </a:cubicBezTo>
                <a:cubicBezTo>
                  <a:pt x="41" y="137"/>
                  <a:pt x="40" y="138"/>
                  <a:pt x="40" y="139"/>
                </a:cubicBezTo>
                <a:cubicBezTo>
                  <a:pt x="43" y="141"/>
                  <a:pt x="44" y="149"/>
                  <a:pt x="41" y="152"/>
                </a:cubicBezTo>
                <a:cubicBezTo>
                  <a:pt x="34" y="151"/>
                  <a:pt x="36" y="140"/>
                  <a:pt x="38" y="136"/>
                </a:cubicBezTo>
                <a:cubicBezTo>
                  <a:pt x="39" y="130"/>
                  <a:pt x="36" y="123"/>
                  <a:pt x="36" y="117"/>
                </a:cubicBezTo>
                <a:cubicBezTo>
                  <a:pt x="35" y="116"/>
                  <a:pt x="33" y="118"/>
                  <a:pt x="32" y="118"/>
                </a:cubicBezTo>
                <a:cubicBezTo>
                  <a:pt x="30" y="116"/>
                  <a:pt x="25" y="116"/>
                  <a:pt x="23" y="118"/>
                </a:cubicBezTo>
                <a:cubicBezTo>
                  <a:pt x="23" y="121"/>
                  <a:pt x="22" y="125"/>
                  <a:pt x="22" y="129"/>
                </a:cubicBezTo>
                <a:cubicBezTo>
                  <a:pt x="23" y="131"/>
                  <a:pt x="24" y="132"/>
                  <a:pt x="24" y="134"/>
                </a:cubicBezTo>
                <a:cubicBezTo>
                  <a:pt x="24" y="136"/>
                  <a:pt x="21" y="137"/>
                  <a:pt x="21" y="139"/>
                </a:cubicBezTo>
                <a:cubicBezTo>
                  <a:pt x="24" y="143"/>
                  <a:pt x="23" y="152"/>
                  <a:pt x="19" y="155"/>
                </a:cubicBezTo>
                <a:cubicBezTo>
                  <a:pt x="13" y="152"/>
                  <a:pt x="18" y="144"/>
                  <a:pt x="17" y="138"/>
                </a:cubicBezTo>
                <a:cubicBezTo>
                  <a:pt x="23" y="135"/>
                  <a:pt x="20" y="126"/>
                  <a:pt x="20" y="118"/>
                </a:cubicBezTo>
                <a:cubicBezTo>
                  <a:pt x="18" y="118"/>
                  <a:pt x="17" y="120"/>
                  <a:pt x="14" y="119"/>
                </a:cubicBezTo>
                <a:cubicBezTo>
                  <a:pt x="13" y="112"/>
                  <a:pt x="12" y="101"/>
                  <a:pt x="12" y="93"/>
                </a:cubicBezTo>
                <a:cubicBezTo>
                  <a:pt x="11" y="92"/>
                  <a:pt x="7" y="92"/>
                  <a:pt x="7" y="90"/>
                </a:cubicBezTo>
                <a:cubicBezTo>
                  <a:pt x="8" y="89"/>
                  <a:pt x="9" y="89"/>
                  <a:pt x="10" y="90"/>
                </a:cubicBezTo>
                <a:cubicBezTo>
                  <a:pt x="7" y="83"/>
                  <a:pt x="10" y="75"/>
                  <a:pt x="12" y="70"/>
                </a:cubicBezTo>
                <a:cubicBezTo>
                  <a:pt x="9" y="68"/>
                  <a:pt x="6" y="62"/>
                  <a:pt x="4" y="58"/>
                </a:cubicBezTo>
                <a:cubicBezTo>
                  <a:pt x="4" y="58"/>
                  <a:pt x="2" y="57"/>
                  <a:pt x="2" y="56"/>
                </a:cubicBezTo>
                <a:cubicBezTo>
                  <a:pt x="2" y="54"/>
                  <a:pt x="5" y="54"/>
                  <a:pt x="7" y="53"/>
                </a:cubicBezTo>
                <a:cubicBezTo>
                  <a:pt x="2" y="46"/>
                  <a:pt x="0" y="34"/>
                  <a:pt x="7" y="29"/>
                </a:cubicBezTo>
                <a:cubicBezTo>
                  <a:pt x="7" y="28"/>
                  <a:pt x="5" y="28"/>
                  <a:pt x="5" y="25"/>
                </a:cubicBezTo>
                <a:cubicBezTo>
                  <a:pt x="8" y="24"/>
                  <a:pt x="9" y="27"/>
                  <a:pt x="12" y="26"/>
                </a:cubicBezTo>
                <a:cubicBezTo>
                  <a:pt x="12" y="24"/>
                  <a:pt x="10" y="23"/>
                  <a:pt x="11" y="21"/>
                </a:cubicBezTo>
                <a:cubicBezTo>
                  <a:pt x="14" y="21"/>
                  <a:pt x="14" y="24"/>
                  <a:pt x="15" y="25"/>
                </a:cubicBezTo>
                <a:cubicBezTo>
                  <a:pt x="18" y="25"/>
                  <a:pt x="18" y="21"/>
                  <a:pt x="19" y="19"/>
                </a:cubicBezTo>
                <a:cubicBezTo>
                  <a:pt x="20" y="19"/>
                  <a:pt x="20" y="19"/>
                  <a:pt x="21" y="19"/>
                </a:cubicBezTo>
                <a:cubicBezTo>
                  <a:pt x="21" y="20"/>
                  <a:pt x="21" y="22"/>
                  <a:pt x="22" y="22"/>
                </a:cubicBezTo>
                <a:cubicBezTo>
                  <a:pt x="25" y="22"/>
                  <a:pt x="24" y="19"/>
                  <a:pt x="27" y="19"/>
                </a:cubicBezTo>
                <a:cubicBezTo>
                  <a:pt x="28" y="21"/>
                  <a:pt x="28" y="23"/>
                  <a:pt x="28" y="24"/>
                </a:cubicBezTo>
                <a:cubicBezTo>
                  <a:pt x="30" y="24"/>
                  <a:pt x="30" y="23"/>
                  <a:pt x="31" y="22"/>
                </a:cubicBezTo>
                <a:cubicBezTo>
                  <a:pt x="33" y="22"/>
                  <a:pt x="33" y="24"/>
                  <a:pt x="34" y="25"/>
                </a:cubicBezTo>
                <a:cubicBezTo>
                  <a:pt x="35" y="26"/>
                  <a:pt x="36" y="25"/>
                  <a:pt x="37" y="26"/>
                </a:cubicBezTo>
                <a:cubicBezTo>
                  <a:pt x="36" y="27"/>
                  <a:pt x="36" y="28"/>
                  <a:pt x="34" y="28"/>
                </a:cubicBezTo>
                <a:cubicBezTo>
                  <a:pt x="40" y="31"/>
                  <a:pt x="43" y="37"/>
                  <a:pt x="43" y="45"/>
                </a:cubicBezTo>
                <a:cubicBezTo>
                  <a:pt x="45" y="37"/>
                  <a:pt x="44" y="26"/>
                  <a:pt x="43" y="17"/>
                </a:cubicBezTo>
                <a:cubicBezTo>
                  <a:pt x="43" y="16"/>
                  <a:pt x="42" y="16"/>
                  <a:pt x="41" y="16"/>
                </a:cubicBezTo>
                <a:cubicBezTo>
                  <a:pt x="42" y="15"/>
                  <a:pt x="42" y="14"/>
                  <a:pt x="42" y="14"/>
                </a:cubicBezTo>
                <a:cubicBezTo>
                  <a:pt x="40" y="10"/>
                  <a:pt x="37" y="5"/>
                  <a:pt x="39" y="0"/>
                </a:cubicBezTo>
                <a:cubicBezTo>
                  <a:pt x="42" y="0"/>
                  <a:pt x="45" y="1"/>
                  <a:pt x="46" y="3"/>
                </a:cubicBezTo>
                <a:cubicBezTo>
                  <a:pt x="46" y="5"/>
                  <a:pt x="46" y="5"/>
                  <a:pt x="47" y="7"/>
                </a:cubicBezTo>
                <a:close/>
                <a:moveTo>
                  <a:pt x="44" y="10"/>
                </a:moveTo>
                <a:cubicBezTo>
                  <a:pt x="46" y="7"/>
                  <a:pt x="45" y="2"/>
                  <a:pt x="40" y="2"/>
                </a:cubicBezTo>
                <a:cubicBezTo>
                  <a:pt x="40" y="6"/>
                  <a:pt x="41" y="9"/>
                  <a:pt x="44" y="10"/>
                </a:cubicBezTo>
                <a:close/>
                <a:moveTo>
                  <a:pt x="24" y="25"/>
                </a:moveTo>
                <a:cubicBezTo>
                  <a:pt x="25" y="25"/>
                  <a:pt x="25" y="25"/>
                  <a:pt x="26" y="25"/>
                </a:cubicBezTo>
                <a:cubicBezTo>
                  <a:pt x="26" y="25"/>
                  <a:pt x="26" y="24"/>
                  <a:pt x="26" y="23"/>
                </a:cubicBezTo>
                <a:cubicBezTo>
                  <a:pt x="26" y="23"/>
                  <a:pt x="26" y="23"/>
                  <a:pt x="25" y="23"/>
                </a:cubicBezTo>
                <a:cubicBezTo>
                  <a:pt x="25" y="24"/>
                  <a:pt x="24" y="24"/>
                  <a:pt x="24" y="25"/>
                </a:cubicBezTo>
                <a:close/>
                <a:moveTo>
                  <a:pt x="18" y="60"/>
                </a:moveTo>
                <a:cubicBezTo>
                  <a:pt x="26" y="63"/>
                  <a:pt x="35" y="58"/>
                  <a:pt x="39" y="52"/>
                </a:cubicBezTo>
                <a:cubicBezTo>
                  <a:pt x="39" y="52"/>
                  <a:pt x="39" y="51"/>
                  <a:pt x="39" y="50"/>
                </a:cubicBezTo>
                <a:cubicBezTo>
                  <a:pt x="46" y="38"/>
                  <a:pt x="35" y="24"/>
                  <a:pt x="19" y="26"/>
                </a:cubicBezTo>
                <a:cubicBezTo>
                  <a:pt x="18" y="27"/>
                  <a:pt x="17" y="28"/>
                  <a:pt x="16" y="29"/>
                </a:cubicBezTo>
                <a:cubicBezTo>
                  <a:pt x="16" y="29"/>
                  <a:pt x="16" y="28"/>
                  <a:pt x="15" y="28"/>
                </a:cubicBezTo>
                <a:cubicBezTo>
                  <a:pt x="14" y="31"/>
                  <a:pt x="12" y="28"/>
                  <a:pt x="11" y="29"/>
                </a:cubicBezTo>
                <a:cubicBezTo>
                  <a:pt x="11" y="31"/>
                  <a:pt x="14" y="30"/>
                  <a:pt x="13" y="32"/>
                </a:cubicBezTo>
                <a:cubicBezTo>
                  <a:pt x="6" y="34"/>
                  <a:pt x="4" y="47"/>
                  <a:pt x="9" y="52"/>
                </a:cubicBezTo>
                <a:cubicBezTo>
                  <a:pt x="9" y="53"/>
                  <a:pt x="11" y="52"/>
                  <a:pt x="11" y="53"/>
                </a:cubicBezTo>
                <a:cubicBezTo>
                  <a:pt x="11" y="57"/>
                  <a:pt x="16" y="57"/>
                  <a:pt x="18" y="60"/>
                </a:cubicBezTo>
                <a:close/>
                <a:moveTo>
                  <a:pt x="4" y="41"/>
                </a:moveTo>
                <a:cubicBezTo>
                  <a:pt x="6" y="38"/>
                  <a:pt x="7" y="32"/>
                  <a:pt x="9" y="30"/>
                </a:cubicBezTo>
                <a:cubicBezTo>
                  <a:pt x="7" y="33"/>
                  <a:pt x="3" y="35"/>
                  <a:pt x="4" y="41"/>
                </a:cubicBezTo>
                <a:close/>
                <a:moveTo>
                  <a:pt x="37" y="58"/>
                </a:moveTo>
                <a:cubicBezTo>
                  <a:pt x="37" y="59"/>
                  <a:pt x="39" y="60"/>
                  <a:pt x="39" y="61"/>
                </a:cubicBezTo>
                <a:cubicBezTo>
                  <a:pt x="41" y="58"/>
                  <a:pt x="44" y="56"/>
                  <a:pt x="45" y="52"/>
                </a:cubicBezTo>
                <a:cubicBezTo>
                  <a:pt x="41" y="48"/>
                  <a:pt x="40" y="57"/>
                  <a:pt x="37" y="58"/>
                </a:cubicBezTo>
                <a:close/>
                <a:moveTo>
                  <a:pt x="6" y="57"/>
                </a:moveTo>
                <a:cubicBezTo>
                  <a:pt x="7" y="61"/>
                  <a:pt x="9" y="64"/>
                  <a:pt x="13" y="66"/>
                </a:cubicBezTo>
                <a:cubicBezTo>
                  <a:pt x="13" y="65"/>
                  <a:pt x="13" y="62"/>
                  <a:pt x="14" y="60"/>
                </a:cubicBezTo>
                <a:cubicBezTo>
                  <a:pt x="11" y="59"/>
                  <a:pt x="9" y="53"/>
                  <a:pt x="6" y="57"/>
                </a:cubicBezTo>
                <a:close/>
                <a:moveTo>
                  <a:pt x="37" y="62"/>
                </a:moveTo>
                <a:cubicBezTo>
                  <a:pt x="34" y="56"/>
                  <a:pt x="23" y="68"/>
                  <a:pt x="17" y="61"/>
                </a:cubicBezTo>
                <a:cubicBezTo>
                  <a:pt x="12" y="69"/>
                  <a:pt x="9" y="82"/>
                  <a:pt x="12" y="90"/>
                </a:cubicBezTo>
                <a:cubicBezTo>
                  <a:pt x="22" y="92"/>
                  <a:pt x="34" y="91"/>
                  <a:pt x="43" y="88"/>
                </a:cubicBezTo>
                <a:cubicBezTo>
                  <a:pt x="43" y="79"/>
                  <a:pt x="42" y="68"/>
                  <a:pt x="37" y="62"/>
                </a:cubicBezTo>
                <a:close/>
                <a:moveTo>
                  <a:pt x="15" y="93"/>
                </a:moveTo>
                <a:cubicBezTo>
                  <a:pt x="15" y="94"/>
                  <a:pt x="15" y="95"/>
                  <a:pt x="14" y="95"/>
                </a:cubicBezTo>
                <a:cubicBezTo>
                  <a:pt x="21" y="99"/>
                  <a:pt x="33" y="97"/>
                  <a:pt x="40" y="95"/>
                </a:cubicBezTo>
                <a:cubicBezTo>
                  <a:pt x="40" y="94"/>
                  <a:pt x="39" y="93"/>
                  <a:pt x="40" y="92"/>
                </a:cubicBezTo>
                <a:cubicBezTo>
                  <a:pt x="31" y="93"/>
                  <a:pt x="23" y="94"/>
                  <a:pt x="15" y="93"/>
                </a:cubicBezTo>
                <a:close/>
                <a:moveTo>
                  <a:pt x="15" y="99"/>
                </a:moveTo>
                <a:cubicBezTo>
                  <a:pt x="14" y="104"/>
                  <a:pt x="15" y="112"/>
                  <a:pt x="16" y="116"/>
                </a:cubicBezTo>
                <a:cubicBezTo>
                  <a:pt x="19" y="116"/>
                  <a:pt x="20" y="115"/>
                  <a:pt x="22" y="113"/>
                </a:cubicBezTo>
                <a:cubicBezTo>
                  <a:pt x="24" y="114"/>
                  <a:pt x="26" y="116"/>
                  <a:pt x="27" y="114"/>
                </a:cubicBezTo>
                <a:cubicBezTo>
                  <a:pt x="27" y="111"/>
                  <a:pt x="28" y="109"/>
                  <a:pt x="27" y="107"/>
                </a:cubicBezTo>
                <a:cubicBezTo>
                  <a:pt x="28" y="107"/>
                  <a:pt x="28" y="106"/>
                  <a:pt x="29" y="106"/>
                </a:cubicBezTo>
                <a:cubicBezTo>
                  <a:pt x="31" y="108"/>
                  <a:pt x="31" y="112"/>
                  <a:pt x="33" y="115"/>
                </a:cubicBezTo>
                <a:cubicBezTo>
                  <a:pt x="36" y="113"/>
                  <a:pt x="41" y="113"/>
                  <a:pt x="44" y="110"/>
                </a:cubicBezTo>
                <a:cubicBezTo>
                  <a:pt x="42" y="106"/>
                  <a:pt x="43" y="101"/>
                  <a:pt x="40" y="97"/>
                </a:cubicBezTo>
                <a:cubicBezTo>
                  <a:pt x="33" y="100"/>
                  <a:pt x="22" y="101"/>
                  <a:pt x="15" y="99"/>
                </a:cubicBezTo>
                <a:close/>
                <a:moveTo>
                  <a:pt x="19" y="151"/>
                </a:moveTo>
                <a:cubicBezTo>
                  <a:pt x="21" y="149"/>
                  <a:pt x="22" y="144"/>
                  <a:pt x="20" y="142"/>
                </a:cubicBezTo>
                <a:cubicBezTo>
                  <a:pt x="18" y="144"/>
                  <a:pt x="18" y="148"/>
                  <a:pt x="19" y="151"/>
                </a:cubicBezTo>
                <a:close/>
                <a:moveTo>
                  <a:pt x="40" y="149"/>
                </a:moveTo>
                <a:cubicBezTo>
                  <a:pt x="41" y="147"/>
                  <a:pt x="41" y="143"/>
                  <a:pt x="39" y="142"/>
                </a:cubicBezTo>
                <a:cubicBezTo>
                  <a:pt x="38" y="145"/>
                  <a:pt x="39" y="147"/>
                  <a:pt x="40" y="14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3" name="Freeform 269"/>
          <p:cNvSpPr>
            <a:spLocks/>
          </p:cNvSpPr>
          <p:nvPr/>
        </p:nvSpPr>
        <p:spPr bwMode="auto">
          <a:xfrm>
            <a:off x="4156948" y="2384571"/>
            <a:ext cx="19755" cy="32537"/>
          </a:xfrm>
          <a:custGeom>
            <a:avLst/>
            <a:gdLst>
              <a:gd name="T0" fmla="*/ 0 w 7"/>
              <a:gd name="T1" fmla="*/ 8 h 12"/>
              <a:gd name="T2" fmla="*/ 0 w 7"/>
              <a:gd name="T3" fmla="*/ 5 h 12"/>
              <a:gd name="T4" fmla="*/ 0 w 7"/>
              <a:gd name="T5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0" y="8"/>
                </a:moveTo>
                <a:cubicBezTo>
                  <a:pt x="0" y="7"/>
                  <a:pt x="0" y="7"/>
                  <a:pt x="0" y="5"/>
                </a:cubicBezTo>
                <a:cubicBezTo>
                  <a:pt x="5" y="0"/>
                  <a:pt x="7" y="12"/>
                  <a:pt x="0" y="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4" name="Freeform 270"/>
          <p:cNvSpPr>
            <a:spLocks/>
          </p:cNvSpPr>
          <p:nvPr/>
        </p:nvSpPr>
        <p:spPr bwMode="auto">
          <a:xfrm>
            <a:off x="4120924" y="2397353"/>
            <a:ext cx="22079" cy="16269"/>
          </a:xfrm>
          <a:custGeom>
            <a:avLst/>
            <a:gdLst>
              <a:gd name="T0" fmla="*/ 4 w 8"/>
              <a:gd name="T1" fmla="*/ 6 h 6"/>
              <a:gd name="T2" fmla="*/ 1 w 8"/>
              <a:gd name="T3" fmla="*/ 6 h 6"/>
              <a:gd name="T4" fmla="*/ 0 w 8"/>
              <a:gd name="T5" fmla="*/ 3 h 6"/>
              <a:gd name="T6" fmla="*/ 4 w 8"/>
              <a:gd name="T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6">
                <a:moveTo>
                  <a:pt x="4" y="6"/>
                </a:moveTo>
                <a:cubicBezTo>
                  <a:pt x="3" y="6"/>
                  <a:pt x="2" y="6"/>
                  <a:pt x="1" y="6"/>
                </a:cubicBezTo>
                <a:cubicBezTo>
                  <a:pt x="1" y="4"/>
                  <a:pt x="0" y="4"/>
                  <a:pt x="0" y="3"/>
                </a:cubicBezTo>
                <a:cubicBezTo>
                  <a:pt x="3" y="0"/>
                  <a:pt x="8" y="3"/>
                  <a:pt x="4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5" name="Freeform 271"/>
          <p:cNvSpPr>
            <a:spLocks noEditPoints="1"/>
          </p:cNvSpPr>
          <p:nvPr/>
        </p:nvSpPr>
        <p:spPr bwMode="auto">
          <a:xfrm>
            <a:off x="4116276" y="2413622"/>
            <a:ext cx="68561" cy="49968"/>
          </a:xfrm>
          <a:custGeom>
            <a:avLst/>
            <a:gdLst>
              <a:gd name="T0" fmla="*/ 25 w 25"/>
              <a:gd name="T1" fmla="*/ 1 h 18"/>
              <a:gd name="T2" fmla="*/ 18 w 25"/>
              <a:gd name="T3" fmla="*/ 14 h 18"/>
              <a:gd name="T4" fmla="*/ 1 w 25"/>
              <a:gd name="T5" fmla="*/ 8 h 18"/>
              <a:gd name="T6" fmla="*/ 1 w 25"/>
              <a:gd name="T7" fmla="*/ 4 h 18"/>
              <a:gd name="T8" fmla="*/ 19 w 25"/>
              <a:gd name="T9" fmla="*/ 4 h 18"/>
              <a:gd name="T10" fmla="*/ 25 w 25"/>
              <a:gd name="T11" fmla="*/ 1 h 18"/>
              <a:gd name="T12" fmla="*/ 7 w 25"/>
              <a:gd name="T13" fmla="*/ 9 h 18"/>
              <a:gd name="T14" fmla="*/ 19 w 25"/>
              <a:gd name="T15" fmla="*/ 9 h 18"/>
              <a:gd name="T16" fmla="*/ 7 w 25"/>
              <a:gd name="T17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18">
                <a:moveTo>
                  <a:pt x="25" y="1"/>
                </a:moveTo>
                <a:cubicBezTo>
                  <a:pt x="23" y="6"/>
                  <a:pt x="20" y="10"/>
                  <a:pt x="18" y="14"/>
                </a:cubicBezTo>
                <a:cubicBezTo>
                  <a:pt x="9" y="18"/>
                  <a:pt x="6" y="10"/>
                  <a:pt x="1" y="8"/>
                </a:cubicBezTo>
                <a:cubicBezTo>
                  <a:pt x="0" y="6"/>
                  <a:pt x="1" y="5"/>
                  <a:pt x="1" y="4"/>
                </a:cubicBezTo>
                <a:cubicBezTo>
                  <a:pt x="7" y="4"/>
                  <a:pt x="14" y="10"/>
                  <a:pt x="19" y="4"/>
                </a:cubicBezTo>
                <a:cubicBezTo>
                  <a:pt x="20" y="3"/>
                  <a:pt x="23" y="0"/>
                  <a:pt x="25" y="1"/>
                </a:cubicBezTo>
                <a:close/>
                <a:moveTo>
                  <a:pt x="7" y="9"/>
                </a:moveTo>
                <a:cubicBezTo>
                  <a:pt x="9" y="13"/>
                  <a:pt x="18" y="13"/>
                  <a:pt x="19" y="9"/>
                </a:cubicBezTo>
                <a:cubicBezTo>
                  <a:pt x="16" y="9"/>
                  <a:pt x="11" y="10"/>
                  <a:pt x="7" y="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6" name="Freeform 272"/>
          <p:cNvSpPr>
            <a:spLocks noEditPoints="1"/>
          </p:cNvSpPr>
          <p:nvPr/>
        </p:nvSpPr>
        <p:spPr bwMode="auto">
          <a:xfrm>
            <a:off x="4088387" y="2304389"/>
            <a:ext cx="38348" cy="142932"/>
          </a:xfrm>
          <a:custGeom>
            <a:avLst/>
            <a:gdLst>
              <a:gd name="T0" fmla="*/ 4 w 14"/>
              <a:gd name="T1" fmla="*/ 18 h 52"/>
              <a:gd name="T2" fmla="*/ 1 w 14"/>
              <a:gd name="T3" fmla="*/ 39 h 52"/>
              <a:gd name="T4" fmla="*/ 2 w 14"/>
              <a:gd name="T5" fmla="*/ 52 h 52"/>
              <a:gd name="T6" fmla="*/ 0 w 14"/>
              <a:gd name="T7" fmla="*/ 48 h 52"/>
              <a:gd name="T8" fmla="*/ 1 w 14"/>
              <a:gd name="T9" fmla="*/ 30 h 52"/>
              <a:gd name="T10" fmla="*/ 3 w 14"/>
              <a:gd name="T11" fmla="*/ 15 h 52"/>
              <a:gd name="T12" fmla="*/ 3 w 14"/>
              <a:gd name="T13" fmla="*/ 4 h 52"/>
              <a:gd name="T14" fmla="*/ 6 w 14"/>
              <a:gd name="T15" fmla="*/ 5 h 52"/>
              <a:gd name="T16" fmla="*/ 13 w 14"/>
              <a:gd name="T17" fmla="*/ 4 h 52"/>
              <a:gd name="T18" fmla="*/ 4 w 14"/>
              <a:gd name="T19" fmla="*/ 18 h 52"/>
              <a:gd name="T20" fmla="*/ 7 w 14"/>
              <a:gd name="T21" fmla="*/ 9 h 52"/>
              <a:gd name="T22" fmla="*/ 10 w 14"/>
              <a:gd name="T23" fmla="*/ 5 h 52"/>
              <a:gd name="T24" fmla="*/ 7 w 14"/>
              <a:gd name="T25" fmla="*/ 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" h="52">
                <a:moveTo>
                  <a:pt x="4" y="18"/>
                </a:moveTo>
                <a:cubicBezTo>
                  <a:pt x="3" y="24"/>
                  <a:pt x="1" y="32"/>
                  <a:pt x="1" y="39"/>
                </a:cubicBezTo>
                <a:cubicBezTo>
                  <a:pt x="1" y="44"/>
                  <a:pt x="4" y="49"/>
                  <a:pt x="2" y="52"/>
                </a:cubicBezTo>
                <a:cubicBezTo>
                  <a:pt x="0" y="52"/>
                  <a:pt x="1" y="49"/>
                  <a:pt x="0" y="48"/>
                </a:cubicBezTo>
                <a:cubicBezTo>
                  <a:pt x="0" y="41"/>
                  <a:pt x="0" y="37"/>
                  <a:pt x="1" y="30"/>
                </a:cubicBezTo>
                <a:cubicBezTo>
                  <a:pt x="1" y="25"/>
                  <a:pt x="3" y="18"/>
                  <a:pt x="3" y="15"/>
                </a:cubicBezTo>
                <a:cubicBezTo>
                  <a:pt x="2" y="12"/>
                  <a:pt x="0" y="8"/>
                  <a:pt x="3" y="4"/>
                </a:cubicBezTo>
                <a:cubicBezTo>
                  <a:pt x="4" y="4"/>
                  <a:pt x="5" y="4"/>
                  <a:pt x="6" y="5"/>
                </a:cubicBezTo>
                <a:cubicBezTo>
                  <a:pt x="6" y="2"/>
                  <a:pt x="12" y="0"/>
                  <a:pt x="13" y="4"/>
                </a:cubicBezTo>
                <a:cubicBezTo>
                  <a:pt x="14" y="8"/>
                  <a:pt x="6" y="15"/>
                  <a:pt x="4" y="18"/>
                </a:cubicBezTo>
                <a:close/>
                <a:moveTo>
                  <a:pt x="7" y="9"/>
                </a:moveTo>
                <a:cubicBezTo>
                  <a:pt x="9" y="8"/>
                  <a:pt x="9" y="6"/>
                  <a:pt x="10" y="5"/>
                </a:cubicBezTo>
                <a:cubicBezTo>
                  <a:pt x="8" y="4"/>
                  <a:pt x="8" y="7"/>
                  <a:pt x="7" y="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7" name="Freeform 273"/>
          <p:cNvSpPr>
            <a:spLocks/>
          </p:cNvSpPr>
          <p:nvPr/>
        </p:nvSpPr>
        <p:spPr bwMode="auto">
          <a:xfrm>
            <a:off x="3893162" y="2661139"/>
            <a:ext cx="3486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8" name="Freeform 274"/>
          <p:cNvSpPr>
            <a:spLocks noEditPoints="1"/>
          </p:cNvSpPr>
          <p:nvPr/>
        </p:nvSpPr>
        <p:spPr bwMode="auto">
          <a:xfrm>
            <a:off x="3854814" y="2483345"/>
            <a:ext cx="187090" cy="183603"/>
          </a:xfrm>
          <a:custGeom>
            <a:avLst/>
            <a:gdLst>
              <a:gd name="T0" fmla="*/ 55 w 68"/>
              <a:gd name="T1" fmla="*/ 42 h 67"/>
              <a:gd name="T2" fmla="*/ 44 w 68"/>
              <a:gd name="T3" fmla="*/ 62 h 67"/>
              <a:gd name="T4" fmla="*/ 36 w 68"/>
              <a:gd name="T5" fmla="*/ 66 h 67"/>
              <a:gd name="T6" fmla="*/ 11 w 68"/>
              <a:gd name="T7" fmla="*/ 63 h 67"/>
              <a:gd name="T8" fmla="*/ 21 w 68"/>
              <a:gd name="T9" fmla="*/ 62 h 67"/>
              <a:gd name="T10" fmla="*/ 28 w 68"/>
              <a:gd name="T11" fmla="*/ 52 h 67"/>
              <a:gd name="T12" fmla="*/ 0 w 68"/>
              <a:gd name="T13" fmla="*/ 36 h 67"/>
              <a:gd name="T14" fmla="*/ 32 w 68"/>
              <a:gd name="T15" fmla="*/ 6 h 67"/>
              <a:gd name="T16" fmla="*/ 41 w 68"/>
              <a:gd name="T17" fmla="*/ 5 h 67"/>
              <a:gd name="T18" fmla="*/ 18 w 68"/>
              <a:gd name="T19" fmla="*/ 9 h 67"/>
              <a:gd name="T20" fmla="*/ 17 w 68"/>
              <a:gd name="T21" fmla="*/ 8 h 67"/>
              <a:gd name="T22" fmla="*/ 45 w 68"/>
              <a:gd name="T23" fmla="*/ 35 h 67"/>
              <a:gd name="T24" fmla="*/ 33 w 68"/>
              <a:gd name="T25" fmla="*/ 47 h 67"/>
              <a:gd name="T26" fmla="*/ 49 w 68"/>
              <a:gd name="T27" fmla="*/ 42 h 67"/>
              <a:gd name="T28" fmla="*/ 52 w 68"/>
              <a:gd name="T29" fmla="*/ 41 h 67"/>
              <a:gd name="T30" fmla="*/ 56 w 68"/>
              <a:gd name="T31" fmla="*/ 29 h 67"/>
              <a:gd name="T32" fmla="*/ 53 w 68"/>
              <a:gd name="T33" fmla="*/ 24 h 67"/>
              <a:gd name="T34" fmla="*/ 44 w 68"/>
              <a:gd name="T35" fmla="*/ 17 h 67"/>
              <a:gd name="T36" fmla="*/ 36 w 68"/>
              <a:gd name="T37" fmla="*/ 7 h 67"/>
              <a:gd name="T38" fmla="*/ 29 w 68"/>
              <a:gd name="T39" fmla="*/ 10 h 67"/>
              <a:gd name="T40" fmla="*/ 15 w 68"/>
              <a:gd name="T41" fmla="*/ 16 h 67"/>
              <a:gd name="T42" fmla="*/ 12 w 68"/>
              <a:gd name="T43" fmla="*/ 30 h 67"/>
              <a:gd name="T44" fmla="*/ 15 w 68"/>
              <a:gd name="T45" fmla="*/ 42 h 67"/>
              <a:gd name="T46" fmla="*/ 22 w 68"/>
              <a:gd name="T47" fmla="*/ 48 h 67"/>
              <a:gd name="T48" fmla="*/ 26 w 68"/>
              <a:gd name="T49" fmla="*/ 48 h 67"/>
              <a:gd name="T50" fmla="*/ 19 w 68"/>
              <a:gd name="T51" fmla="*/ 35 h 67"/>
              <a:gd name="T52" fmla="*/ 19 w 68"/>
              <a:gd name="T53" fmla="*/ 27 h 67"/>
              <a:gd name="T54" fmla="*/ 21 w 68"/>
              <a:gd name="T55" fmla="*/ 24 h 67"/>
              <a:gd name="T56" fmla="*/ 27 w 68"/>
              <a:gd name="T57" fmla="*/ 19 h 67"/>
              <a:gd name="T58" fmla="*/ 31 w 68"/>
              <a:gd name="T59" fmla="*/ 18 h 67"/>
              <a:gd name="T60" fmla="*/ 33 w 68"/>
              <a:gd name="T61" fmla="*/ 31 h 67"/>
              <a:gd name="T62" fmla="*/ 40 w 68"/>
              <a:gd name="T63" fmla="*/ 25 h 67"/>
              <a:gd name="T64" fmla="*/ 41 w 68"/>
              <a:gd name="T65" fmla="*/ 34 h 67"/>
              <a:gd name="T66" fmla="*/ 45 w 68"/>
              <a:gd name="T67" fmla="*/ 38 h 67"/>
              <a:gd name="T68" fmla="*/ 47 w 68"/>
              <a:gd name="T69" fmla="*/ 14 h 67"/>
              <a:gd name="T70" fmla="*/ 53 w 68"/>
              <a:gd name="T71" fmla="*/ 16 h 67"/>
              <a:gd name="T72" fmla="*/ 13 w 68"/>
              <a:gd name="T73" fmla="*/ 14 h 67"/>
              <a:gd name="T74" fmla="*/ 51 w 68"/>
              <a:gd name="T75" fmla="*/ 27 h 67"/>
              <a:gd name="T76" fmla="*/ 32 w 68"/>
              <a:gd name="T77" fmla="*/ 30 h 67"/>
              <a:gd name="T78" fmla="*/ 7 w 68"/>
              <a:gd name="T79" fmla="*/ 21 h 67"/>
              <a:gd name="T80" fmla="*/ 60 w 68"/>
              <a:gd name="T81" fmla="*/ 31 h 67"/>
              <a:gd name="T82" fmla="*/ 63 w 68"/>
              <a:gd name="T83" fmla="*/ 31 h 67"/>
              <a:gd name="T84" fmla="*/ 12 w 68"/>
              <a:gd name="T85" fmla="*/ 29 h 67"/>
              <a:gd name="T86" fmla="*/ 5 w 68"/>
              <a:gd name="T87" fmla="*/ 30 h 67"/>
              <a:gd name="T88" fmla="*/ 32 w 68"/>
              <a:gd name="T89" fmla="*/ 42 h 67"/>
              <a:gd name="T90" fmla="*/ 1 w 68"/>
              <a:gd name="T91" fmla="*/ 36 h 67"/>
              <a:gd name="T92" fmla="*/ 27 w 68"/>
              <a:gd name="T93" fmla="*/ 40 h 67"/>
              <a:gd name="T94" fmla="*/ 53 w 68"/>
              <a:gd name="T95" fmla="*/ 46 h 67"/>
              <a:gd name="T96" fmla="*/ 8 w 68"/>
              <a:gd name="T97" fmla="*/ 44 h 67"/>
              <a:gd name="T98" fmla="*/ 10 w 68"/>
              <a:gd name="T99" fmla="*/ 45 h 67"/>
              <a:gd name="T100" fmla="*/ 40 w 68"/>
              <a:gd name="T101" fmla="*/ 50 h 67"/>
              <a:gd name="T102" fmla="*/ 19 w 68"/>
              <a:gd name="T103" fmla="*/ 51 h 67"/>
              <a:gd name="T104" fmla="*/ 30 w 68"/>
              <a:gd name="T105" fmla="*/ 62 h 67"/>
              <a:gd name="T106" fmla="*/ 22 w 68"/>
              <a:gd name="T107" fmla="*/ 6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" h="67">
                <a:moveTo>
                  <a:pt x="48" y="12"/>
                </a:moveTo>
                <a:cubicBezTo>
                  <a:pt x="52" y="10"/>
                  <a:pt x="58" y="13"/>
                  <a:pt x="60" y="16"/>
                </a:cubicBezTo>
                <a:cubicBezTo>
                  <a:pt x="60" y="19"/>
                  <a:pt x="60" y="22"/>
                  <a:pt x="58" y="25"/>
                </a:cubicBezTo>
                <a:cubicBezTo>
                  <a:pt x="59" y="26"/>
                  <a:pt x="60" y="27"/>
                  <a:pt x="61" y="28"/>
                </a:cubicBezTo>
                <a:cubicBezTo>
                  <a:pt x="68" y="31"/>
                  <a:pt x="60" y="42"/>
                  <a:pt x="55" y="42"/>
                </a:cubicBezTo>
                <a:cubicBezTo>
                  <a:pt x="57" y="43"/>
                  <a:pt x="57" y="48"/>
                  <a:pt x="54" y="50"/>
                </a:cubicBezTo>
                <a:cubicBezTo>
                  <a:pt x="52" y="57"/>
                  <a:pt x="42" y="53"/>
                  <a:pt x="37" y="51"/>
                </a:cubicBezTo>
                <a:cubicBezTo>
                  <a:pt x="35" y="52"/>
                  <a:pt x="33" y="52"/>
                  <a:pt x="32" y="53"/>
                </a:cubicBezTo>
                <a:cubicBezTo>
                  <a:pt x="32" y="56"/>
                  <a:pt x="31" y="59"/>
                  <a:pt x="32" y="62"/>
                </a:cubicBezTo>
                <a:cubicBezTo>
                  <a:pt x="36" y="62"/>
                  <a:pt x="39" y="61"/>
                  <a:pt x="4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5" y="62"/>
                  <a:pt x="47" y="62"/>
                  <a:pt x="47" y="63"/>
                </a:cubicBezTo>
                <a:cubicBezTo>
                  <a:pt x="46" y="64"/>
                  <a:pt x="44" y="63"/>
                  <a:pt x="43" y="64"/>
                </a:cubicBezTo>
                <a:cubicBezTo>
                  <a:pt x="43" y="65"/>
                  <a:pt x="44" y="64"/>
                  <a:pt x="44" y="65"/>
                </a:cubicBezTo>
                <a:cubicBezTo>
                  <a:pt x="42" y="67"/>
                  <a:pt x="38" y="65"/>
                  <a:pt x="36" y="66"/>
                </a:cubicBezTo>
                <a:cubicBezTo>
                  <a:pt x="31" y="66"/>
                  <a:pt x="27" y="66"/>
                  <a:pt x="22" y="67"/>
                </a:cubicBezTo>
                <a:cubicBezTo>
                  <a:pt x="20" y="66"/>
                  <a:pt x="18" y="66"/>
                  <a:pt x="17" y="65"/>
                </a:cubicBezTo>
                <a:cubicBezTo>
                  <a:pt x="17" y="65"/>
                  <a:pt x="17" y="65"/>
                  <a:pt x="17" y="64"/>
                </a:cubicBezTo>
                <a:cubicBezTo>
                  <a:pt x="16" y="63"/>
                  <a:pt x="14" y="65"/>
                  <a:pt x="13" y="63"/>
                </a:cubicBezTo>
                <a:cubicBezTo>
                  <a:pt x="12" y="63"/>
                  <a:pt x="11" y="63"/>
                  <a:pt x="11" y="63"/>
                </a:cubicBezTo>
                <a:cubicBezTo>
                  <a:pt x="12" y="62"/>
                  <a:pt x="15" y="63"/>
                  <a:pt x="18" y="63"/>
                </a:cubicBezTo>
                <a:cubicBezTo>
                  <a:pt x="17" y="63"/>
                  <a:pt x="16" y="63"/>
                  <a:pt x="15" y="63"/>
                </a:cubicBezTo>
                <a:cubicBezTo>
                  <a:pt x="16" y="64"/>
                  <a:pt x="17" y="63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9" y="62"/>
                  <a:pt x="20" y="62"/>
                  <a:pt x="21" y="62"/>
                </a:cubicBezTo>
                <a:cubicBezTo>
                  <a:pt x="21" y="63"/>
                  <a:pt x="20" y="62"/>
                  <a:pt x="20" y="63"/>
                </a:cubicBezTo>
                <a:cubicBezTo>
                  <a:pt x="20" y="63"/>
                  <a:pt x="21" y="63"/>
                  <a:pt x="22" y="63"/>
                </a:cubicBezTo>
                <a:cubicBezTo>
                  <a:pt x="22" y="63"/>
                  <a:pt x="21" y="63"/>
                  <a:pt x="21" y="62"/>
                </a:cubicBezTo>
                <a:cubicBezTo>
                  <a:pt x="23" y="62"/>
                  <a:pt x="26" y="62"/>
                  <a:pt x="28" y="62"/>
                </a:cubicBezTo>
                <a:cubicBezTo>
                  <a:pt x="28" y="59"/>
                  <a:pt x="28" y="56"/>
                  <a:pt x="28" y="52"/>
                </a:cubicBezTo>
                <a:cubicBezTo>
                  <a:pt x="26" y="49"/>
                  <a:pt x="23" y="52"/>
                  <a:pt x="20" y="52"/>
                </a:cubicBezTo>
                <a:cubicBezTo>
                  <a:pt x="15" y="54"/>
                  <a:pt x="10" y="52"/>
                  <a:pt x="7" y="48"/>
                </a:cubicBezTo>
                <a:cubicBezTo>
                  <a:pt x="8" y="47"/>
                  <a:pt x="7" y="46"/>
                  <a:pt x="6" y="45"/>
                </a:cubicBezTo>
                <a:cubicBezTo>
                  <a:pt x="5" y="44"/>
                  <a:pt x="5" y="43"/>
                  <a:pt x="4" y="42"/>
                </a:cubicBezTo>
                <a:cubicBezTo>
                  <a:pt x="3" y="40"/>
                  <a:pt x="0" y="39"/>
                  <a:pt x="0" y="36"/>
                </a:cubicBezTo>
                <a:cubicBezTo>
                  <a:pt x="0" y="32"/>
                  <a:pt x="4" y="30"/>
                  <a:pt x="6" y="28"/>
                </a:cubicBezTo>
                <a:cubicBezTo>
                  <a:pt x="6" y="28"/>
                  <a:pt x="6" y="27"/>
                  <a:pt x="7" y="27"/>
                </a:cubicBezTo>
                <a:cubicBezTo>
                  <a:pt x="6" y="26"/>
                  <a:pt x="6" y="24"/>
                  <a:pt x="5" y="23"/>
                </a:cubicBezTo>
                <a:cubicBezTo>
                  <a:pt x="6" y="17"/>
                  <a:pt x="11" y="15"/>
                  <a:pt x="14" y="12"/>
                </a:cubicBezTo>
                <a:cubicBezTo>
                  <a:pt x="15" y="3"/>
                  <a:pt x="27" y="0"/>
                  <a:pt x="32" y="6"/>
                </a:cubicBezTo>
                <a:cubicBezTo>
                  <a:pt x="35" y="6"/>
                  <a:pt x="40" y="3"/>
                  <a:pt x="43" y="4"/>
                </a:cubicBezTo>
                <a:cubicBezTo>
                  <a:pt x="47" y="4"/>
                  <a:pt x="48" y="8"/>
                  <a:pt x="48" y="12"/>
                </a:cubicBezTo>
                <a:close/>
                <a:moveTo>
                  <a:pt x="41" y="5"/>
                </a:moveTo>
                <a:cubicBezTo>
                  <a:pt x="45" y="6"/>
                  <a:pt x="45" y="9"/>
                  <a:pt x="47" y="11"/>
                </a:cubicBezTo>
                <a:cubicBezTo>
                  <a:pt x="47" y="8"/>
                  <a:pt x="45" y="4"/>
                  <a:pt x="41" y="5"/>
                </a:cubicBezTo>
                <a:close/>
                <a:moveTo>
                  <a:pt x="41" y="7"/>
                </a:moveTo>
                <a:cubicBezTo>
                  <a:pt x="41" y="7"/>
                  <a:pt x="41" y="6"/>
                  <a:pt x="40" y="7"/>
                </a:cubicBezTo>
                <a:cubicBezTo>
                  <a:pt x="41" y="6"/>
                  <a:pt x="41" y="7"/>
                  <a:pt x="41" y="7"/>
                </a:cubicBezTo>
                <a:close/>
                <a:moveTo>
                  <a:pt x="24" y="5"/>
                </a:moveTo>
                <a:cubicBezTo>
                  <a:pt x="21" y="6"/>
                  <a:pt x="18" y="6"/>
                  <a:pt x="18" y="9"/>
                </a:cubicBezTo>
                <a:cubicBezTo>
                  <a:pt x="20" y="7"/>
                  <a:pt x="23" y="6"/>
                  <a:pt x="26" y="6"/>
                </a:cubicBezTo>
                <a:cubicBezTo>
                  <a:pt x="26" y="6"/>
                  <a:pt x="25" y="6"/>
                  <a:pt x="26" y="6"/>
                </a:cubicBezTo>
                <a:cubicBezTo>
                  <a:pt x="26" y="6"/>
                  <a:pt x="28" y="6"/>
                  <a:pt x="29" y="6"/>
                </a:cubicBezTo>
                <a:cubicBezTo>
                  <a:pt x="27" y="4"/>
                  <a:pt x="25" y="5"/>
                  <a:pt x="24" y="5"/>
                </a:cubicBezTo>
                <a:close/>
                <a:moveTo>
                  <a:pt x="17" y="8"/>
                </a:moveTo>
                <a:cubicBezTo>
                  <a:pt x="18" y="7"/>
                  <a:pt x="20" y="5"/>
                  <a:pt x="21" y="4"/>
                </a:cubicBezTo>
                <a:cubicBezTo>
                  <a:pt x="19" y="5"/>
                  <a:pt x="17" y="6"/>
                  <a:pt x="17" y="8"/>
                </a:cubicBezTo>
                <a:close/>
                <a:moveTo>
                  <a:pt x="45" y="38"/>
                </a:moveTo>
                <a:cubicBezTo>
                  <a:pt x="45" y="39"/>
                  <a:pt x="45" y="39"/>
                  <a:pt x="45" y="39"/>
                </a:cubicBezTo>
                <a:cubicBezTo>
                  <a:pt x="45" y="38"/>
                  <a:pt x="45" y="36"/>
                  <a:pt x="45" y="35"/>
                </a:cubicBezTo>
                <a:cubicBezTo>
                  <a:pt x="46" y="34"/>
                  <a:pt x="46" y="35"/>
                  <a:pt x="47" y="35"/>
                </a:cubicBezTo>
                <a:cubicBezTo>
                  <a:pt x="47" y="37"/>
                  <a:pt x="47" y="40"/>
                  <a:pt x="48" y="41"/>
                </a:cubicBezTo>
                <a:cubicBezTo>
                  <a:pt x="48" y="41"/>
                  <a:pt x="48" y="42"/>
                  <a:pt x="47" y="42"/>
                </a:cubicBezTo>
                <a:cubicBezTo>
                  <a:pt x="47" y="41"/>
                  <a:pt x="46" y="41"/>
                  <a:pt x="46" y="40"/>
                </a:cubicBezTo>
                <a:cubicBezTo>
                  <a:pt x="41" y="42"/>
                  <a:pt x="37" y="45"/>
                  <a:pt x="33" y="47"/>
                </a:cubicBezTo>
                <a:cubicBezTo>
                  <a:pt x="32" y="47"/>
                  <a:pt x="32" y="49"/>
                  <a:pt x="32" y="51"/>
                </a:cubicBezTo>
                <a:cubicBezTo>
                  <a:pt x="35" y="51"/>
                  <a:pt x="36" y="49"/>
                  <a:pt x="37" y="48"/>
                </a:cubicBezTo>
                <a:cubicBezTo>
                  <a:pt x="43" y="51"/>
                  <a:pt x="50" y="49"/>
                  <a:pt x="52" y="45"/>
                </a:cubicBezTo>
                <a:cubicBezTo>
                  <a:pt x="51" y="45"/>
                  <a:pt x="51" y="44"/>
                  <a:pt x="49" y="43"/>
                </a:cubicBezTo>
                <a:cubicBezTo>
                  <a:pt x="49" y="46"/>
                  <a:pt x="47" y="42"/>
                  <a:pt x="49" y="42"/>
                </a:cubicBezTo>
                <a:cubicBezTo>
                  <a:pt x="50" y="42"/>
                  <a:pt x="50" y="43"/>
                  <a:pt x="51" y="43"/>
                </a:cubicBezTo>
                <a:cubicBezTo>
                  <a:pt x="51" y="43"/>
                  <a:pt x="51" y="42"/>
                  <a:pt x="52" y="42"/>
                </a:cubicBezTo>
                <a:cubicBezTo>
                  <a:pt x="52" y="43"/>
                  <a:pt x="53" y="43"/>
                  <a:pt x="53" y="43"/>
                </a:cubicBezTo>
                <a:cubicBezTo>
                  <a:pt x="53" y="43"/>
                  <a:pt x="54" y="42"/>
                  <a:pt x="54" y="42"/>
                </a:cubicBezTo>
                <a:cubicBezTo>
                  <a:pt x="53" y="42"/>
                  <a:pt x="52" y="41"/>
                  <a:pt x="52" y="41"/>
                </a:cubicBezTo>
                <a:cubicBezTo>
                  <a:pt x="52" y="40"/>
                  <a:pt x="52" y="40"/>
                  <a:pt x="53" y="40"/>
                </a:cubicBezTo>
                <a:cubicBezTo>
                  <a:pt x="53" y="39"/>
                  <a:pt x="53" y="39"/>
                  <a:pt x="54" y="38"/>
                </a:cubicBezTo>
                <a:cubicBezTo>
                  <a:pt x="54" y="38"/>
                  <a:pt x="55" y="39"/>
                  <a:pt x="56" y="39"/>
                </a:cubicBezTo>
                <a:cubicBezTo>
                  <a:pt x="58" y="39"/>
                  <a:pt x="60" y="35"/>
                  <a:pt x="60" y="33"/>
                </a:cubicBezTo>
                <a:cubicBezTo>
                  <a:pt x="60" y="32"/>
                  <a:pt x="58" y="29"/>
                  <a:pt x="56" y="29"/>
                </a:cubicBezTo>
                <a:cubicBezTo>
                  <a:pt x="53" y="28"/>
                  <a:pt x="51" y="29"/>
                  <a:pt x="49" y="29"/>
                </a:cubicBezTo>
                <a:cubicBezTo>
                  <a:pt x="49" y="29"/>
                  <a:pt x="48" y="29"/>
                  <a:pt x="49" y="28"/>
                </a:cubicBezTo>
                <a:cubicBezTo>
                  <a:pt x="49" y="28"/>
                  <a:pt x="49" y="27"/>
                  <a:pt x="50" y="27"/>
                </a:cubicBezTo>
                <a:cubicBezTo>
                  <a:pt x="50" y="27"/>
                  <a:pt x="49" y="27"/>
                  <a:pt x="50" y="26"/>
                </a:cubicBezTo>
                <a:cubicBezTo>
                  <a:pt x="51" y="25"/>
                  <a:pt x="52" y="25"/>
                  <a:pt x="53" y="24"/>
                </a:cubicBezTo>
                <a:cubicBezTo>
                  <a:pt x="55" y="24"/>
                  <a:pt x="59" y="21"/>
                  <a:pt x="58" y="19"/>
                </a:cubicBezTo>
                <a:cubicBezTo>
                  <a:pt x="56" y="16"/>
                  <a:pt x="50" y="15"/>
                  <a:pt x="46" y="16"/>
                </a:cubicBezTo>
                <a:cubicBezTo>
                  <a:pt x="46" y="17"/>
                  <a:pt x="45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7"/>
                  <a:pt x="44" y="17"/>
                  <a:pt x="44" y="17"/>
                </a:cubicBezTo>
                <a:cubicBezTo>
                  <a:pt x="43" y="17"/>
                  <a:pt x="43" y="17"/>
                  <a:pt x="42" y="18"/>
                </a:cubicBezTo>
                <a:cubicBezTo>
                  <a:pt x="42" y="18"/>
                  <a:pt x="42" y="19"/>
                  <a:pt x="42" y="19"/>
                </a:cubicBezTo>
                <a:cubicBezTo>
                  <a:pt x="40" y="19"/>
                  <a:pt x="42" y="16"/>
                  <a:pt x="43" y="15"/>
                </a:cubicBezTo>
                <a:cubicBezTo>
                  <a:pt x="45" y="11"/>
                  <a:pt x="43" y="8"/>
                  <a:pt x="39" y="7"/>
                </a:cubicBezTo>
                <a:cubicBezTo>
                  <a:pt x="38" y="7"/>
                  <a:pt x="37" y="6"/>
                  <a:pt x="36" y="7"/>
                </a:cubicBezTo>
                <a:cubicBezTo>
                  <a:pt x="35" y="7"/>
                  <a:pt x="32" y="9"/>
                  <a:pt x="32" y="9"/>
                </a:cubicBezTo>
                <a:cubicBezTo>
                  <a:pt x="32" y="11"/>
                  <a:pt x="33" y="12"/>
                  <a:pt x="32" y="13"/>
                </a:cubicBezTo>
                <a:cubicBezTo>
                  <a:pt x="31" y="13"/>
                  <a:pt x="31" y="13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0" y="11"/>
                  <a:pt x="29" y="11"/>
                  <a:pt x="29" y="10"/>
                </a:cubicBezTo>
                <a:cubicBezTo>
                  <a:pt x="28" y="10"/>
                  <a:pt x="28" y="8"/>
                  <a:pt x="29" y="8"/>
                </a:cubicBezTo>
                <a:cubicBezTo>
                  <a:pt x="25" y="5"/>
                  <a:pt x="19" y="7"/>
                  <a:pt x="18" y="11"/>
                </a:cubicBezTo>
                <a:cubicBezTo>
                  <a:pt x="18" y="14"/>
                  <a:pt x="19" y="16"/>
                  <a:pt x="20" y="18"/>
                </a:cubicBezTo>
                <a:cubicBezTo>
                  <a:pt x="19" y="18"/>
                  <a:pt x="19" y="19"/>
                  <a:pt x="18" y="19"/>
                </a:cubicBezTo>
                <a:cubicBezTo>
                  <a:pt x="17" y="18"/>
                  <a:pt x="16" y="16"/>
                  <a:pt x="15" y="16"/>
                </a:cubicBezTo>
                <a:cubicBezTo>
                  <a:pt x="9" y="14"/>
                  <a:pt x="6" y="23"/>
                  <a:pt x="10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7"/>
                  <a:pt x="15" y="29"/>
                  <a:pt x="15" y="30"/>
                </a:cubicBezTo>
                <a:cubicBezTo>
                  <a:pt x="15" y="30"/>
                  <a:pt x="14" y="30"/>
                  <a:pt x="14" y="31"/>
                </a:cubicBezTo>
                <a:cubicBezTo>
                  <a:pt x="13" y="31"/>
                  <a:pt x="12" y="30"/>
                  <a:pt x="12" y="30"/>
                </a:cubicBezTo>
                <a:cubicBezTo>
                  <a:pt x="12" y="30"/>
                  <a:pt x="12" y="30"/>
                  <a:pt x="11" y="30"/>
                </a:cubicBezTo>
                <a:cubicBezTo>
                  <a:pt x="7" y="27"/>
                  <a:pt x="4" y="32"/>
                  <a:pt x="4" y="36"/>
                </a:cubicBezTo>
                <a:cubicBezTo>
                  <a:pt x="3" y="40"/>
                  <a:pt x="9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4" y="42"/>
                  <a:pt x="14" y="42"/>
                  <a:pt x="15" y="42"/>
                </a:cubicBezTo>
                <a:cubicBezTo>
                  <a:pt x="15" y="42"/>
                  <a:pt x="15" y="43"/>
                  <a:pt x="14" y="43"/>
                </a:cubicBezTo>
                <a:cubicBezTo>
                  <a:pt x="14" y="43"/>
                  <a:pt x="13" y="43"/>
                  <a:pt x="13" y="43"/>
                </a:cubicBezTo>
                <a:cubicBezTo>
                  <a:pt x="16" y="45"/>
                  <a:pt x="12" y="47"/>
                  <a:pt x="10" y="46"/>
                </a:cubicBezTo>
                <a:cubicBezTo>
                  <a:pt x="9" y="50"/>
                  <a:pt x="14" y="51"/>
                  <a:pt x="17" y="51"/>
                </a:cubicBezTo>
                <a:cubicBezTo>
                  <a:pt x="20" y="50"/>
                  <a:pt x="21" y="49"/>
                  <a:pt x="22" y="48"/>
                </a:cubicBezTo>
                <a:cubicBezTo>
                  <a:pt x="23" y="47"/>
                  <a:pt x="23" y="47"/>
                  <a:pt x="23" y="46"/>
                </a:cubicBezTo>
                <a:cubicBezTo>
                  <a:pt x="24" y="46"/>
                  <a:pt x="24" y="47"/>
                  <a:pt x="24" y="46"/>
                </a:cubicBezTo>
                <a:cubicBezTo>
                  <a:pt x="24" y="46"/>
                  <a:pt x="25" y="45"/>
                  <a:pt x="26" y="45"/>
                </a:cubicBezTo>
                <a:cubicBezTo>
                  <a:pt x="26" y="45"/>
                  <a:pt x="26" y="46"/>
                  <a:pt x="25" y="47"/>
                </a:cubicBezTo>
                <a:cubicBezTo>
                  <a:pt x="26" y="47"/>
                  <a:pt x="26" y="47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9"/>
                  <a:pt x="27" y="50"/>
                  <a:pt x="28" y="50"/>
                </a:cubicBezTo>
                <a:cubicBezTo>
                  <a:pt x="29" y="48"/>
                  <a:pt x="29" y="45"/>
                  <a:pt x="29" y="42"/>
                </a:cubicBezTo>
                <a:cubicBezTo>
                  <a:pt x="25" y="40"/>
                  <a:pt x="23" y="38"/>
                  <a:pt x="19" y="36"/>
                </a:cubicBezTo>
                <a:cubicBezTo>
                  <a:pt x="19" y="36"/>
                  <a:pt x="19" y="35"/>
                  <a:pt x="19" y="35"/>
                </a:cubicBezTo>
                <a:cubicBezTo>
                  <a:pt x="18" y="35"/>
                  <a:pt x="18" y="34"/>
                  <a:pt x="17" y="33"/>
                </a:cubicBezTo>
                <a:cubicBezTo>
                  <a:pt x="16" y="35"/>
                  <a:pt x="15" y="38"/>
                  <a:pt x="13" y="38"/>
                </a:cubicBezTo>
                <a:cubicBezTo>
                  <a:pt x="12" y="37"/>
                  <a:pt x="13" y="37"/>
                  <a:pt x="13" y="37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4"/>
                  <a:pt x="17" y="29"/>
                  <a:pt x="19" y="27"/>
                </a:cubicBezTo>
                <a:cubicBezTo>
                  <a:pt x="18" y="28"/>
                  <a:pt x="18" y="31"/>
                  <a:pt x="18" y="32"/>
                </a:cubicBezTo>
                <a:cubicBezTo>
                  <a:pt x="21" y="35"/>
                  <a:pt x="25" y="38"/>
                  <a:pt x="29" y="39"/>
                </a:cubicBezTo>
                <a:cubicBezTo>
                  <a:pt x="30" y="36"/>
                  <a:pt x="30" y="32"/>
                  <a:pt x="30" y="28"/>
                </a:cubicBezTo>
                <a:cubicBezTo>
                  <a:pt x="28" y="26"/>
                  <a:pt x="26" y="24"/>
                  <a:pt x="24" y="21"/>
                </a:cubicBezTo>
                <a:cubicBezTo>
                  <a:pt x="23" y="22"/>
                  <a:pt x="23" y="24"/>
                  <a:pt x="21" y="24"/>
                </a:cubicBezTo>
                <a:cubicBezTo>
                  <a:pt x="21" y="23"/>
                  <a:pt x="21" y="23"/>
                  <a:pt x="20" y="22"/>
                </a:cubicBezTo>
                <a:cubicBezTo>
                  <a:pt x="21" y="22"/>
                  <a:pt x="21" y="22"/>
                  <a:pt x="22" y="22"/>
                </a:cubicBezTo>
                <a:cubicBezTo>
                  <a:pt x="22" y="20"/>
                  <a:pt x="24" y="19"/>
                  <a:pt x="25" y="18"/>
                </a:cubicBezTo>
                <a:cubicBezTo>
                  <a:pt x="26" y="17"/>
                  <a:pt x="26" y="16"/>
                  <a:pt x="27" y="17"/>
                </a:cubicBezTo>
                <a:cubicBezTo>
                  <a:pt x="27" y="17"/>
                  <a:pt x="26" y="19"/>
                  <a:pt x="27" y="19"/>
                </a:cubicBezTo>
                <a:cubicBezTo>
                  <a:pt x="26" y="19"/>
                  <a:pt x="25" y="20"/>
                  <a:pt x="25" y="20"/>
                </a:cubicBezTo>
                <a:cubicBezTo>
                  <a:pt x="26" y="20"/>
                  <a:pt x="26" y="21"/>
                  <a:pt x="26" y="22"/>
                </a:cubicBezTo>
                <a:cubicBezTo>
                  <a:pt x="28" y="23"/>
                  <a:pt x="29" y="25"/>
                  <a:pt x="30" y="27"/>
                </a:cubicBezTo>
                <a:cubicBezTo>
                  <a:pt x="30" y="25"/>
                  <a:pt x="30" y="24"/>
                  <a:pt x="31" y="22"/>
                </a:cubicBezTo>
                <a:cubicBezTo>
                  <a:pt x="29" y="21"/>
                  <a:pt x="29" y="18"/>
                  <a:pt x="31" y="18"/>
                </a:cubicBezTo>
                <a:cubicBezTo>
                  <a:pt x="32" y="20"/>
                  <a:pt x="34" y="19"/>
                  <a:pt x="35" y="20"/>
                </a:cubicBezTo>
                <a:cubicBezTo>
                  <a:pt x="35" y="21"/>
                  <a:pt x="34" y="21"/>
                  <a:pt x="35" y="22"/>
                </a:cubicBezTo>
                <a:cubicBezTo>
                  <a:pt x="36" y="22"/>
                  <a:pt x="37" y="21"/>
                  <a:pt x="37" y="22"/>
                </a:cubicBezTo>
                <a:cubicBezTo>
                  <a:pt x="36" y="23"/>
                  <a:pt x="35" y="23"/>
                  <a:pt x="34" y="24"/>
                </a:cubicBezTo>
                <a:cubicBezTo>
                  <a:pt x="34" y="26"/>
                  <a:pt x="33" y="28"/>
                  <a:pt x="33" y="31"/>
                </a:cubicBezTo>
                <a:cubicBezTo>
                  <a:pt x="35" y="30"/>
                  <a:pt x="36" y="29"/>
                  <a:pt x="38" y="28"/>
                </a:cubicBezTo>
                <a:cubicBezTo>
                  <a:pt x="38" y="25"/>
                  <a:pt x="39" y="24"/>
                  <a:pt x="39" y="22"/>
                </a:cubicBezTo>
                <a:cubicBezTo>
                  <a:pt x="39" y="22"/>
                  <a:pt x="40" y="22"/>
                  <a:pt x="40" y="22"/>
                </a:cubicBezTo>
                <a:cubicBezTo>
                  <a:pt x="40" y="23"/>
                  <a:pt x="40" y="24"/>
                  <a:pt x="41" y="24"/>
                </a:cubicBezTo>
                <a:cubicBezTo>
                  <a:pt x="40" y="24"/>
                  <a:pt x="40" y="25"/>
                  <a:pt x="40" y="25"/>
                </a:cubicBezTo>
                <a:cubicBezTo>
                  <a:pt x="41" y="27"/>
                  <a:pt x="41" y="29"/>
                  <a:pt x="43" y="30"/>
                </a:cubicBezTo>
                <a:cubicBezTo>
                  <a:pt x="42" y="31"/>
                  <a:pt x="42" y="31"/>
                  <a:pt x="42" y="31"/>
                </a:cubicBezTo>
                <a:cubicBezTo>
                  <a:pt x="41" y="31"/>
                  <a:pt x="40" y="30"/>
                  <a:pt x="40" y="30"/>
                </a:cubicBezTo>
                <a:cubicBezTo>
                  <a:pt x="40" y="31"/>
                  <a:pt x="41" y="32"/>
                  <a:pt x="41" y="32"/>
                </a:cubicBezTo>
                <a:cubicBezTo>
                  <a:pt x="41" y="33"/>
                  <a:pt x="41" y="33"/>
                  <a:pt x="41" y="34"/>
                </a:cubicBezTo>
                <a:cubicBezTo>
                  <a:pt x="39" y="33"/>
                  <a:pt x="39" y="31"/>
                  <a:pt x="38" y="29"/>
                </a:cubicBezTo>
                <a:cubicBezTo>
                  <a:pt x="37" y="30"/>
                  <a:pt x="36" y="31"/>
                  <a:pt x="35" y="31"/>
                </a:cubicBezTo>
                <a:cubicBezTo>
                  <a:pt x="33" y="32"/>
                  <a:pt x="33" y="34"/>
                  <a:pt x="33" y="36"/>
                </a:cubicBezTo>
                <a:cubicBezTo>
                  <a:pt x="33" y="39"/>
                  <a:pt x="32" y="42"/>
                  <a:pt x="32" y="45"/>
                </a:cubicBezTo>
                <a:cubicBezTo>
                  <a:pt x="37" y="43"/>
                  <a:pt x="40" y="40"/>
                  <a:pt x="45" y="38"/>
                </a:cubicBezTo>
                <a:close/>
                <a:moveTo>
                  <a:pt x="15" y="12"/>
                </a:moveTo>
                <a:cubicBezTo>
                  <a:pt x="16" y="12"/>
                  <a:pt x="16" y="12"/>
                  <a:pt x="17" y="12"/>
                </a:cubicBezTo>
                <a:cubicBezTo>
                  <a:pt x="17" y="11"/>
                  <a:pt x="18" y="9"/>
                  <a:pt x="17" y="8"/>
                </a:cubicBezTo>
                <a:cubicBezTo>
                  <a:pt x="16" y="9"/>
                  <a:pt x="15" y="11"/>
                  <a:pt x="15" y="12"/>
                </a:cubicBezTo>
                <a:close/>
                <a:moveTo>
                  <a:pt x="47" y="14"/>
                </a:moveTo>
                <a:cubicBezTo>
                  <a:pt x="49" y="14"/>
                  <a:pt x="50" y="14"/>
                  <a:pt x="52" y="13"/>
                </a:cubicBezTo>
                <a:cubicBezTo>
                  <a:pt x="50" y="13"/>
                  <a:pt x="48" y="12"/>
                  <a:pt x="47" y="14"/>
                </a:cubicBezTo>
                <a:close/>
                <a:moveTo>
                  <a:pt x="52" y="15"/>
                </a:moveTo>
                <a:cubicBezTo>
                  <a:pt x="52" y="15"/>
                  <a:pt x="53" y="15"/>
                  <a:pt x="53" y="15"/>
                </a:cubicBezTo>
                <a:cubicBezTo>
                  <a:pt x="53" y="15"/>
                  <a:pt x="53" y="16"/>
                  <a:pt x="53" y="16"/>
                </a:cubicBezTo>
                <a:cubicBezTo>
                  <a:pt x="53" y="15"/>
                  <a:pt x="55" y="16"/>
                  <a:pt x="55" y="16"/>
                </a:cubicBezTo>
                <a:cubicBezTo>
                  <a:pt x="54" y="15"/>
                  <a:pt x="54" y="15"/>
                  <a:pt x="52" y="15"/>
                </a:cubicBezTo>
                <a:close/>
                <a:moveTo>
                  <a:pt x="13" y="14"/>
                </a:moveTo>
                <a:cubicBezTo>
                  <a:pt x="13" y="14"/>
                  <a:pt x="14" y="14"/>
                  <a:pt x="14" y="13"/>
                </a:cubicBezTo>
                <a:cubicBezTo>
                  <a:pt x="14" y="13"/>
                  <a:pt x="13" y="14"/>
                  <a:pt x="13" y="14"/>
                </a:cubicBezTo>
                <a:close/>
                <a:moveTo>
                  <a:pt x="33" y="22"/>
                </a:move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4" y="22"/>
                  <a:pt x="34" y="21"/>
                </a:cubicBezTo>
                <a:cubicBezTo>
                  <a:pt x="33" y="21"/>
                  <a:pt x="33" y="21"/>
                  <a:pt x="33" y="22"/>
                </a:cubicBezTo>
                <a:close/>
                <a:moveTo>
                  <a:pt x="51" y="27"/>
                </a:moveTo>
                <a:cubicBezTo>
                  <a:pt x="52" y="27"/>
                  <a:pt x="54" y="27"/>
                  <a:pt x="54" y="26"/>
                </a:cubicBezTo>
                <a:cubicBezTo>
                  <a:pt x="54" y="25"/>
                  <a:pt x="51" y="26"/>
                  <a:pt x="51" y="27"/>
                </a:cubicBezTo>
                <a:close/>
                <a:moveTo>
                  <a:pt x="32" y="30"/>
                </a:moveTo>
                <a:cubicBezTo>
                  <a:pt x="33" y="28"/>
                  <a:pt x="33" y="26"/>
                  <a:pt x="33" y="23"/>
                </a:cubicBezTo>
                <a:cubicBezTo>
                  <a:pt x="33" y="26"/>
                  <a:pt x="33" y="28"/>
                  <a:pt x="32" y="30"/>
                </a:cubicBezTo>
                <a:close/>
                <a:moveTo>
                  <a:pt x="55" y="27"/>
                </a:moveTo>
                <a:cubicBezTo>
                  <a:pt x="56" y="28"/>
                  <a:pt x="58" y="28"/>
                  <a:pt x="59" y="28"/>
                </a:cubicBezTo>
                <a:cubicBezTo>
                  <a:pt x="58" y="26"/>
                  <a:pt x="56" y="26"/>
                  <a:pt x="55" y="27"/>
                </a:cubicBezTo>
                <a:close/>
                <a:moveTo>
                  <a:pt x="7" y="24"/>
                </a:moveTo>
                <a:cubicBezTo>
                  <a:pt x="7" y="23"/>
                  <a:pt x="7" y="21"/>
                  <a:pt x="7" y="21"/>
                </a:cubicBezTo>
                <a:cubicBezTo>
                  <a:pt x="7" y="21"/>
                  <a:pt x="6" y="24"/>
                  <a:pt x="7" y="24"/>
                </a:cubicBezTo>
                <a:close/>
                <a:moveTo>
                  <a:pt x="6" y="22"/>
                </a:moveTo>
                <a:cubicBezTo>
                  <a:pt x="6" y="22"/>
                  <a:pt x="7" y="21"/>
                  <a:pt x="6" y="21"/>
                </a:cubicBezTo>
                <a:cubicBezTo>
                  <a:pt x="6" y="21"/>
                  <a:pt x="6" y="22"/>
                  <a:pt x="6" y="22"/>
                </a:cubicBezTo>
                <a:close/>
                <a:moveTo>
                  <a:pt x="60" y="31"/>
                </a:moveTo>
                <a:cubicBezTo>
                  <a:pt x="60" y="30"/>
                  <a:pt x="60" y="30"/>
                  <a:pt x="60" y="29"/>
                </a:cubicBezTo>
                <a:cubicBezTo>
                  <a:pt x="59" y="29"/>
                  <a:pt x="59" y="29"/>
                  <a:pt x="58" y="29"/>
                </a:cubicBezTo>
                <a:cubicBezTo>
                  <a:pt x="59" y="30"/>
                  <a:pt x="59" y="30"/>
                  <a:pt x="60" y="31"/>
                </a:cubicBezTo>
                <a:close/>
                <a:moveTo>
                  <a:pt x="61" y="37"/>
                </a:moveTo>
                <a:cubicBezTo>
                  <a:pt x="62" y="35"/>
                  <a:pt x="63" y="33"/>
                  <a:pt x="63" y="31"/>
                </a:cubicBezTo>
                <a:cubicBezTo>
                  <a:pt x="62" y="31"/>
                  <a:pt x="62" y="30"/>
                  <a:pt x="61" y="30"/>
                </a:cubicBezTo>
                <a:cubicBezTo>
                  <a:pt x="62" y="32"/>
                  <a:pt x="62" y="35"/>
                  <a:pt x="61" y="37"/>
                </a:cubicBezTo>
                <a:close/>
                <a:moveTo>
                  <a:pt x="12" y="29"/>
                </a:moveTo>
                <a:cubicBezTo>
                  <a:pt x="13" y="29"/>
                  <a:pt x="13" y="29"/>
                  <a:pt x="14" y="29"/>
                </a:cubicBezTo>
                <a:cubicBezTo>
                  <a:pt x="15" y="27"/>
                  <a:pt x="11" y="26"/>
                  <a:pt x="12" y="29"/>
                </a:cubicBezTo>
                <a:close/>
                <a:moveTo>
                  <a:pt x="59" y="38"/>
                </a:moveTo>
                <a:cubicBezTo>
                  <a:pt x="59" y="37"/>
                  <a:pt x="60" y="36"/>
                  <a:pt x="60" y="35"/>
                </a:cubicBezTo>
                <a:cubicBezTo>
                  <a:pt x="60" y="36"/>
                  <a:pt x="59" y="37"/>
                  <a:pt x="59" y="38"/>
                </a:cubicBezTo>
                <a:close/>
                <a:moveTo>
                  <a:pt x="3" y="37"/>
                </a:moveTo>
                <a:cubicBezTo>
                  <a:pt x="3" y="35"/>
                  <a:pt x="4" y="32"/>
                  <a:pt x="5" y="30"/>
                </a:cubicBezTo>
                <a:cubicBezTo>
                  <a:pt x="3" y="31"/>
                  <a:pt x="1" y="35"/>
                  <a:pt x="3" y="37"/>
                </a:cubicBezTo>
                <a:close/>
                <a:moveTo>
                  <a:pt x="32" y="38"/>
                </a:moveTo>
                <a:cubicBezTo>
                  <a:pt x="32" y="37"/>
                  <a:pt x="33" y="37"/>
                  <a:pt x="32" y="36"/>
                </a:cubicBezTo>
                <a:cubicBezTo>
                  <a:pt x="32" y="37"/>
                  <a:pt x="32" y="37"/>
                  <a:pt x="32" y="38"/>
                </a:cubicBezTo>
                <a:close/>
                <a:moveTo>
                  <a:pt x="32" y="42"/>
                </a:moveTo>
                <a:cubicBezTo>
                  <a:pt x="33" y="41"/>
                  <a:pt x="32" y="40"/>
                  <a:pt x="32" y="39"/>
                </a:cubicBezTo>
                <a:cubicBezTo>
                  <a:pt x="32" y="39"/>
                  <a:pt x="32" y="41"/>
                  <a:pt x="32" y="42"/>
                </a:cubicBezTo>
                <a:close/>
                <a:moveTo>
                  <a:pt x="1" y="36"/>
                </a:moveTo>
                <a:cubicBezTo>
                  <a:pt x="1" y="36"/>
                  <a:pt x="1" y="35"/>
                  <a:pt x="1" y="35"/>
                </a:cubicBezTo>
                <a:cubicBezTo>
                  <a:pt x="1" y="35"/>
                  <a:pt x="1" y="36"/>
                  <a:pt x="1" y="36"/>
                </a:cubicBezTo>
                <a:close/>
                <a:moveTo>
                  <a:pt x="55" y="48"/>
                </a:moveTo>
                <a:cubicBezTo>
                  <a:pt x="56" y="46"/>
                  <a:pt x="56" y="44"/>
                  <a:pt x="55" y="43"/>
                </a:cubicBezTo>
                <a:cubicBezTo>
                  <a:pt x="54" y="45"/>
                  <a:pt x="55" y="46"/>
                  <a:pt x="55" y="48"/>
                </a:cubicBezTo>
                <a:close/>
                <a:moveTo>
                  <a:pt x="29" y="41"/>
                </a:moveTo>
                <a:cubicBezTo>
                  <a:pt x="29" y="40"/>
                  <a:pt x="27" y="40"/>
                  <a:pt x="27" y="40"/>
                </a:cubicBezTo>
                <a:cubicBezTo>
                  <a:pt x="27" y="40"/>
                  <a:pt x="28" y="41"/>
                  <a:pt x="29" y="41"/>
                </a:cubicBezTo>
                <a:close/>
                <a:moveTo>
                  <a:pt x="32" y="45"/>
                </a:moveTo>
                <a:cubicBezTo>
                  <a:pt x="32" y="44"/>
                  <a:pt x="32" y="44"/>
                  <a:pt x="32" y="43"/>
                </a:cubicBezTo>
                <a:cubicBezTo>
                  <a:pt x="32" y="44"/>
                  <a:pt x="32" y="45"/>
                  <a:pt x="32" y="45"/>
                </a:cubicBezTo>
                <a:close/>
                <a:moveTo>
                  <a:pt x="53" y="46"/>
                </a:moveTo>
                <a:cubicBezTo>
                  <a:pt x="51" y="48"/>
                  <a:pt x="49" y="50"/>
                  <a:pt x="46" y="51"/>
                </a:cubicBezTo>
                <a:cubicBezTo>
                  <a:pt x="49" y="51"/>
                  <a:pt x="52" y="50"/>
                  <a:pt x="53" y="47"/>
                </a:cubicBezTo>
                <a:cubicBezTo>
                  <a:pt x="53" y="47"/>
                  <a:pt x="53" y="46"/>
                  <a:pt x="53" y="46"/>
                </a:cubicBezTo>
                <a:close/>
                <a:moveTo>
                  <a:pt x="6" y="43"/>
                </a:moveTo>
                <a:cubicBezTo>
                  <a:pt x="6" y="44"/>
                  <a:pt x="7" y="44"/>
                  <a:pt x="8" y="44"/>
                </a:cubicBezTo>
                <a:cubicBezTo>
                  <a:pt x="8" y="44"/>
                  <a:pt x="8" y="44"/>
                  <a:pt x="8" y="43"/>
                </a:cubicBezTo>
                <a:cubicBezTo>
                  <a:pt x="7" y="43"/>
                  <a:pt x="7" y="42"/>
                  <a:pt x="6" y="43"/>
                </a:cubicBezTo>
                <a:close/>
                <a:moveTo>
                  <a:pt x="10" y="45"/>
                </a:moveTo>
                <a:cubicBezTo>
                  <a:pt x="11" y="45"/>
                  <a:pt x="12" y="45"/>
                  <a:pt x="13" y="45"/>
                </a:cubicBezTo>
                <a:cubicBezTo>
                  <a:pt x="13" y="43"/>
                  <a:pt x="10" y="43"/>
                  <a:pt x="10" y="45"/>
                </a:cubicBezTo>
                <a:close/>
                <a:moveTo>
                  <a:pt x="47" y="53"/>
                </a:moveTo>
                <a:cubicBezTo>
                  <a:pt x="50" y="54"/>
                  <a:pt x="52" y="52"/>
                  <a:pt x="53" y="50"/>
                </a:cubicBezTo>
                <a:cubicBezTo>
                  <a:pt x="51" y="51"/>
                  <a:pt x="49" y="53"/>
                  <a:pt x="47" y="53"/>
                </a:cubicBezTo>
                <a:close/>
                <a:moveTo>
                  <a:pt x="41" y="51"/>
                </a:moveTo>
                <a:cubicBezTo>
                  <a:pt x="41" y="51"/>
                  <a:pt x="41" y="50"/>
                  <a:pt x="40" y="50"/>
                </a:cubicBezTo>
                <a:cubicBezTo>
                  <a:pt x="41" y="51"/>
                  <a:pt x="41" y="51"/>
                  <a:pt x="41" y="51"/>
                </a:cubicBezTo>
                <a:close/>
                <a:moveTo>
                  <a:pt x="44" y="52"/>
                </a:moveTo>
                <a:cubicBezTo>
                  <a:pt x="45" y="53"/>
                  <a:pt x="47" y="52"/>
                  <a:pt x="48" y="52"/>
                </a:cubicBezTo>
                <a:cubicBezTo>
                  <a:pt x="47" y="52"/>
                  <a:pt x="45" y="52"/>
                  <a:pt x="44" y="52"/>
                </a:cubicBezTo>
                <a:close/>
                <a:moveTo>
                  <a:pt x="19" y="51"/>
                </a:moveTo>
                <a:cubicBezTo>
                  <a:pt x="21" y="51"/>
                  <a:pt x="23" y="51"/>
                  <a:pt x="24" y="49"/>
                </a:cubicBezTo>
                <a:cubicBezTo>
                  <a:pt x="22" y="49"/>
                  <a:pt x="21" y="51"/>
                  <a:pt x="19" y="51"/>
                </a:cubicBezTo>
                <a:close/>
                <a:moveTo>
                  <a:pt x="29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30" y="62"/>
                  <a:pt x="30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lose/>
                <a:moveTo>
                  <a:pt x="22" y="63"/>
                </a:moveTo>
                <a:cubicBezTo>
                  <a:pt x="22" y="63"/>
                  <a:pt x="23" y="63"/>
                  <a:pt x="23" y="63"/>
                </a:cubicBezTo>
                <a:cubicBezTo>
                  <a:pt x="23" y="62"/>
                  <a:pt x="22" y="63"/>
                  <a:pt x="22" y="63"/>
                </a:cubicBezTo>
                <a:close/>
                <a:moveTo>
                  <a:pt x="30" y="65"/>
                </a:move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0" y="65"/>
                  <a:pt x="30" y="6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9" name="Freeform 275"/>
          <p:cNvSpPr>
            <a:spLocks noEditPoints="1"/>
          </p:cNvSpPr>
          <p:nvPr/>
        </p:nvSpPr>
        <p:spPr bwMode="auto">
          <a:xfrm>
            <a:off x="3401615" y="1879079"/>
            <a:ext cx="44158" cy="40672"/>
          </a:xfrm>
          <a:custGeom>
            <a:avLst/>
            <a:gdLst>
              <a:gd name="T0" fmla="*/ 13 w 16"/>
              <a:gd name="T1" fmla="*/ 15 h 15"/>
              <a:gd name="T2" fmla="*/ 15 w 16"/>
              <a:gd name="T3" fmla="*/ 9 h 15"/>
              <a:gd name="T4" fmla="*/ 13 w 16"/>
              <a:gd name="T5" fmla="*/ 15 h 15"/>
              <a:gd name="T6" fmla="*/ 11 w 16"/>
              <a:gd name="T7" fmla="*/ 9 h 15"/>
              <a:gd name="T8" fmla="*/ 12 w 16"/>
              <a:gd name="T9" fmla="*/ 12 h 15"/>
              <a:gd name="T10" fmla="*/ 13 w 16"/>
              <a:gd name="T11" fmla="*/ 9 h 15"/>
              <a:gd name="T12" fmla="*/ 11 w 16"/>
              <a:gd name="T13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5">
                <a:moveTo>
                  <a:pt x="13" y="15"/>
                </a:moveTo>
                <a:cubicBezTo>
                  <a:pt x="0" y="15"/>
                  <a:pt x="14" y="0"/>
                  <a:pt x="15" y="9"/>
                </a:cubicBezTo>
                <a:cubicBezTo>
                  <a:pt x="16" y="12"/>
                  <a:pt x="14" y="13"/>
                  <a:pt x="13" y="15"/>
                </a:cubicBezTo>
                <a:close/>
                <a:moveTo>
                  <a:pt x="11" y="9"/>
                </a:moveTo>
                <a:cubicBezTo>
                  <a:pt x="11" y="10"/>
                  <a:pt x="11" y="11"/>
                  <a:pt x="12" y="12"/>
                </a:cubicBezTo>
                <a:cubicBezTo>
                  <a:pt x="13" y="11"/>
                  <a:pt x="14" y="10"/>
                  <a:pt x="13" y="9"/>
                </a:cubicBezTo>
                <a:cubicBezTo>
                  <a:pt x="12" y="8"/>
                  <a:pt x="12" y="8"/>
                  <a:pt x="11" y="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0" name="Freeform 276"/>
          <p:cNvSpPr>
            <a:spLocks noEditPoints="1"/>
          </p:cNvSpPr>
          <p:nvPr/>
        </p:nvSpPr>
        <p:spPr bwMode="auto">
          <a:xfrm>
            <a:off x="3451583" y="1919751"/>
            <a:ext cx="30213" cy="38348"/>
          </a:xfrm>
          <a:custGeom>
            <a:avLst/>
            <a:gdLst>
              <a:gd name="T0" fmla="*/ 0 w 11"/>
              <a:gd name="T1" fmla="*/ 7 h 14"/>
              <a:gd name="T2" fmla="*/ 8 w 11"/>
              <a:gd name="T3" fmla="*/ 10 h 14"/>
              <a:gd name="T4" fmla="*/ 0 w 11"/>
              <a:gd name="T5" fmla="*/ 7 h 14"/>
              <a:gd name="T6" fmla="*/ 3 w 11"/>
              <a:gd name="T7" fmla="*/ 6 h 14"/>
              <a:gd name="T8" fmla="*/ 5 w 11"/>
              <a:gd name="T9" fmla="*/ 10 h 14"/>
              <a:gd name="T10" fmla="*/ 3 w 11"/>
              <a:gd name="T11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4">
                <a:moveTo>
                  <a:pt x="0" y="7"/>
                </a:moveTo>
                <a:cubicBezTo>
                  <a:pt x="2" y="0"/>
                  <a:pt x="11" y="5"/>
                  <a:pt x="8" y="10"/>
                </a:cubicBezTo>
                <a:cubicBezTo>
                  <a:pt x="6" y="14"/>
                  <a:pt x="0" y="11"/>
                  <a:pt x="0" y="7"/>
                </a:cubicBezTo>
                <a:close/>
                <a:moveTo>
                  <a:pt x="3" y="6"/>
                </a:moveTo>
                <a:cubicBezTo>
                  <a:pt x="3" y="8"/>
                  <a:pt x="5" y="8"/>
                  <a:pt x="5" y="10"/>
                </a:cubicBezTo>
                <a:cubicBezTo>
                  <a:pt x="9" y="9"/>
                  <a:pt x="5" y="3"/>
                  <a:pt x="3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1" name="Freeform 277"/>
          <p:cNvSpPr>
            <a:spLocks noEditPoints="1"/>
          </p:cNvSpPr>
          <p:nvPr/>
        </p:nvSpPr>
        <p:spPr bwMode="auto">
          <a:xfrm>
            <a:off x="3410911" y="1945316"/>
            <a:ext cx="34861" cy="42996"/>
          </a:xfrm>
          <a:custGeom>
            <a:avLst/>
            <a:gdLst>
              <a:gd name="T0" fmla="*/ 0 w 13"/>
              <a:gd name="T1" fmla="*/ 6 h 16"/>
              <a:gd name="T2" fmla="*/ 2 w 13"/>
              <a:gd name="T3" fmla="*/ 6 h 16"/>
              <a:gd name="T4" fmla="*/ 11 w 13"/>
              <a:gd name="T5" fmla="*/ 10 h 16"/>
              <a:gd name="T6" fmla="*/ 0 w 13"/>
              <a:gd name="T7" fmla="*/ 6 h 16"/>
              <a:gd name="T8" fmla="*/ 3 w 13"/>
              <a:gd name="T9" fmla="*/ 7 h 16"/>
              <a:gd name="T10" fmla="*/ 9 w 13"/>
              <a:gd name="T11" fmla="*/ 10 h 16"/>
              <a:gd name="T12" fmla="*/ 3 w 13"/>
              <a:gd name="T13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6">
                <a:moveTo>
                  <a:pt x="0" y="6"/>
                </a:moveTo>
                <a:cubicBezTo>
                  <a:pt x="1" y="6"/>
                  <a:pt x="1" y="6"/>
                  <a:pt x="2" y="6"/>
                </a:cubicBezTo>
                <a:cubicBezTo>
                  <a:pt x="3" y="0"/>
                  <a:pt x="13" y="3"/>
                  <a:pt x="11" y="10"/>
                </a:cubicBezTo>
                <a:cubicBezTo>
                  <a:pt x="8" y="16"/>
                  <a:pt x="1" y="11"/>
                  <a:pt x="0" y="6"/>
                </a:cubicBezTo>
                <a:close/>
                <a:moveTo>
                  <a:pt x="3" y="7"/>
                </a:moveTo>
                <a:cubicBezTo>
                  <a:pt x="4" y="9"/>
                  <a:pt x="7" y="13"/>
                  <a:pt x="9" y="10"/>
                </a:cubicBezTo>
                <a:cubicBezTo>
                  <a:pt x="11" y="5"/>
                  <a:pt x="4" y="2"/>
                  <a:pt x="3" y="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2" name="Freeform 278"/>
          <p:cNvSpPr>
            <a:spLocks/>
          </p:cNvSpPr>
          <p:nvPr/>
        </p:nvSpPr>
        <p:spPr bwMode="auto">
          <a:xfrm>
            <a:off x="3421370" y="2096383"/>
            <a:ext cx="24403" cy="24403"/>
          </a:xfrm>
          <a:custGeom>
            <a:avLst/>
            <a:gdLst>
              <a:gd name="T0" fmla="*/ 4 w 9"/>
              <a:gd name="T1" fmla="*/ 7 h 9"/>
              <a:gd name="T2" fmla="*/ 9 w 9"/>
              <a:gd name="T3" fmla="*/ 5 h 9"/>
              <a:gd name="T4" fmla="*/ 4 w 9"/>
              <a:gd name="T5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9">
                <a:moveTo>
                  <a:pt x="4" y="7"/>
                </a:moveTo>
                <a:cubicBezTo>
                  <a:pt x="0" y="1"/>
                  <a:pt x="9" y="0"/>
                  <a:pt x="9" y="5"/>
                </a:cubicBezTo>
                <a:cubicBezTo>
                  <a:pt x="9" y="9"/>
                  <a:pt x="6" y="8"/>
                  <a:pt x="4" y="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3" name="Freeform 279"/>
          <p:cNvSpPr>
            <a:spLocks/>
          </p:cNvSpPr>
          <p:nvPr/>
        </p:nvSpPr>
        <p:spPr bwMode="auto">
          <a:xfrm>
            <a:off x="3479472" y="2164943"/>
            <a:ext cx="8135" cy="4648"/>
          </a:xfrm>
          <a:custGeom>
            <a:avLst/>
            <a:gdLst>
              <a:gd name="T0" fmla="*/ 3 w 3"/>
              <a:gd name="T1" fmla="*/ 0 h 2"/>
              <a:gd name="T2" fmla="*/ 0 w 3"/>
              <a:gd name="T3" fmla="*/ 1 h 2"/>
              <a:gd name="T4" fmla="*/ 3 w 3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3" y="2"/>
                  <a:pt x="1" y="1"/>
                  <a:pt x="0" y="1"/>
                </a:cubicBezTo>
                <a:cubicBezTo>
                  <a:pt x="0" y="0"/>
                  <a:pt x="2" y="1"/>
                  <a:pt x="3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4" name="Freeform 280"/>
          <p:cNvSpPr>
            <a:spLocks/>
          </p:cNvSpPr>
          <p:nvPr/>
        </p:nvSpPr>
        <p:spPr bwMode="auto">
          <a:xfrm>
            <a:off x="3489931" y="2164943"/>
            <a:ext cx="5811" cy="2324"/>
          </a:xfrm>
          <a:custGeom>
            <a:avLst/>
            <a:gdLst>
              <a:gd name="T0" fmla="*/ 2 w 2"/>
              <a:gd name="T1" fmla="*/ 1 h 1"/>
              <a:gd name="T2" fmla="*/ 0 w 2"/>
              <a:gd name="T3" fmla="*/ 1 h 1"/>
              <a:gd name="T4" fmla="*/ 2 w 2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1"/>
                  <a:pt x="0" y="1"/>
                  <a:pt x="0" y="1"/>
                </a:cubicBezTo>
                <a:cubicBezTo>
                  <a:pt x="0" y="1"/>
                  <a:pt x="2" y="0"/>
                  <a:pt x="2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5" name="Freeform 281"/>
          <p:cNvSpPr>
            <a:spLocks noEditPoints="1"/>
          </p:cNvSpPr>
          <p:nvPr/>
        </p:nvSpPr>
        <p:spPr bwMode="auto">
          <a:xfrm>
            <a:off x="3330730" y="1985988"/>
            <a:ext cx="213817" cy="247516"/>
          </a:xfrm>
          <a:custGeom>
            <a:avLst/>
            <a:gdLst>
              <a:gd name="T0" fmla="*/ 50 w 78"/>
              <a:gd name="T1" fmla="*/ 0 h 90"/>
              <a:gd name="T2" fmla="*/ 49 w 78"/>
              <a:gd name="T3" fmla="*/ 4 h 90"/>
              <a:gd name="T4" fmla="*/ 53 w 78"/>
              <a:gd name="T5" fmla="*/ 45 h 90"/>
              <a:gd name="T6" fmla="*/ 61 w 78"/>
              <a:gd name="T7" fmla="*/ 59 h 90"/>
              <a:gd name="T8" fmla="*/ 63 w 78"/>
              <a:gd name="T9" fmla="*/ 57 h 90"/>
              <a:gd name="T10" fmla="*/ 76 w 78"/>
              <a:gd name="T11" fmla="*/ 71 h 90"/>
              <a:gd name="T12" fmla="*/ 76 w 78"/>
              <a:gd name="T13" fmla="*/ 82 h 90"/>
              <a:gd name="T14" fmla="*/ 70 w 78"/>
              <a:gd name="T15" fmla="*/ 84 h 90"/>
              <a:gd name="T16" fmla="*/ 38 w 78"/>
              <a:gd name="T17" fmla="*/ 87 h 90"/>
              <a:gd name="T18" fmla="*/ 21 w 78"/>
              <a:gd name="T19" fmla="*/ 90 h 90"/>
              <a:gd name="T20" fmla="*/ 4 w 78"/>
              <a:gd name="T21" fmla="*/ 85 h 90"/>
              <a:gd name="T22" fmla="*/ 1 w 78"/>
              <a:gd name="T23" fmla="*/ 76 h 90"/>
              <a:gd name="T24" fmla="*/ 6 w 78"/>
              <a:gd name="T25" fmla="*/ 70 h 90"/>
              <a:gd name="T26" fmla="*/ 11 w 78"/>
              <a:gd name="T27" fmla="*/ 64 h 90"/>
              <a:gd name="T28" fmla="*/ 28 w 78"/>
              <a:gd name="T29" fmla="*/ 36 h 90"/>
              <a:gd name="T30" fmla="*/ 27 w 78"/>
              <a:gd name="T31" fmla="*/ 21 h 90"/>
              <a:gd name="T32" fmla="*/ 26 w 78"/>
              <a:gd name="T33" fmla="*/ 7 h 90"/>
              <a:gd name="T34" fmla="*/ 23 w 78"/>
              <a:gd name="T35" fmla="*/ 7 h 90"/>
              <a:gd name="T36" fmla="*/ 24 w 78"/>
              <a:gd name="T37" fmla="*/ 2 h 90"/>
              <a:gd name="T38" fmla="*/ 50 w 78"/>
              <a:gd name="T39" fmla="*/ 0 h 90"/>
              <a:gd name="T40" fmla="*/ 48 w 78"/>
              <a:gd name="T41" fmla="*/ 51 h 90"/>
              <a:gd name="T42" fmla="*/ 43 w 78"/>
              <a:gd name="T43" fmla="*/ 6 h 90"/>
              <a:gd name="T44" fmla="*/ 42 w 78"/>
              <a:gd name="T45" fmla="*/ 6 h 90"/>
              <a:gd name="T46" fmla="*/ 30 w 78"/>
              <a:gd name="T47" fmla="*/ 7 h 90"/>
              <a:gd name="T48" fmla="*/ 32 w 78"/>
              <a:gd name="T49" fmla="*/ 38 h 90"/>
              <a:gd name="T50" fmla="*/ 31 w 78"/>
              <a:gd name="T51" fmla="*/ 39 h 90"/>
              <a:gd name="T52" fmla="*/ 16 w 78"/>
              <a:gd name="T53" fmla="*/ 65 h 90"/>
              <a:gd name="T54" fmla="*/ 5 w 78"/>
              <a:gd name="T55" fmla="*/ 82 h 90"/>
              <a:gd name="T56" fmla="*/ 43 w 78"/>
              <a:gd name="T57" fmla="*/ 83 h 90"/>
              <a:gd name="T58" fmla="*/ 71 w 78"/>
              <a:gd name="T59" fmla="*/ 80 h 90"/>
              <a:gd name="T60" fmla="*/ 68 w 78"/>
              <a:gd name="T61" fmla="*/ 71 h 90"/>
              <a:gd name="T62" fmla="*/ 59 w 78"/>
              <a:gd name="T63" fmla="*/ 62 h 90"/>
              <a:gd name="T64" fmla="*/ 56 w 78"/>
              <a:gd name="T65" fmla="*/ 59 h 90"/>
              <a:gd name="T66" fmla="*/ 47 w 78"/>
              <a:gd name="T67" fmla="*/ 53 h 90"/>
              <a:gd name="T68" fmla="*/ 48 w 78"/>
              <a:gd name="T69" fmla="*/ 51 h 90"/>
              <a:gd name="T70" fmla="*/ 26 w 78"/>
              <a:gd name="T71" fmla="*/ 51 h 90"/>
              <a:gd name="T72" fmla="*/ 28 w 78"/>
              <a:gd name="T73" fmla="*/ 46 h 90"/>
              <a:gd name="T74" fmla="*/ 26 w 78"/>
              <a:gd name="T75" fmla="*/ 51 h 90"/>
              <a:gd name="T76" fmla="*/ 24 w 78"/>
              <a:gd name="T77" fmla="*/ 54 h 90"/>
              <a:gd name="T78" fmla="*/ 26 w 78"/>
              <a:gd name="T79" fmla="*/ 51 h 90"/>
              <a:gd name="T80" fmla="*/ 24 w 78"/>
              <a:gd name="T81" fmla="*/ 54 h 90"/>
              <a:gd name="T82" fmla="*/ 68 w 78"/>
              <a:gd name="T83" fmla="*/ 64 h 90"/>
              <a:gd name="T84" fmla="*/ 67 w 78"/>
              <a:gd name="T85" fmla="*/ 63 h 90"/>
              <a:gd name="T86" fmla="*/ 68 w 78"/>
              <a:gd name="T87" fmla="*/ 6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8" h="90">
                <a:moveTo>
                  <a:pt x="50" y="0"/>
                </a:moveTo>
                <a:cubicBezTo>
                  <a:pt x="51" y="1"/>
                  <a:pt x="50" y="4"/>
                  <a:pt x="49" y="4"/>
                </a:cubicBezTo>
                <a:cubicBezTo>
                  <a:pt x="46" y="18"/>
                  <a:pt x="49" y="34"/>
                  <a:pt x="53" y="45"/>
                </a:cubicBezTo>
                <a:cubicBezTo>
                  <a:pt x="55" y="51"/>
                  <a:pt x="57" y="56"/>
                  <a:pt x="61" y="59"/>
                </a:cubicBezTo>
                <a:cubicBezTo>
                  <a:pt x="63" y="59"/>
                  <a:pt x="62" y="57"/>
                  <a:pt x="63" y="57"/>
                </a:cubicBezTo>
                <a:cubicBezTo>
                  <a:pt x="67" y="59"/>
                  <a:pt x="74" y="65"/>
                  <a:pt x="76" y="71"/>
                </a:cubicBezTo>
                <a:cubicBezTo>
                  <a:pt x="77" y="74"/>
                  <a:pt x="78" y="80"/>
                  <a:pt x="76" y="82"/>
                </a:cubicBezTo>
                <a:cubicBezTo>
                  <a:pt x="74" y="83"/>
                  <a:pt x="72" y="83"/>
                  <a:pt x="70" y="84"/>
                </a:cubicBezTo>
                <a:cubicBezTo>
                  <a:pt x="61" y="86"/>
                  <a:pt x="48" y="87"/>
                  <a:pt x="38" y="87"/>
                </a:cubicBezTo>
                <a:cubicBezTo>
                  <a:pt x="32" y="86"/>
                  <a:pt x="27" y="89"/>
                  <a:pt x="21" y="90"/>
                </a:cubicBezTo>
                <a:cubicBezTo>
                  <a:pt x="14" y="90"/>
                  <a:pt x="7" y="89"/>
                  <a:pt x="4" y="85"/>
                </a:cubicBezTo>
                <a:cubicBezTo>
                  <a:pt x="2" y="83"/>
                  <a:pt x="0" y="79"/>
                  <a:pt x="1" y="76"/>
                </a:cubicBezTo>
                <a:cubicBezTo>
                  <a:pt x="2" y="74"/>
                  <a:pt x="5" y="72"/>
                  <a:pt x="6" y="70"/>
                </a:cubicBezTo>
                <a:cubicBezTo>
                  <a:pt x="8" y="68"/>
                  <a:pt x="9" y="65"/>
                  <a:pt x="11" y="64"/>
                </a:cubicBezTo>
                <a:cubicBezTo>
                  <a:pt x="18" y="57"/>
                  <a:pt x="27" y="49"/>
                  <a:pt x="28" y="36"/>
                </a:cubicBezTo>
                <a:cubicBezTo>
                  <a:pt x="28" y="32"/>
                  <a:pt x="27" y="26"/>
                  <a:pt x="27" y="21"/>
                </a:cubicBezTo>
                <a:cubicBezTo>
                  <a:pt x="28" y="17"/>
                  <a:pt x="28" y="10"/>
                  <a:pt x="26" y="7"/>
                </a:cubicBezTo>
                <a:cubicBezTo>
                  <a:pt x="25" y="7"/>
                  <a:pt x="24" y="8"/>
                  <a:pt x="23" y="7"/>
                </a:cubicBezTo>
                <a:cubicBezTo>
                  <a:pt x="22" y="4"/>
                  <a:pt x="23" y="4"/>
                  <a:pt x="24" y="2"/>
                </a:cubicBezTo>
                <a:cubicBezTo>
                  <a:pt x="35" y="3"/>
                  <a:pt x="40" y="2"/>
                  <a:pt x="50" y="0"/>
                </a:cubicBezTo>
                <a:close/>
                <a:moveTo>
                  <a:pt x="48" y="51"/>
                </a:moveTo>
                <a:cubicBezTo>
                  <a:pt x="42" y="39"/>
                  <a:pt x="45" y="21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39" y="6"/>
                  <a:pt x="34" y="6"/>
                  <a:pt x="30" y="7"/>
                </a:cubicBezTo>
                <a:cubicBezTo>
                  <a:pt x="30" y="17"/>
                  <a:pt x="31" y="29"/>
                  <a:pt x="32" y="38"/>
                </a:cubicBezTo>
                <a:cubicBezTo>
                  <a:pt x="32" y="39"/>
                  <a:pt x="31" y="38"/>
                  <a:pt x="31" y="39"/>
                </a:cubicBezTo>
                <a:cubicBezTo>
                  <a:pt x="34" y="53"/>
                  <a:pt x="22" y="58"/>
                  <a:pt x="16" y="65"/>
                </a:cubicBezTo>
                <a:cubicBezTo>
                  <a:pt x="10" y="68"/>
                  <a:pt x="4" y="75"/>
                  <a:pt x="5" y="82"/>
                </a:cubicBezTo>
                <a:cubicBezTo>
                  <a:pt x="16" y="90"/>
                  <a:pt x="31" y="84"/>
                  <a:pt x="43" y="83"/>
                </a:cubicBezTo>
                <a:cubicBezTo>
                  <a:pt x="51" y="84"/>
                  <a:pt x="63" y="83"/>
                  <a:pt x="71" y="80"/>
                </a:cubicBezTo>
                <a:cubicBezTo>
                  <a:pt x="77" y="78"/>
                  <a:pt x="71" y="73"/>
                  <a:pt x="68" y="71"/>
                </a:cubicBezTo>
                <a:cubicBezTo>
                  <a:pt x="64" y="68"/>
                  <a:pt x="62" y="65"/>
                  <a:pt x="59" y="62"/>
                </a:cubicBezTo>
                <a:cubicBezTo>
                  <a:pt x="58" y="62"/>
                  <a:pt x="57" y="60"/>
                  <a:pt x="56" y="59"/>
                </a:cubicBezTo>
                <a:cubicBezTo>
                  <a:pt x="53" y="57"/>
                  <a:pt x="49" y="56"/>
                  <a:pt x="47" y="53"/>
                </a:cubicBezTo>
                <a:cubicBezTo>
                  <a:pt x="47" y="52"/>
                  <a:pt x="48" y="52"/>
                  <a:pt x="48" y="51"/>
                </a:cubicBezTo>
                <a:close/>
                <a:moveTo>
                  <a:pt x="26" y="51"/>
                </a:moveTo>
                <a:cubicBezTo>
                  <a:pt x="28" y="50"/>
                  <a:pt x="29" y="48"/>
                  <a:pt x="28" y="46"/>
                </a:cubicBezTo>
                <a:cubicBezTo>
                  <a:pt x="28" y="48"/>
                  <a:pt x="27" y="50"/>
                  <a:pt x="26" y="51"/>
                </a:cubicBezTo>
                <a:close/>
                <a:moveTo>
                  <a:pt x="24" y="54"/>
                </a:moveTo>
                <a:cubicBezTo>
                  <a:pt x="25" y="54"/>
                  <a:pt x="26" y="53"/>
                  <a:pt x="26" y="51"/>
                </a:cubicBezTo>
                <a:cubicBezTo>
                  <a:pt x="24" y="52"/>
                  <a:pt x="24" y="53"/>
                  <a:pt x="24" y="54"/>
                </a:cubicBezTo>
                <a:close/>
                <a:moveTo>
                  <a:pt x="68" y="64"/>
                </a:moveTo>
                <a:cubicBezTo>
                  <a:pt x="68" y="64"/>
                  <a:pt x="67" y="63"/>
                  <a:pt x="67" y="63"/>
                </a:cubicBezTo>
                <a:cubicBezTo>
                  <a:pt x="67" y="63"/>
                  <a:pt x="68" y="65"/>
                  <a:pt x="68" y="64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6" name="Freeform 282"/>
          <p:cNvSpPr>
            <a:spLocks/>
          </p:cNvSpPr>
          <p:nvPr/>
        </p:nvSpPr>
        <p:spPr bwMode="auto">
          <a:xfrm>
            <a:off x="3419046" y="2142865"/>
            <a:ext cx="26727" cy="18593"/>
          </a:xfrm>
          <a:custGeom>
            <a:avLst/>
            <a:gdLst>
              <a:gd name="T0" fmla="*/ 7 w 10"/>
              <a:gd name="T1" fmla="*/ 7 h 7"/>
              <a:gd name="T2" fmla="*/ 2 w 10"/>
              <a:gd name="T3" fmla="*/ 6 h 7"/>
              <a:gd name="T4" fmla="*/ 1 w 10"/>
              <a:gd name="T5" fmla="*/ 2 h 7"/>
              <a:gd name="T6" fmla="*/ 7 w 10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7" y="7"/>
                </a:moveTo>
                <a:cubicBezTo>
                  <a:pt x="5" y="6"/>
                  <a:pt x="3" y="7"/>
                  <a:pt x="2" y="6"/>
                </a:cubicBezTo>
                <a:cubicBezTo>
                  <a:pt x="1" y="4"/>
                  <a:pt x="0" y="4"/>
                  <a:pt x="1" y="2"/>
                </a:cubicBezTo>
                <a:cubicBezTo>
                  <a:pt x="4" y="0"/>
                  <a:pt x="10" y="2"/>
                  <a:pt x="7" y="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7" name="Freeform 283"/>
          <p:cNvSpPr>
            <a:spLocks noEditPoints="1"/>
          </p:cNvSpPr>
          <p:nvPr/>
        </p:nvSpPr>
        <p:spPr bwMode="auto">
          <a:xfrm>
            <a:off x="3380698" y="2153323"/>
            <a:ext cx="125501" cy="68561"/>
          </a:xfrm>
          <a:custGeom>
            <a:avLst/>
            <a:gdLst>
              <a:gd name="T0" fmla="*/ 31 w 46"/>
              <a:gd name="T1" fmla="*/ 1 h 25"/>
              <a:gd name="T2" fmla="*/ 31 w 46"/>
              <a:gd name="T3" fmla="*/ 4 h 25"/>
              <a:gd name="T4" fmla="*/ 35 w 46"/>
              <a:gd name="T5" fmla="*/ 5 h 25"/>
              <a:gd name="T6" fmla="*/ 28 w 46"/>
              <a:gd name="T7" fmla="*/ 8 h 25"/>
              <a:gd name="T8" fmla="*/ 38 w 46"/>
              <a:gd name="T9" fmla="*/ 9 h 25"/>
              <a:gd name="T10" fmla="*/ 28 w 46"/>
              <a:gd name="T11" fmla="*/ 12 h 25"/>
              <a:gd name="T12" fmla="*/ 38 w 46"/>
              <a:gd name="T13" fmla="*/ 12 h 25"/>
              <a:gd name="T14" fmla="*/ 40 w 46"/>
              <a:gd name="T15" fmla="*/ 9 h 25"/>
              <a:gd name="T16" fmla="*/ 43 w 46"/>
              <a:gd name="T17" fmla="*/ 17 h 25"/>
              <a:gd name="T18" fmla="*/ 37 w 46"/>
              <a:gd name="T19" fmla="*/ 14 h 25"/>
              <a:gd name="T20" fmla="*/ 27 w 46"/>
              <a:gd name="T21" fmla="*/ 15 h 25"/>
              <a:gd name="T22" fmla="*/ 16 w 46"/>
              <a:gd name="T23" fmla="*/ 16 h 25"/>
              <a:gd name="T24" fmla="*/ 6 w 46"/>
              <a:gd name="T25" fmla="*/ 17 h 25"/>
              <a:gd name="T26" fmla="*/ 6 w 46"/>
              <a:gd name="T27" fmla="*/ 22 h 25"/>
              <a:gd name="T28" fmla="*/ 1 w 46"/>
              <a:gd name="T29" fmla="*/ 14 h 25"/>
              <a:gd name="T30" fmla="*/ 4 w 46"/>
              <a:gd name="T31" fmla="*/ 13 h 25"/>
              <a:gd name="T32" fmla="*/ 0 w 46"/>
              <a:gd name="T33" fmla="*/ 12 h 25"/>
              <a:gd name="T34" fmla="*/ 1 w 46"/>
              <a:gd name="T35" fmla="*/ 10 h 25"/>
              <a:gd name="T36" fmla="*/ 28 w 46"/>
              <a:gd name="T37" fmla="*/ 6 h 25"/>
              <a:gd name="T38" fmla="*/ 0 w 46"/>
              <a:gd name="T39" fmla="*/ 9 h 25"/>
              <a:gd name="T40" fmla="*/ 0 w 46"/>
              <a:gd name="T41" fmla="*/ 6 h 25"/>
              <a:gd name="T42" fmla="*/ 26 w 46"/>
              <a:gd name="T43" fmla="*/ 5 h 25"/>
              <a:gd name="T44" fmla="*/ 24 w 46"/>
              <a:gd name="T45" fmla="*/ 1 h 25"/>
              <a:gd name="T46" fmla="*/ 31 w 46"/>
              <a:gd name="T47" fmla="*/ 1 h 25"/>
              <a:gd name="T48" fmla="*/ 28 w 46"/>
              <a:gd name="T49" fmla="*/ 3 h 25"/>
              <a:gd name="T50" fmla="*/ 29 w 46"/>
              <a:gd name="T51" fmla="*/ 2 h 25"/>
              <a:gd name="T52" fmla="*/ 28 w 46"/>
              <a:gd name="T53" fmla="*/ 2 h 25"/>
              <a:gd name="T54" fmla="*/ 28 w 46"/>
              <a:gd name="T55" fmla="*/ 3 h 25"/>
              <a:gd name="T56" fmla="*/ 25 w 46"/>
              <a:gd name="T57" fmla="*/ 10 h 25"/>
              <a:gd name="T58" fmla="*/ 27 w 46"/>
              <a:gd name="T59" fmla="*/ 11 h 25"/>
              <a:gd name="T60" fmla="*/ 34 w 46"/>
              <a:gd name="T61" fmla="*/ 10 h 25"/>
              <a:gd name="T62" fmla="*/ 25 w 46"/>
              <a:gd name="T63" fmla="*/ 10 h 25"/>
              <a:gd name="T64" fmla="*/ 4 w 46"/>
              <a:gd name="T65" fmla="*/ 13 h 25"/>
              <a:gd name="T66" fmla="*/ 17 w 46"/>
              <a:gd name="T67" fmla="*/ 11 h 25"/>
              <a:gd name="T68" fmla="*/ 22 w 46"/>
              <a:gd name="T69" fmla="*/ 10 h 25"/>
              <a:gd name="T70" fmla="*/ 4 w 46"/>
              <a:gd name="T71" fmla="*/ 13 h 25"/>
              <a:gd name="T72" fmla="*/ 41 w 46"/>
              <a:gd name="T73" fmla="*/ 14 h 25"/>
              <a:gd name="T74" fmla="*/ 41 w 46"/>
              <a:gd name="T75" fmla="*/ 14 h 25"/>
              <a:gd name="T76" fmla="*/ 23 w 46"/>
              <a:gd name="T77" fmla="*/ 13 h 25"/>
              <a:gd name="T78" fmla="*/ 25 w 46"/>
              <a:gd name="T79" fmla="*/ 13 h 25"/>
              <a:gd name="T80" fmla="*/ 23 w 46"/>
              <a:gd name="T81" fmla="*/ 13 h 25"/>
              <a:gd name="T82" fmla="*/ 27 w 46"/>
              <a:gd name="T83" fmla="*/ 14 h 25"/>
              <a:gd name="T84" fmla="*/ 36 w 46"/>
              <a:gd name="T85" fmla="*/ 13 h 25"/>
              <a:gd name="T86" fmla="*/ 27 w 46"/>
              <a:gd name="T87" fmla="*/ 14 h 25"/>
              <a:gd name="T88" fmla="*/ 21 w 46"/>
              <a:gd name="T89" fmla="*/ 15 h 25"/>
              <a:gd name="T90" fmla="*/ 22 w 46"/>
              <a:gd name="T91" fmla="*/ 15 h 25"/>
              <a:gd name="T92" fmla="*/ 20 w 46"/>
              <a:gd name="T93" fmla="*/ 16 h 25"/>
              <a:gd name="T94" fmla="*/ 25 w 46"/>
              <a:gd name="T95" fmla="*/ 15 h 25"/>
              <a:gd name="T96" fmla="*/ 22 w 46"/>
              <a:gd name="T97" fmla="*/ 15 h 25"/>
              <a:gd name="T98" fmla="*/ 22 w 46"/>
              <a:gd name="T99" fmla="*/ 14 h 25"/>
              <a:gd name="T100" fmla="*/ 26 w 46"/>
              <a:gd name="T101" fmla="*/ 14 h 25"/>
              <a:gd name="T102" fmla="*/ 21 w 46"/>
              <a:gd name="T103" fmla="*/ 15 h 25"/>
              <a:gd name="T104" fmla="*/ 3 w 46"/>
              <a:gd name="T105" fmla="*/ 16 h 25"/>
              <a:gd name="T106" fmla="*/ 16 w 46"/>
              <a:gd name="T107" fmla="*/ 14 h 25"/>
              <a:gd name="T108" fmla="*/ 3 w 46"/>
              <a:gd name="T109" fmla="*/ 1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25">
                <a:moveTo>
                  <a:pt x="31" y="1"/>
                </a:moveTo>
                <a:cubicBezTo>
                  <a:pt x="32" y="2"/>
                  <a:pt x="31" y="3"/>
                  <a:pt x="31" y="4"/>
                </a:cubicBezTo>
                <a:cubicBezTo>
                  <a:pt x="32" y="5"/>
                  <a:pt x="34" y="4"/>
                  <a:pt x="35" y="5"/>
                </a:cubicBezTo>
                <a:cubicBezTo>
                  <a:pt x="35" y="7"/>
                  <a:pt x="30" y="6"/>
                  <a:pt x="28" y="8"/>
                </a:cubicBezTo>
                <a:cubicBezTo>
                  <a:pt x="32" y="9"/>
                  <a:pt x="35" y="7"/>
                  <a:pt x="38" y="9"/>
                </a:cubicBezTo>
                <a:cubicBezTo>
                  <a:pt x="36" y="12"/>
                  <a:pt x="32" y="11"/>
                  <a:pt x="28" y="12"/>
                </a:cubicBezTo>
                <a:cubicBezTo>
                  <a:pt x="31" y="13"/>
                  <a:pt x="34" y="12"/>
                  <a:pt x="38" y="12"/>
                </a:cubicBezTo>
                <a:cubicBezTo>
                  <a:pt x="39" y="11"/>
                  <a:pt x="39" y="10"/>
                  <a:pt x="40" y="9"/>
                </a:cubicBezTo>
                <a:cubicBezTo>
                  <a:pt x="46" y="7"/>
                  <a:pt x="46" y="15"/>
                  <a:pt x="43" y="17"/>
                </a:cubicBezTo>
                <a:cubicBezTo>
                  <a:pt x="40" y="17"/>
                  <a:pt x="39" y="15"/>
                  <a:pt x="37" y="14"/>
                </a:cubicBezTo>
                <a:cubicBezTo>
                  <a:pt x="34" y="14"/>
                  <a:pt x="31" y="16"/>
                  <a:pt x="27" y="15"/>
                </a:cubicBezTo>
                <a:cubicBezTo>
                  <a:pt x="26" y="20"/>
                  <a:pt x="19" y="19"/>
                  <a:pt x="16" y="16"/>
                </a:cubicBezTo>
                <a:cubicBezTo>
                  <a:pt x="12" y="16"/>
                  <a:pt x="10" y="16"/>
                  <a:pt x="6" y="17"/>
                </a:cubicBezTo>
                <a:cubicBezTo>
                  <a:pt x="6" y="18"/>
                  <a:pt x="6" y="21"/>
                  <a:pt x="6" y="22"/>
                </a:cubicBezTo>
                <a:cubicBezTo>
                  <a:pt x="1" y="25"/>
                  <a:pt x="0" y="17"/>
                  <a:pt x="1" y="14"/>
                </a:cubicBezTo>
                <a:cubicBezTo>
                  <a:pt x="1" y="13"/>
                  <a:pt x="2" y="13"/>
                  <a:pt x="4" y="13"/>
                </a:cubicBezTo>
                <a:cubicBezTo>
                  <a:pt x="3" y="12"/>
                  <a:pt x="1" y="13"/>
                  <a:pt x="0" y="12"/>
                </a:cubicBezTo>
                <a:cubicBezTo>
                  <a:pt x="0" y="11"/>
                  <a:pt x="1" y="11"/>
                  <a:pt x="1" y="10"/>
                </a:cubicBezTo>
                <a:cubicBezTo>
                  <a:pt x="11" y="10"/>
                  <a:pt x="19" y="9"/>
                  <a:pt x="28" y="6"/>
                </a:cubicBezTo>
                <a:cubicBezTo>
                  <a:pt x="19" y="5"/>
                  <a:pt x="9" y="7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7" y="7"/>
                  <a:pt x="17" y="4"/>
                  <a:pt x="26" y="5"/>
                </a:cubicBezTo>
                <a:cubicBezTo>
                  <a:pt x="26" y="4"/>
                  <a:pt x="24" y="3"/>
                  <a:pt x="24" y="1"/>
                </a:cubicBezTo>
                <a:cubicBezTo>
                  <a:pt x="26" y="0"/>
                  <a:pt x="29" y="0"/>
                  <a:pt x="31" y="1"/>
                </a:cubicBezTo>
                <a:close/>
                <a:moveTo>
                  <a:pt x="28" y="3"/>
                </a:moveTo>
                <a:cubicBezTo>
                  <a:pt x="29" y="3"/>
                  <a:pt x="29" y="3"/>
                  <a:pt x="29" y="2"/>
                </a:cubicBezTo>
                <a:cubicBezTo>
                  <a:pt x="29" y="2"/>
                  <a:pt x="28" y="2"/>
                  <a:pt x="28" y="2"/>
                </a:cubicBezTo>
                <a:cubicBezTo>
                  <a:pt x="28" y="2"/>
                  <a:pt x="28" y="3"/>
                  <a:pt x="28" y="3"/>
                </a:cubicBezTo>
                <a:close/>
                <a:moveTo>
                  <a:pt x="25" y="10"/>
                </a:moveTo>
                <a:cubicBezTo>
                  <a:pt x="26" y="10"/>
                  <a:pt x="26" y="11"/>
                  <a:pt x="27" y="11"/>
                </a:cubicBezTo>
                <a:cubicBezTo>
                  <a:pt x="30" y="11"/>
                  <a:pt x="32" y="10"/>
                  <a:pt x="34" y="10"/>
                </a:cubicBezTo>
                <a:cubicBezTo>
                  <a:pt x="31" y="9"/>
                  <a:pt x="28" y="9"/>
                  <a:pt x="25" y="10"/>
                </a:cubicBezTo>
                <a:close/>
                <a:moveTo>
                  <a:pt x="4" y="13"/>
                </a:moveTo>
                <a:cubicBezTo>
                  <a:pt x="7" y="13"/>
                  <a:pt x="14" y="13"/>
                  <a:pt x="17" y="11"/>
                </a:cubicBezTo>
                <a:cubicBezTo>
                  <a:pt x="19" y="13"/>
                  <a:pt x="21" y="11"/>
                  <a:pt x="22" y="10"/>
                </a:cubicBezTo>
                <a:cubicBezTo>
                  <a:pt x="16" y="10"/>
                  <a:pt x="10" y="11"/>
                  <a:pt x="4" y="13"/>
                </a:cubicBezTo>
                <a:close/>
                <a:moveTo>
                  <a:pt x="41" y="14"/>
                </a:moveTo>
                <a:cubicBezTo>
                  <a:pt x="46" y="13"/>
                  <a:pt x="40" y="8"/>
                  <a:pt x="41" y="14"/>
                </a:cubicBezTo>
                <a:close/>
                <a:moveTo>
                  <a:pt x="23" y="13"/>
                </a:moveTo>
                <a:cubicBezTo>
                  <a:pt x="24" y="13"/>
                  <a:pt x="24" y="13"/>
                  <a:pt x="25" y="13"/>
                </a:cubicBezTo>
                <a:cubicBezTo>
                  <a:pt x="25" y="12"/>
                  <a:pt x="23" y="12"/>
                  <a:pt x="23" y="13"/>
                </a:cubicBezTo>
                <a:close/>
                <a:moveTo>
                  <a:pt x="27" y="14"/>
                </a:moveTo>
                <a:cubicBezTo>
                  <a:pt x="30" y="14"/>
                  <a:pt x="35" y="15"/>
                  <a:pt x="36" y="13"/>
                </a:cubicBezTo>
                <a:cubicBezTo>
                  <a:pt x="33" y="14"/>
                  <a:pt x="29" y="12"/>
                  <a:pt x="27" y="14"/>
                </a:cubicBezTo>
                <a:close/>
                <a:moveTo>
                  <a:pt x="21" y="15"/>
                </a:moveTo>
                <a:cubicBezTo>
                  <a:pt x="21" y="14"/>
                  <a:pt x="22" y="14"/>
                  <a:pt x="22" y="15"/>
                </a:cubicBezTo>
                <a:cubicBezTo>
                  <a:pt x="22" y="15"/>
                  <a:pt x="20" y="15"/>
                  <a:pt x="20" y="16"/>
                </a:cubicBezTo>
                <a:cubicBezTo>
                  <a:pt x="22" y="17"/>
                  <a:pt x="24" y="17"/>
                  <a:pt x="25" y="15"/>
                </a:cubicBezTo>
                <a:cubicBezTo>
                  <a:pt x="24" y="15"/>
                  <a:pt x="23" y="16"/>
                  <a:pt x="22" y="15"/>
                </a:cubicBezTo>
                <a:cubicBezTo>
                  <a:pt x="22" y="15"/>
                  <a:pt x="22" y="15"/>
                  <a:pt x="22" y="14"/>
                </a:cubicBezTo>
                <a:cubicBezTo>
                  <a:pt x="23" y="15"/>
                  <a:pt x="25" y="14"/>
                  <a:pt x="26" y="14"/>
                </a:cubicBezTo>
                <a:cubicBezTo>
                  <a:pt x="24" y="14"/>
                  <a:pt x="20" y="13"/>
                  <a:pt x="21" y="15"/>
                </a:cubicBezTo>
                <a:close/>
                <a:moveTo>
                  <a:pt x="3" y="16"/>
                </a:moveTo>
                <a:cubicBezTo>
                  <a:pt x="7" y="15"/>
                  <a:pt x="12" y="16"/>
                  <a:pt x="16" y="14"/>
                </a:cubicBezTo>
                <a:cubicBezTo>
                  <a:pt x="12" y="14"/>
                  <a:pt x="6" y="14"/>
                  <a:pt x="3" y="1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8" name="Freeform 284"/>
          <p:cNvSpPr>
            <a:spLocks/>
          </p:cNvSpPr>
          <p:nvPr/>
        </p:nvSpPr>
        <p:spPr bwMode="auto">
          <a:xfrm>
            <a:off x="5339915" y="954089"/>
            <a:ext cx="13945" cy="48806"/>
          </a:xfrm>
          <a:custGeom>
            <a:avLst/>
            <a:gdLst>
              <a:gd name="T0" fmla="*/ 4 w 5"/>
              <a:gd name="T1" fmla="*/ 0 h 18"/>
              <a:gd name="T2" fmla="*/ 0 w 5"/>
              <a:gd name="T3" fmla="*/ 18 h 18"/>
              <a:gd name="T4" fmla="*/ 5 w 5"/>
              <a:gd name="T5" fmla="*/ 0 h 18"/>
              <a:gd name="T6" fmla="*/ 4 w 5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8">
                <a:moveTo>
                  <a:pt x="4" y="0"/>
                </a:moveTo>
                <a:cubicBezTo>
                  <a:pt x="2" y="5"/>
                  <a:pt x="0" y="12"/>
                  <a:pt x="0" y="18"/>
                </a:cubicBezTo>
                <a:cubicBezTo>
                  <a:pt x="2" y="12"/>
                  <a:pt x="4" y="6"/>
                  <a:pt x="5" y="0"/>
                </a:cubicBezTo>
                <a:cubicBezTo>
                  <a:pt x="5" y="0"/>
                  <a:pt x="4" y="0"/>
                  <a:pt x="4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9" name="Freeform 285"/>
          <p:cNvSpPr>
            <a:spLocks/>
          </p:cNvSpPr>
          <p:nvPr/>
        </p:nvSpPr>
        <p:spPr bwMode="auto">
          <a:xfrm>
            <a:off x="5359669" y="976168"/>
            <a:ext cx="16269" cy="38348"/>
          </a:xfrm>
          <a:custGeom>
            <a:avLst/>
            <a:gdLst>
              <a:gd name="T0" fmla="*/ 5 w 6"/>
              <a:gd name="T1" fmla="*/ 0 h 14"/>
              <a:gd name="T2" fmla="*/ 0 w 6"/>
              <a:gd name="T3" fmla="*/ 12 h 14"/>
              <a:gd name="T4" fmla="*/ 1 w 6"/>
              <a:gd name="T5" fmla="*/ 14 h 14"/>
              <a:gd name="T6" fmla="*/ 6 w 6"/>
              <a:gd name="T7" fmla="*/ 4 h 14"/>
              <a:gd name="T8" fmla="*/ 5 w 6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4">
                <a:moveTo>
                  <a:pt x="5" y="0"/>
                </a:moveTo>
                <a:cubicBezTo>
                  <a:pt x="3" y="4"/>
                  <a:pt x="3" y="10"/>
                  <a:pt x="0" y="12"/>
                </a:cubicBezTo>
                <a:cubicBezTo>
                  <a:pt x="0" y="13"/>
                  <a:pt x="0" y="14"/>
                  <a:pt x="1" y="14"/>
                </a:cubicBezTo>
                <a:cubicBezTo>
                  <a:pt x="4" y="13"/>
                  <a:pt x="3" y="5"/>
                  <a:pt x="6" y="4"/>
                </a:cubicBezTo>
                <a:cubicBezTo>
                  <a:pt x="6" y="3"/>
                  <a:pt x="6" y="1"/>
                  <a:pt x="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0" name="Freeform 286"/>
          <p:cNvSpPr>
            <a:spLocks/>
          </p:cNvSpPr>
          <p:nvPr/>
        </p:nvSpPr>
        <p:spPr bwMode="auto">
          <a:xfrm>
            <a:off x="5403828" y="1002895"/>
            <a:ext cx="18593" cy="58102"/>
          </a:xfrm>
          <a:custGeom>
            <a:avLst/>
            <a:gdLst>
              <a:gd name="T0" fmla="*/ 7 w 7"/>
              <a:gd name="T1" fmla="*/ 0 h 21"/>
              <a:gd name="T2" fmla="*/ 6 w 7"/>
              <a:gd name="T3" fmla="*/ 2 h 21"/>
              <a:gd name="T4" fmla="*/ 0 w 7"/>
              <a:gd name="T5" fmla="*/ 21 h 21"/>
              <a:gd name="T6" fmla="*/ 7 w 7"/>
              <a:gd name="T7" fmla="*/ 6 h 21"/>
              <a:gd name="T8" fmla="*/ 7 w 7"/>
              <a:gd name="T9" fmla="*/ 0 h 21"/>
              <a:gd name="T10" fmla="*/ 7 w 7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21">
                <a:moveTo>
                  <a:pt x="7" y="0"/>
                </a:moveTo>
                <a:cubicBezTo>
                  <a:pt x="6" y="0"/>
                  <a:pt x="5" y="1"/>
                  <a:pt x="6" y="2"/>
                </a:cubicBezTo>
                <a:cubicBezTo>
                  <a:pt x="5" y="9"/>
                  <a:pt x="3" y="15"/>
                  <a:pt x="0" y="21"/>
                </a:cubicBezTo>
                <a:cubicBezTo>
                  <a:pt x="3" y="18"/>
                  <a:pt x="5" y="11"/>
                  <a:pt x="7" y="6"/>
                </a:cubicBezTo>
                <a:cubicBezTo>
                  <a:pt x="7" y="4"/>
                  <a:pt x="7" y="2"/>
                  <a:pt x="7" y="0"/>
                </a:cubicBezTo>
                <a:cubicBezTo>
                  <a:pt x="7" y="0"/>
                  <a:pt x="7" y="0"/>
                  <a:pt x="7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1" name="Freeform 287"/>
          <p:cNvSpPr>
            <a:spLocks/>
          </p:cNvSpPr>
          <p:nvPr/>
        </p:nvSpPr>
        <p:spPr bwMode="auto">
          <a:xfrm>
            <a:off x="5370128" y="998247"/>
            <a:ext cx="13945" cy="32537"/>
          </a:xfrm>
          <a:custGeom>
            <a:avLst/>
            <a:gdLst>
              <a:gd name="T0" fmla="*/ 0 w 5"/>
              <a:gd name="T1" fmla="*/ 12 h 12"/>
              <a:gd name="T2" fmla="*/ 2 w 5"/>
              <a:gd name="T3" fmla="*/ 12 h 12"/>
              <a:gd name="T4" fmla="*/ 5 w 5"/>
              <a:gd name="T5" fmla="*/ 1 h 12"/>
              <a:gd name="T6" fmla="*/ 4 w 5"/>
              <a:gd name="T7" fmla="*/ 0 h 12"/>
              <a:gd name="T8" fmla="*/ 0 w 5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2">
                <a:moveTo>
                  <a:pt x="0" y="12"/>
                </a:moveTo>
                <a:cubicBezTo>
                  <a:pt x="1" y="12"/>
                  <a:pt x="1" y="12"/>
                  <a:pt x="2" y="12"/>
                </a:cubicBezTo>
                <a:cubicBezTo>
                  <a:pt x="4" y="10"/>
                  <a:pt x="3" y="4"/>
                  <a:pt x="5" y="1"/>
                </a:cubicBezTo>
                <a:cubicBezTo>
                  <a:pt x="5" y="1"/>
                  <a:pt x="4" y="1"/>
                  <a:pt x="4" y="0"/>
                </a:cubicBezTo>
                <a:cubicBezTo>
                  <a:pt x="2" y="4"/>
                  <a:pt x="0" y="8"/>
                  <a:pt x="0" y="1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2" name="Freeform 288"/>
          <p:cNvSpPr>
            <a:spLocks/>
          </p:cNvSpPr>
          <p:nvPr/>
        </p:nvSpPr>
        <p:spPr bwMode="auto">
          <a:xfrm>
            <a:off x="5417772" y="1024974"/>
            <a:ext cx="24403" cy="66237"/>
          </a:xfrm>
          <a:custGeom>
            <a:avLst/>
            <a:gdLst>
              <a:gd name="T0" fmla="*/ 0 w 9"/>
              <a:gd name="T1" fmla="*/ 23 h 24"/>
              <a:gd name="T2" fmla="*/ 2 w 9"/>
              <a:gd name="T3" fmla="*/ 21 h 24"/>
              <a:gd name="T4" fmla="*/ 9 w 9"/>
              <a:gd name="T5" fmla="*/ 2 h 24"/>
              <a:gd name="T6" fmla="*/ 7 w 9"/>
              <a:gd name="T7" fmla="*/ 5 h 24"/>
              <a:gd name="T8" fmla="*/ 0 w 9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24">
                <a:moveTo>
                  <a:pt x="0" y="23"/>
                </a:moveTo>
                <a:cubicBezTo>
                  <a:pt x="1" y="24"/>
                  <a:pt x="2" y="23"/>
                  <a:pt x="2" y="21"/>
                </a:cubicBezTo>
                <a:cubicBezTo>
                  <a:pt x="5" y="15"/>
                  <a:pt x="7" y="8"/>
                  <a:pt x="9" y="2"/>
                </a:cubicBezTo>
                <a:cubicBezTo>
                  <a:pt x="7" y="0"/>
                  <a:pt x="7" y="3"/>
                  <a:pt x="7" y="5"/>
                </a:cubicBezTo>
                <a:cubicBezTo>
                  <a:pt x="5" y="11"/>
                  <a:pt x="2" y="18"/>
                  <a:pt x="0" y="2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3" name="Freeform 289"/>
          <p:cNvSpPr>
            <a:spLocks/>
          </p:cNvSpPr>
          <p:nvPr/>
        </p:nvSpPr>
        <p:spPr bwMode="auto">
          <a:xfrm>
            <a:off x="5456120" y="1047053"/>
            <a:ext cx="10459" cy="44158"/>
          </a:xfrm>
          <a:custGeom>
            <a:avLst/>
            <a:gdLst>
              <a:gd name="T0" fmla="*/ 3 w 4"/>
              <a:gd name="T1" fmla="*/ 0 h 16"/>
              <a:gd name="T2" fmla="*/ 0 w 4"/>
              <a:gd name="T3" fmla="*/ 16 h 16"/>
              <a:gd name="T4" fmla="*/ 4 w 4"/>
              <a:gd name="T5" fmla="*/ 0 h 16"/>
              <a:gd name="T6" fmla="*/ 3 w 4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6">
                <a:moveTo>
                  <a:pt x="3" y="0"/>
                </a:moveTo>
                <a:cubicBezTo>
                  <a:pt x="3" y="5"/>
                  <a:pt x="1" y="11"/>
                  <a:pt x="0" y="16"/>
                </a:cubicBezTo>
                <a:cubicBezTo>
                  <a:pt x="2" y="11"/>
                  <a:pt x="3" y="6"/>
                  <a:pt x="4" y="0"/>
                </a:cubicBezTo>
                <a:cubicBezTo>
                  <a:pt x="3" y="1"/>
                  <a:pt x="3" y="0"/>
                  <a:pt x="3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" name="Freeform 290"/>
          <p:cNvSpPr>
            <a:spLocks/>
          </p:cNvSpPr>
          <p:nvPr/>
        </p:nvSpPr>
        <p:spPr bwMode="auto">
          <a:xfrm>
            <a:off x="5480522" y="1052863"/>
            <a:ext cx="22079" cy="38348"/>
          </a:xfrm>
          <a:custGeom>
            <a:avLst/>
            <a:gdLst>
              <a:gd name="T0" fmla="*/ 4 w 8"/>
              <a:gd name="T1" fmla="*/ 1 h 14"/>
              <a:gd name="T2" fmla="*/ 1 w 8"/>
              <a:gd name="T3" fmla="*/ 13 h 14"/>
              <a:gd name="T4" fmla="*/ 5 w 8"/>
              <a:gd name="T5" fmla="*/ 5 h 14"/>
              <a:gd name="T6" fmla="*/ 4 w 8"/>
              <a:gd name="T7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4">
                <a:moveTo>
                  <a:pt x="4" y="1"/>
                </a:moveTo>
                <a:cubicBezTo>
                  <a:pt x="5" y="4"/>
                  <a:pt x="0" y="8"/>
                  <a:pt x="1" y="13"/>
                </a:cubicBezTo>
                <a:cubicBezTo>
                  <a:pt x="4" y="14"/>
                  <a:pt x="5" y="7"/>
                  <a:pt x="5" y="5"/>
                </a:cubicBezTo>
                <a:cubicBezTo>
                  <a:pt x="6" y="2"/>
                  <a:pt x="8" y="0"/>
                  <a:pt x="4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5" name="Freeform 291"/>
          <p:cNvSpPr>
            <a:spLocks noEditPoints="1"/>
          </p:cNvSpPr>
          <p:nvPr/>
        </p:nvSpPr>
        <p:spPr bwMode="auto">
          <a:xfrm>
            <a:off x="5436365" y="1055187"/>
            <a:ext cx="16269" cy="38348"/>
          </a:xfrm>
          <a:custGeom>
            <a:avLst/>
            <a:gdLst>
              <a:gd name="T0" fmla="*/ 5 w 6"/>
              <a:gd name="T1" fmla="*/ 3 h 14"/>
              <a:gd name="T2" fmla="*/ 2 w 6"/>
              <a:gd name="T3" fmla="*/ 14 h 14"/>
              <a:gd name="T4" fmla="*/ 0 w 6"/>
              <a:gd name="T5" fmla="*/ 14 h 14"/>
              <a:gd name="T6" fmla="*/ 5 w 6"/>
              <a:gd name="T7" fmla="*/ 0 h 14"/>
              <a:gd name="T8" fmla="*/ 5 w 6"/>
              <a:gd name="T9" fmla="*/ 3 h 14"/>
              <a:gd name="T10" fmla="*/ 3 w 6"/>
              <a:gd name="T11" fmla="*/ 7 h 14"/>
              <a:gd name="T12" fmla="*/ 1 w 6"/>
              <a:gd name="T13" fmla="*/ 12 h 14"/>
              <a:gd name="T14" fmla="*/ 3 w 6"/>
              <a:gd name="T1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14">
                <a:moveTo>
                  <a:pt x="5" y="3"/>
                </a:moveTo>
                <a:cubicBezTo>
                  <a:pt x="3" y="7"/>
                  <a:pt x="5" y="13"/>
                  <a:pt x="2" y="14"/>
                </a:cubicBezTo>
                <a:cubicBezTo>
                  <a:pt x="1" y="14"/>
                  <a:pt x="0" y="14"/>
                  <a:pt x="0" y="14"/>
                </a:cubicBezTo>
                <a:cubicBezTo>
                  <a:pt x="0" y="8"/>
                  <a:pt x="3" y="4"/>
                  <a:pt x="5" y="0"/>
                </a:cubicBezTo>
                <a:cubicBezTo>
                  <a:pt x="6" y="1"/>
                  <a:pt x="5" y="2"/>
                  <a:pt x="5" y="3"/>
                </a:cubicBezTo>
                <a:close/>
                <a:moveTo>
                  <a:pt x="3" y="7"/>
                </a:moveTo>
                <a:cubicBezTo>
                  <a:pt x="2" y="8"/>
                  <a:pt x="2" y="9"/>
                  <a:pt x="1" y="12"/>
                </a:cubicBezTo>
                <a:cubicBezTo>
                  <a:pt x="3" y="11"/>
                  <a:pt x="3" y="9"/>
                  <a:pt x="3" y="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6" name="Freeform 292"/>
          <p:cNvSpPr>
            <a:spLocks/>
          </p:cNvSpPr>
          <p:nvPr/>
        </p:nvSpPr>
        <p:spPr bwMode="auto">
          <a:xfrm>
            <a:off x="5496792" y="1069132"/>
            <a:ext cx="2324" cy="8135"/>
          </a:xfrm>
          <a:custGeom>
            <a:avLst/>
            <a:gdLst>
              <a:gd name="T0" fmla="*/ 0 w 1"/>
              <a:gd name="T1" fmla="*/ 0 h 3"/>
              <a:gd name="T2" fmla="*/ 0 w 1"/>
              <a:gd name="T3" fmla="*/ 3 h 3"/>
              <a:gd name="T4" fmla="*/ 0 w 1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0" y="1"/>
                  <a:pt x="0" y="2"/>
                  <a:pt x="0" y="3"/>
                </a:cubicBezTo>
                <a:cubicBezTo>
                  <a:pt x="1" y="3"/>
                  <a:pt x="1" y="0"/>
                  <a:pt x="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" name="Freeform 293"/>
          <p:cNvSpPr>
            <a:spLocks noEditPoints="1"/>
          </p:cNvSpPr>
          <p:nvPr/>
        </p:nvSpPr>
        <p:spPr bwMode="auto">
          <a:xfrm>
            <a:off x="5378262" y="1063322"/>
            <a:ext cx="19755" cy="38348"/>
          </a:xfrm>
          <a:custGeom>
            <a:avLst/>
            <a:gdLst>
              <a:gd name="T0" fmla="*/ 4 w 7"/>
              <a:gd name="T1" fmla="*/ 7 h 14"/>
              <a:gd name="T2" fmla="*/ 6 w 7"/>
              <a:gd name="T3" fmla="*/ 0 h 14"/>
              <a:gd name="T4" fmla="*/ 7 w 7"/>
              <a:gd name="T5" fmla="*/ 0 h 14"/>
              <a:gd name="T6" fmla="*/ 4 w 7"/>
              <a:gd name="T7" fmla="*/ 13 h 14"/>
              <a:gd name="T8" fmla="*/ 0 w 7"/>
              <a:gd name="T9" fmla="*/ 13 h 14"/>
              <a:gd name="T10" fmla="*/ 4 w 7"/>
              <a:gd name="T11" fmla="*/ 7 h 14"/>
              <a:gd name="T12" fmla="*/ 3 w 7"/>
              <a:gd name="T13" fmla="*/ 9 h 14"/>
              <a:gd name="T14" fmla="*/ 2 w 7"/>
              <a:gd name="T15" fmla="*/ 12 h 14"/>
              <a:gd name="T16" fmla="*/ 3 w 7"/>
              <a:gd name="T17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4">
                <a:moveTo>
                  <a:pt x="4" y="7"/>
                </a:moveTo>
                <a:cubicBezTo>
                  <a:pt x="5" y="5"/>
                  <a:pt x="4" y="2"/>
                  <a:pt x="6" y="0"/>
                </a:cubicBezTo>
                <a:cubicBezTo>
                  <a:pt x="7" y="0"/>
                  <a:pt x="6" y="0"/>
                  <a:pt x="7" y="0"/>
                </a:cubicBezTo>
                <a:cubicBezTo>
                  <a:pt x="6" y="4"/>
                  <a:pt x="5" y="9"/>
                  <a:pt x="4" y="13"/>
                </a:cubicBezTo>
                <a:cubicBezTo>
                  <a:pt x="3" y="14"/>
                  <a:pt x="1" y="14"/>
                  <a:pt x="0" y="13"/>
                </a:cubicBezTo>
                <a:cubicBezTo>
                  <a:pt x="0" y="10"/>
                  <a:pt x="2" y="8"/>
                  <a:pt x="4" y="7"/>
                </a:cubicBezTo>
                <a:close/>
                <a:moveTo>
                  <a:pt x="3" y="9"/>
                </a:moveTo>
                <a:cubicBezTo>
                  <a:pt x="2" y="9"/>
                  <a:pt x="1" y="11"/>
                  <a:pt x="2" y="12"/>
                </a:cubicBezTo>
                <a:cubicBezTo>
                  <a:pt x="3" y="12"/>
                  <a:pt x="3" y="10"/>
                  <a:pt x="3" y="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8" name="Freeform 294"/>
          <p:cNvSpPr>
            <a:spLocks/>
          </p:cNvSpPr>
          <p:nvPr/>
        </p:nvSpPr>
        <p:spPr bwMode="auto">
          <a:xfrm>
            <a:off x="5327132" y="945955"/>
            <a:ext cx="16269" cy="26727"/>
          </a:xfrm>
          <a:custGeom>
            <a:avLst/>
            <a:gdLst>
              <a:gd name="T0" fmla="*/ 4 w 6"/>
              <a:gd name="T1" fmla="*/ 1 h 10"/>
              <a:gd name="T2" fmla="*/ 1 w 6"/>
              <a:gd name="T3" fmla="*/ 10 h 10"/>
              <a:gd name="T4" fmla="*/ 2 w 6"/>
              <a:gd name="T5" fmla="*/ 10 h 10"/>
              <a:gd name="T6" fmla="*/ 6 w 6"/>
              <a:gd name="T7" fmla="*/ 2 h 10"/>
              <a:gd name="T8" fmla="*/ 4 w 6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4" y="1"/>
                </a:moveTo>
                <a:cubicBezTo>
                  <a:pt x="3" y="4"/>
                  <a:pt x="0" y="7"/>
                  <a:pt x="1" y="10"/>
                </a:cubicBezTo>
                <a:cubicBezTo>
                  <a:pt x="1" y="10"/>
                  <a:pt x="2" y="10"/>
                  <a:pt x="2" y="10"/>
                </a:cubicBezTo>
                <a:cubicBezTo>
                  <a:pt x="4" y="8"/>
                  <a:pt x="4" y="4"/>
                  <a:pt x="6" y="2"/>
                </a:cubicBezTo>
                <a:cubicBezTo>
                  <a:pt x="6" y="1"/>
                  <a:pt x="5" y="0"/>
                  <a:pt x="4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9" name="Freeform 295"/>
          <p:cNvSpPr>
            <a:spLocks noEditPoints="1"/>
          </p:cNvSpPr>
          <p:nvPr/>
        </p:nvSpPr>
        <p:spPr bwMode="auto">
          <a:xfrm>
            <a:off x="5343401" y="839046"/>
            <a:ext cx="238221" cy="219627"/>
          </a:xfrm>
          <a:custGeom>
            <a:avLst/>
            <a:gdLst>
              <a:gd name="T0" fmla="*/ 34 w 87"/>
              <a:gd name="T1" fmla="*/ 1 h 80"/>
              <a:gd name="T2" fmla="*/ 52 w 87"/>
              <a:gd name="T3" fmla="*/ 9 h 80"/>
              <a:gd name="T4" fmla="*/ 69 w 87"/>
              <a:gd name="T5" fmla="*/ 48 h 80"/>
              <a:gd name="T6" fmla="*/ 85 w 87"/>
              <a:gd name="T7" fmla="*/ 63 h 80"/>
              <a:gd name="T8" fmla="*/ 72 w 87"/>
              <a:gd name="T9" fmla="*/ 80 h 80"/>
              <a:gd name="T10" fmla="*/ 55 w 87"/>
              <a:gd name="T11" fmla="*/ 71 h 80"/>
              <a:gd name="T12" fmla="*/ 22 w 87"/>
              <a:gd name="T13" fmla="*/ 52 h 80"/>
              <a:gd name="T14" fmla="*/ 14 w 87"/>
              <a:gd name="T15" fmla="*/ 75 h 80"/>
              <a:gd name="T16" fmla="*/ 15 w 87"/>
              <a:gd name="T17" fmla="*/ 73 h 80"/>
              <a:gd name="T18" fmla="*/ 9 w 87"/>
              <a:gd name="T19" fmla="*/ 44 h 80"/>
              <a:gd name="T20" fmla="*/ 8 w 87"/>
              <a:gd name="T21" fmla="*/ 26 h 80"/>
              <a:gd name="T22" fmla="*/ 21 w 87"/>
              <a:gd name="T23" fmla="*/ 6 h 80"/>
              <a:gd name="T24" fmla="*/ 23 w 87"/>
              <a:gd name="T25" fmla="*/ 14 h 80"/>
              <a:gd name="T26" fmla="*/ 12 w 87"/>
              <a:gd name="T27" fmla="*/ 24 h 80"/>
              <a:gd name="T28" fmla="*/ 11 w 87"/>
              <a:gd name="T29" fmla="*/ 26 h 80"/>
              <a:gd name="T30" fmla="*/ 14 w 87"/>
              <a:gd name="T31" fmla="*/ 29 h 80"/>
              <a:gd name="T32" fmla="*/ 29 w 87"/>
              <a:gd name="T33" fmla="*/ 48 h 80"/>
              <a:gd name="T34" fmla="*/ 32 w 87"/>
              <a:gd name="T35" fmla="*/ 44 h 80"/>
              <a:gd name="T36" fmla="*/ 33 w 87"/>
              <a:gd name="T37" fmla="*/ 55 h 80"/>
              <a:gd name="T38" fmla="*/ 54 w 87"/>
              <a:gd name="T39" fmla="*/ 69 h 80"/>
              <a:gd name="T40" fmla="*/ 56 w 87"/>
              <a:gd name="T41" fmla="*/ 65 h 80"/>
              <a:gd name="T42" fmla="*/ 58 w 87"/>
              <a:gd name="T43" fmla="*/ 67 h 80"/>
              <a:gd name="T44" fmla="*/ 68 w 87"/>
              <a:gd name="T45" fmla="*/ 76 h 80"/>
              <a:gd name="T46" fmla="*/ 75 w 87"/>
              <a:gd name="T47" fmla="*/ 72 h 80"/>
              <a:gd name="T48" fmla="*/ 66 w 87"/>
              <a:gd name="T49" fmla="*/ 51 h 80"/>
              <a:gd name="T50" fmla="*/ 62 w 87"/>
              <a:gd name="T51" fmla="*/ 47 h 80"/>
              <a:gd name="T52" fmla="*/ 60 w 87"/>
              <a:gd name="T53" fmla="*/ 47 h 80"/>
              <a:gd name="T54" fmla="*/ 66 w 87"/>
              <a:gd name="T55" fmla="*/ 43 h 80"/>
              <a:gd name="T56" fmla="*/ 54 w 87"/>
              <a:gd name="T57" fmla="*/ 34 h 80"/>
              <a:gd name="T58" fmla="*/ 53 w 87"/>
              <a:gd name="T59" fmla="*/ 29 h 80"/>
              <a:gd name="T60" fmla="*/ 41 w 87"/>
              <a:gd name="T61" fmla="*/ 16 h 80"/>
              <a:gd name="T62" fmla="*/ 40 w 87"/>
              <a:gd name="T63" fmla="*/ 18 h 80"/>
              <a:gd name="T64" fmla="*/ 24 w 87"/>
              <a:gd name="T65" fmla="*/ 8 h 80"/>
              <a:gd name="T66" fmla="*/ 23 w 87"/>
              <a:gd name="T67" fmla="*/ 5 h 80"/>
              <a:gd name="T68" fmla="*/ 23 w 87"/>
              <a:gd name="T69" fmla="*/ 8 h 80"/>
              <a:gd name="T70" fmla="*/ 45 w 87"/>
              <a:gd name="T71" fmla="*/ 11 h 80"/>
              <a:gd name="T72" fmla="*/ 45 w 87"/>
              <a:gd name="T73" fmla="*/ 11 h 80"/>
              <a:gd name="T74" fmla="*/ 9 w 87"/>
              <a:gd name="T75" fmla="*/ 24 h 80"/>
              <a:gd name="T76" fmla="*/ 64 w 87"/>
              <a:gd name="T77" fmla="*/ 30 h 80"/>
              <a:gd name="T78" fmla="*/ 64 w 87"/>
              <a:gd name="T79" fmla="*/ 30 h 80"/>
              <a:gd name="T80" fmla="*/ 11 w 87"/>
              <a:gd name="T81" fmla="*/ 28 h 80"/>
              <a:gd name="T82" fmla="*/ 6 w 87"/>
              <a:gd name="T83" fmla="*/ 39 h 80"/>
              <a:gd name="T84" fmla="*/ 29 w 87"/>
              <a:gd name="T85" fmla="*/ 51 h 80"/>
              <a:gd name="T86" fmla="*/ 23 w 87"/>
              <a:gd name="T87" fmla="*/ 51 h 80"/>
              <a:gd name="T88" fmla="*/ 80 w 87"/>
              <a:gd name="T89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7" h="80">
                <a:moveTo>
                  <a:pt x="24" y="1"/>
                </a:moveTo>
                <a:cubicBezTo>
                  <a:pt x="26" y="0"/>
                  <a:pt x="31" y="0"/>
                  <a:pt x="34" y="1"/>
                </a:cubicBezTo>
                <a:cubicBezTo>
                  <a:pt x="38" y="4"/>
                  <a:pt x="40" y="7"/>
                  <a:pt x="43" y="11"/>
                </a:cubicBezTo>
                <a:cubicBezTo>
                  <a:pt x="45" y="8"/>
                  <a:pt x="48" y="7"/>
                  <a:pt x="52" y="9"/>
                </a:cubicBezTo>
                <a:cubicBezTo>
                  <a:pt x="56" y="14"/>
                  <a:pt x="57" y="21"/>
                  <a:pt x="58" y="27"/>
                </a:cubicBezTo>
                <a:cubicBezTo>
                  <a:pt x="70" y="24"/>
                  <a:pt x="75" y="40"/>
                  <a:pt x="69" y="48"/>
                </a:cubicBezTo>
                <a:cubicBezTo>
                  <a:pt x="72" y="47"/>
                  <a:pt x="73" y="49"/>
                  <a:pt x="75" y="50"/>
                </a:cubicBezTo>
                <a:cubicBezTo>
                  <a:pt x="78" y="54"/>
                  <a:pt x="83" y="57"/>
                  <a:pt x="85" y="63"/>
                </a:cubicBezTo>
                <a:cubicBezTo>
                  <a:pt x="86" y="66"/>
                  <a:pt x="86" y="71"/>
                  <a:pt x="85" y="74"/>
                </a:cubicBezTo>
                <a:cubicBezTo>
                  <a:pt x="83" y="77"/>
                  <a:pt x="76" y="80"/>
                  <a:pt x="72" y="80"/>
                </a:cubicBezTo>
                <a:cubicBezTo>
                  <a:pt x="64" y="79"/>
                  <a:pt x="62" y="73"/>
                  <a:pt x="56" y="69"/>
                </a:cubicBezTo>
                <a:cubicBezTo>
                  <a:pt x="56" y="69"/>
                  <a:pt x="56" y="70"/>
                  <a:pt x="55" y="71"/>
                </a:cubicBezTo>
                <a:cubicBezTo>
                  <a:pt x="40" y="71"/>
                  <a:pt x="35" y="60"/>
                  <a:pt x="29" y="52"/>
                </a:cubicBezTo>
                <a:cubicBezTo>
                  <a:pt x="27" y="53"/>
                  <a:pt x="25" y="53"/>
                  <a:pt x="22" y="52"/>
                </a:cubicBezTo>
                <a:cubicBezTo>
                  <a:pt x="21" y="59"/>
                  <a:pt x="19" y="67"/>
                  <a:pt x="17" y="72"/>
                </a:cubicBezTo>
                <a:cubicBezTo>
                  <a:pt x="16" y="74"/>
                  <a:pt x="15" y="75"/>
                  <a:pt x="14" y="75"/>
                </a:cubicBezTo>
                <a:cubicBezTo>
                  <a:pt x="13" y="75"/>
                  <a:pt x="13" y="74"/>
                  <a:pt x="13" y="73"/>
                </a:cubicBezTo>
                <a:cubicBezTo>
                  <a:pt x="14" y="73"/>
                  <a:pt x="14" y="74"/>
                  <a:pt x="15" y="73"/>
                </a:cubicBezTo>
                <a:cubicBezTo>
                  <a:pt x="18" y="67"/>
                  <a:pt x="20" y="59"/>
                  <a:pt x="21" y="52"/>
                </a:cubicBezTo>
                <a:cubicBezTo>
                  <a:pt x="15" y="51"/>
                  <a:pt x="13" y="48"/>
                  <a:pt x="9" y="44"/>
                </a:cubicBezTo>
                <a:cubicBezTo>
                  <a:pt x="7" y="41"/>
                  <a:pt x="3" y="39"/>
                  <a:pt x="2" y="35"/>
                </a:cubicBezTo>
                <a:cubicBezTo>
                  <a:pt x="2" y="30"/>
                  <a:pt x="5" y="28"/>
                  <a:pt x="8" y="26"/>
                </a:cubicBezTo>
                <a:cubicBezTo>
                  <a:pt x="0" y="21"/>
                  <a:pt x="2" y="6"/>
                  <a:pt x="12" y="4"/>
                </a:cubicBezTo>
                <a:cubicBezTo>
                  <a:pt x="15" y="4"/>
                  <a:pt x="18" y="4"/>
                  <a:pt x="21" y="6"/>
                </a:cubicBezTo>
                <a:cubicBezTo>
                  <a:pt x="21" y="4"/>
                  <a:pt x="22" y="3"/>
                  <a:pt x="24" y="1"/>
                </a:cubicBezTo>
                <a:close/>
                <a:moveTo>
                  <a:pt x="23" y="14"/>
                </a:moveTo>
                <a:cubicBezTo>
                  <a:pt x="21" y="10"/>
                  <a:pt x="15" y="5"/>
                  <a:pt x="10" y="7"/>
                </a:cubicBezTo>
                <a:cubicBezTo>
                  <a:pt x="3" y="11"/>
                  <a:pt x="5" y="22"/>
                  <a:pt x="12" y="24"/>
                </a:cubicBezTo>
                <a:cubicBezTo>
                  <a:pt x="12" y="24"/>
                  <a:pt x="12" y="24"/>
                  <a:pt x="12" y="25"/>
                </a:cubicBezTo>
                <a:cubicBezTo>
                  <a:pt x="12" y="26"/>
                  <a:pt x="11" y="26"/>
                  <a:pt x="11" y="26"/>
                </a:cubicBezTo>
                <a:cubicBezTo>
                  <a:pt x="12" y="28"/>
                  <a:pt x="14" y="27"/>
                  <a:pt x="15" y="28"/>
                </a:cubicBezTo>
                <a:cubicBezTo>
                  <a:pt x="15" y="29"/>
                  <a:pt x="14" y="28"/>
                  <a:pt x="14" y="29"/>
                </a:cubicBezTo>
                <a:cubicBezTo>
                  <a:pt x="5" y="31"/>
                  <a:pt x="8" y="41"/>
                  <a:pt x="13" y="46"/>
                </a:cubicBezTo>
                <a:cubicBezTo>
                  <a:pt x="17" y="50"/>
                  <a:pt x="24" y="51"/>
                  <a:pt x="29" y="48"/>
                </a:cubicBezTo>
                <a:cubicBezTo>
                  <a:pt x="29" y="46"/>
                  <a:pt x="28" y="44"/>
                  <a:pt x="29" y="43"/>
                </a:cubicBezTo>
                <a:cubicBezTo>
                  <a:pt x="31" y="43"/>
                  <a:pt x="31" y="44"/>
                  <a:pt x="32" y="44"/>
                </a:cubicBezTo>
                <a:cubicBezTo>
                  <a:pt x="35" y="46"/>
                  <a:pt x="32" y="49"/>
                  <a:pt x="31" y="52"/>
                </a:cubicBezTo>
                <a:cubicBezTo>
                  <a:pt x="31" y="53"/>
                  <a:pt x="33" y="55"/>
                  <a:pt x="33" y="55"/>
                </a:cubicBezTo>
                <a:cubicBezTo>
                  <a:pt x="36" y="60"/>
                  <a:pt x="42" y="64"/>
                  <a:pt x="46" y="67"/>
                </a:cubicBezTo>
                <a:cubicBezTo>
                  <a:pt x="48" y="68"/>
                  <a:pt x="51" y="69"/>
                  <a:pt x="54" y="69"/>
                </a:cubicBezTo>
                <a:cubicBezTo>
                  <a:pt x="54" y="68"/>
                  <a:pt x="54" y="67"/>
                  <a:pt x="54" y="66"/>
                </a:cubicBezTo>
                <a:cubicBezTo>
                  <a:pt x="54" y="66"/>
                  <a:pt x="55" y="65"/>
                  <a:pt x="56" y="65"/>
                </a:cubicBezTo>
                <a:cubicBezTo>
                  <a:pt x="55" y="64"/>
                  <a:pt x="55" y="63"/>
                  <a:pt x="56" y="62"/>
                </a:cubicBezTo>
                <a:cubicBezTo>
                  <a:pt x="58" y="62"/>
                  <a:pt x="58" y="65"/>
                  <a:pt x="58" y="67"/>
                </a:cubicBezTo>
                <a:cubicBezTo>
                  <a:pt x="59" y="69"/>
                  <a:pt x="62" y="71"/>
                  <a:pt x="63" y="73"/>
                </a:cubicBezTo>
                <a:cubicBezTo>
                  <a:pt x="66" y="74"/>
                  <a:pt x="67" y="76"/>
                  <a:pt x="68" y="76"/>
                </a:cubicBezTo>
                <a:cubicBezTo>
                  <a:pt x="76" y="80"/>
                  <a:pt x="82" y="75"/>
                  <a:pt x="81" y="68"/>
                </a:cubicBezTo>
                <a:cubicBezTo>
                  <a:pt x="81" y="71"/>
                  <a:pt x="78" y="72"/>
                  <a:pt x="75" y="72"/>
                </a:cubicBezTo>
                <a:cubicBezTo>
                  <a:pt x="77" y="70"/>
                  <a:pt x="80" y="70"/>
                  <a:pt x="81" y="66"/>
                </a:cubicBezTo>
                <a:cubicBezTo>
                  <a:pt x="82" y="58"/>
                  <a:pt x="75" y="51"/>
                  <a:pt x="66" y="51"/>
                </a:cubicBezTo>
                <a:cubicBezTo>
                  <a:pt x="64" y="49"/>
                  <a:pt x="63" y="52"/>
                  <a:pt x="60" y="51"/>
                </a:cubicBezTo>
                <a:cubicBezTo>
                  <a:pt x="60" y="49"/>
                  <a:pt x="61" y="48"/>
                  <a:pt x="62" y="47"/>
                </a:cubicBezTo>
                <a:cubicBezTo>
                  <a:pt x="65" y="48"/>
                  <a:pt x="70" y="47"/>
                  <a:pt x="70" y="43"/>
                </a:cubicBezTo>
                <a:cubicBezTo>
                  <a:pt x="68" y="44"/>
                  <a:pt x="64" y="47"/>
                  <a:pt x="60" y="47"/>
                </a:cubicBezTo>
                <a:cubicBezTo>
                  <a:pt x="60" y="46"/>
                  <a:pt x="61" y="45"/>
                  <a:pt x="60" y="45"/>
                </a:cubicBezTo>
                <a:cubicBezTo>
                  <a:pt x="62" y="44"/>
                  <a:pt x="64" y="44"/>
                  <a:pt x="66" y="43"/>
                </a:cubicBezTo>
                <a:cubicBezTo>
                  <a:pt x="66" y="36"/>
                  <a:pt x="65" y="31"/>
                  <a:pt x="59" y="30"/>
                </a:cubicBezTo>
                <a:cubicBezTo>
                  <a:pt x="57" y="31"/>
                  <a:pt x="56" y="32"/>
                  <a:pt x="54" y="34"/>
                </a:cubicBezTo>
                <a:cubicBezTo>
                  <a:pt x="53" y="33"/>
                  <a:pt x="53" y="31"/>
                  <a:pt x="52" y="30"/>
                </a:cubicBezTo>
                <a:cubicBezTo>
                  <a:pt x="52" y="30"/>
                  <a:pt x="53" y="30"/>
                  <a:pt x="53" y="29"/>
                </a:cubicBezTo>
                <a:cubicBezTo>
                  <a:pt x="57" y="24"/>
                  <a:pt x="54" y="13"/>
                  <a:pt x="48" y="12"/>
                </a:cubicBezTo>
                <a:cubicBezTo>
                  <a:pt x="45" y="12"/>
                  <a:pt x="44" y="15"/>
                  <a:pt x="41" y="16"/>
                </a:cubicBezTo>
                <a:cubicBezTo>
                  <a:pt x="41" y="17"/>
                  <a:pt x="41" y="17"/>
                  <a:pt x="42" y="18"/>
                </a:cubicBezTo>
                <a:cubicBezTo>
                  <a:pt x="41" y="18"/>
                  <a:pt x="40" y="18"/>
                  <a:pt x="40" y="18"/>
                </a:cubicBezTo>
                <a:cubicBezTo>
                  <a:pt x="39" y="15"/>
                  <a:pt x="40" y="10"/>
                  <a:pt x="37" y="7"/>
                </a:cubicBezTo>
                <a:cubicBezTo>
                  <a:pt x="33" y="2"/>
                  <a:pt x="25" y="0"/>
                  <a:pt x="24" y="8"/>
                </a:cubicBezTo>
                <a:cubicBezTo>
                  <a:pt x="24" y="9"/>
                  <a:pt x="26" y="13"/>
                  <a:pt x="23" y="14"/>
                </a:cubicBezTo>
                <a:close/>
                <a:moveTo>
                  <a:pt x="23" y="5"/>
                </a:moveTo>
                <a:cubicBezTo>
                  <a:pt x="23" y="4"/>
                  <a:pt x="23" y="4"/>
                  <a:pt x="23" y="4"/>
                </a:cubicBezTo>
                <a:cubicBezTo>
                  <a:pt x="23" y="6"/>
                  <a:pt x="22" y="7"/>
                  <a:pt x="23" y="8"/>
                </a:cubicBezTo>
                <a:cubicBezTo>
                  <a:pt x="23" y="6"/>
                  <a:pt x="23" y="6"/>
                  <a:pt x="23" y="5"/>
                </a:cubicBezTo>
                <a:close/>
                <a:moveTo>
                  <a:pt x="45" y="11"/>
                </a:moveTo>
                <a:cubicBezTo>
                  <a:pt x="48" y="10"/>
                  <a:pt x="50" y="10"/>
                  <a:pt x="51" y="12"/>
                </a:cubicBezTo>
                <a:cubicBezTo>
                  <a:pt x="51" y="10"/>
                  <a:pt x="47" y="9"/>
                  <a:pt x="45" y="11"/>
                </a:cubicBezTo>
                <a:close/>
                <a:moveTo>
                  <a:pt x="6" y="21"/>
                </a:moveTo>
                <a:cubicBezTo>
                  <a:pt x="6" y="22"/>
                  <a:pt x="8" y="24"/>
                  <a:pt x="9" y="24"/>
                </a:cubicBezTo>
                <a:cubicBezTo>
                  <a:pt x="9" y="23"/>
                  <a:pt x="6" y="22"/>
                  <a:pt x="6" y="21"/>
                </a:cubicBezTo>
                <a:close/>
                <a:moveTo>
                  <a:pt x="64" y="30"/>
                </a:moveTo>
                <a:cubicBezTo>
                  <a:pt x="66" y="33"/>
                  <a:pt x="68" y="37"/>
                  <a:pt x="67" y="42"/>
                </a:cubicBezTo>
                <a:cubicBezTo>
                  <a:pt x="72" y="38"/>
                  <a:pt x="68" y="32"/>
                  <a:pt x="64" y="30"/>
                </a:cubicBezTo>
                <a:close/>
                <a:moveTo>
                  <a:pt x="6" y="39"/>
                </a:moveTo>
                <a:cubicBezTo>
                  <a:pt x="6" y="35"/>
                  <a:pt x="8" y="30"/>
                  <a:pt x="11" y="28"/>
                </a:cubicBezTo>
                <a:cubicBezTo>
                  <a:pt x="11" y="28"/>
                  <a:pt x="10" y="27"/>
                  <a:pt x="9" y="27"/>
                </a:cubicBezTo>
                <a:cubicBezTo>
                  <a:pt x="5" y="28"/>
                  <a:pt x="2" y="36"/>
                  <a:pt x="6" y="39"/>
                </a:cubicBezTo>
                <a:close/>
                <a:moveTo>
                  <a:pt x="23" y="51"/>
                </a:moveTo>
                <a:cubicBezTo>
                  <a:pt x="25" y="52"/>
                  <a:pt x="27" y="51"/>
                  <a:pt x="29" y="51"/>
                </a:cubicBezTo>
                <a:cubicBezTo>
                  <a:pt x="29" y="50"/>
                  <a:pt x="29" y="50"/>
                  <a:pt x="29" y="50"/>
                </a:cubicBezTo>
                <a:cubicBezTo>
                  <a:pt x="28" y="50"/>
                  <a:pt x="25" y="50"/>
                  <a:pt x="23" y="51"/>
                </a:cubicBezTo>
                <a:close/>
                <a:moveTo>
                  <a:pt x="81" y="58"/>
                </a:moveTo>
                <a:cubicBezTo>
                  <a:pt x="83" y="63"/>
                  <a:pt x="84" y="71"/>
                  <a:pt x="80" y="76"/>
                </a:cubicBezTo>
                <a:cubicBezTo>
                  <a:pt x="87" y="74"/>
                  <a:pt x="85" y="62"/>
                  <a:pt x="81" y="5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49083" y="2529827"/>
            <a:ext cx="269595" cy="260298"/>
            <a:chOff x="5549083" y="2529827"/>
            <a:chExt cx="269595" cy="260298"/>
          </a:xfrm>
        </p:grpSpPr>
        <p:sp>
          <p:nvSpPr>
            <p:cNvPr id="310" name="Freeform 296"/>
            <p:cNvSpPr>
              <a:spLocks noEditPoints="1"/>
            </p:cNvSpPr>
            <p:nvPr/>
          </p:nvSpPr>
          <p:spPr bwMode="auto">
            <a:xfrm>
              <a:off x="5557218" y="2658814"/>
              <a:ext cx="252165" cy="131311"/>
            </a:xfrm>
            <a:custGeom>
              <a:avLst/>
              <a:gdLst>
                <a:gd name="T0" fmla="*/ 14 w 92"/>
                <a:gd name="T1" fmla="*/ 15 h 48"/>
                <a:gd name="T2" fmla="*/ 15 w 92"/>
                <a:gd name="T3" fmla="*/ 14 h 48"/>
                <a:gd name="T4" fmla="*/ 18 w 92"/>
                <a:gd name="T5" fmla="*/ 17 h 48"/>
                <a:gd name="T6" fmla="*/ 18 w 92"/>
                <a:gd name="T7" fmla="*/ 18 h 48"/>
                <a:gd name="T8" fmla="*/ 28 w 92"/>
                <a:gd name="T9" fmla="*/ 30 h 48"/>
                <a:gd name="T10" fmla="*/ 34 w 92"/>
                <a:gd name="T11" fmla="*/ 34 h 48"/>
                <a:gd name="T12" fmla="*/ 65 w 92"/>
                <a:gd name="T13" fmla="*/ 32 h 48"/>
                <a:gd name="T14" fmla="*/ 80 w 92"/>
                <a:gd name="T15" fmla="*/ 27 h 48"/>
                <a:gd name="T16" fmla="*/ 78 w 92"/>
                <a:gd name="T17" fmla="*/ 26 h 48"/>
                <a:gd name="T18" fmla="*/ 78 w 92"/>
                <a:gd name="T19" fmla="*/ 25 h 48"/>
                <a:gd name="T20" fmla="*/ 89 w 92"/>
                <a:gd name="T21" fmla="*/ 24 h 48"/>
                <a:gd name="T22" fmla="*/ 89 w 92"/>
                <a:gd name="T23" fmla="*/ 25 h 48"/>
                <a:gd name="T24" fmla="*/ 92 w 92"/>
                <a:gd name="T25" fmla="*/ 25 h 48"/>
                <a:gd name="T26" fmla="*/ 91 w 92"/>
                <a:gd name="T27" fmla="*/ 27 h 48"/>
                <a:gd name="T28" fmla="*/ 82 w 92"/>
                <a:gd name="T29" fmla="*/ 30 h 48"/>
                <a:gd name="T30" fmla="*/ 55 w 92"/>
                <a:gd name="T31" fmla="*/ 38 h 48"/>
                <a:gd name="T32" fmla="*/ 39 w 92"/>
                <a:gd name="T33" fmla="*/ 40 h 48"/>
                <a:gd name="T34" fmla="*/ 47 w 92"/>
                <a:gd name="T35" fmla="*/ 43 h 48"/>
                <a:gd name="T36" fmla="*/ 34 w 92"/>
                <a:gd name="T37" fmla="*/ 39 h 48"/>
                <a:gd name="T38" fmla="*/ 33 w 92"/>
                <a:gd name="T39" fmla="*/ 38 h 48"/>
                <a:gd name="T40" fmla="*/ 11 w 92"/>
                <a:gd name="T41" fmla="*/ 15 h 48"/>
                <a:gd name="T42" fmla="*/ 0 w 92"/>
                <a:gd name="T43" fmla="*/ 4 h 48"/>
                <a:gd name="T44" fmla="*/ 7 w 92"/>
                <a:gd name="T45" fmla="*/ 8 h 48"/>
                <a:gd name="T46" fmla="*/ 12 w 92"/>
                <a:gd name="T47" fmla="*/ 12 h 48"/>
                <a:gd name="T48" fmla="*/ 14 w 92"/>
                <a:gd name="T49" fmla="*/ 15 h 48"/>
                <a:gd name="T50" fmla="*/ 38 w 92"/>
                <a:gd name="T51" fmla="*/ 39 h 48"/>
                <a:gd name="T52" fmla="*/ 36 w 92"/>
                <a:gd name="T53" fmla="*/ 38 h 48"/>
                <a:gd name="T54" fmla="*/ 38 w 92"/>
                <a:gd name="T55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48">
                  <a:moveTo>
                    <a:pt x="14" y="15"/>
                  </a:moveTo>
                  <a:cubicBezTo>
                    <a:pt x="14" y="14"/>
                    <a:pt x="15" y="14"/>
                    <a:pt x="15" y="14"/>
                  </a:cubicBezTo>
                  <a:cubicBezTo>
                    <a:pt x="17" y="14"/>
                    <a:pt x="17" y="16"/>
                    <a:pt x="18" y="17"/>
                  </a:cubicBezTo>
                  <a:cubicBezTo>
                    <a:pt x="18" y="17"/>
                    <a:pt x="17" y="17"/>
                    <a:pt x="18" y="18"/>
                  </a:cubicBezTo>
                  <a:cubicBezTo>
                    <a:pt x="20" y="22"/>
                    <a:pt x="24" y="27"/>
                    <a:pt x="28" y="30"/>
                  </a:cubicBezTo>
                  <a:cubicBezTo>
                    <a:pt x="30" y="32"/>
                    <a:pt x="32" y="33"/>
                    <a:pt x="34" y="34"/>
                  </a:cubicBezTo>
                  <a:cubicBezTo>
                    <a:pt x="41" y="44"/>
                    <a:pt x="55" y="35"/>
                    <a:pt x="65" y="32"/>
                  </a:cubicBezTo>
                  <a:cubicBezTo>
                    <a:pt x="70" y="30"/>
                    <a:pt x="75" y="28"/>
                    <a:pt x="80" y="27"/>
                  </a:cubicBezTo>
                  <a:cubicBezTo>
                    <a:pt x="80" y="27"/>
                    <a:pt x="78" y="27"/>
                    <a:pt x="78" y="26"/>
                  </a:cubicBezTo>
                  <a:cubicBezTo>
                    <a:pt x="78" y="26"/>
                    <a:pt x="78" y="26"/>
                    <a:pt x="78" y="25"/>
                  </a:cubicBezTo>
                  <a:cubicBezTo>
                    <a:pt x="82" y="25"/>
                    <a:pt x="85" y="25"/>
                    <a:pt x="89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90" y="25"/>
                    <a:pt x="91" y="24"/>
                    <a:pt x="92" y="25"/>
                  </a:cubicBezTo>
                  <a:cubicBezTo>
                    <a:pt x="92" y="26"/>
                    <a:pt x="92" y="27"/>
                    <a:pt x="91" y="27"/>
                  </a:cubicBezTo>
                  <a:cubicBezTo>
                    <a:pt x="88" y="27"/>
                    <a:pt x="85" y="29"/>
                    <a:pt x="82" y="30"/>
                  </a:cubicBezTo>
                  <a:cubicBezTo>
                    <a:pt x="74" y="34"/>
                    <a:pt x="63" y="34"/>
                    <a:pt x="55" y="38"/>
                  </a:cubicBezTo>
                  <a:cubicBezTo>
                    <a:pt x="50" y="39"/>
                    <a:pt x="44" y="43"/>
                    <a:pt x="39" y="40"/>
                  </a:cubicBezTo>
                  <a:cubicBezTo>
                    <a:pt x="41" y="42"/>
                    <a:pt x="44" y="45"/>
                    <a:pt x="47" y="43"/>
                  </a:cubicBezTo>
                  <a:cubicBezTo>
                    <a:pt x="45" y="48"/>
                    <a:pt x="37" y="41"/>
                    <a:pt x="34" y="39"/>
                  </a:cubicBezTo>
                  <a:cubicBezTo>
                    <a:pt x="34" y="38"/>
                    <a:pt x="33" y="38"/>
                    <a:pt x="33" y="38"/>
                  </a:cubicBezTo>
                  <a:cubicBezTo>
                    <a:pt x="25" y="32"/>
                    <a:pt x="18" y="22"/>
                    <a:pt x="11" y="15"/>
                  </a:cubicBezTo>
                  <a:cubicBezTo>
                    <a:pt x="7" y="11"/>
                    <a:pt x="4" y="7"/>
                    <a:pt x="0" y="4"/>
                  </a:cubicBezTo>
                  <a:cubicBezTo>
                    <a:pt x="3" y="0"/>
                    <a:pt x="5" y="5"/>
                    <a:pt x="7" y="8"/>
                  </a:cubicBezTo>
                  <a:cubicBezTo>
                    <a:pt x="9" y="10"/>
                    <a:pt x="11" y="11"/>
                    <a:pt x="12" y="12"/>
                  </a:cubicBezTo>
                  <a:cubicBezTo>
                    <a:pt x="13" y="13"/>
                    <a:pt x="13" y="15"/>
                    <a:pt x="14" y="15"/>
                  </a:cubicBezTo>
                  <a:close/>
                  <a:moveTo>
                    <a:pt x="38" y="39"/>
                  </a:moveTo>
                  <a:cubicBezTo>
                    <a:pt x="37" y="39"/>
                    <a:pt x="36" y="38"/>
                    <a:pt x="36" y="38"/>
                  </a:cubicBezTo>
                  <a:cubicBezTo>
                    <a:pt x="37" y="38"/>
                    <a:pt x="37" y="40"/>
                    <a:pt x="38" y="3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97"/>
            <p:cNvSpPr>
              <a:spLocks noEditPoints="1"/>
            </p:cNvSpPr>
            <p:nvPr/>
          </p:nvSpPr>
          <p:spPr bwMode="auto">
            <a:xfrm>
              <a:off x="5549083" y="2529827"/>
              <a:ext cx="269595" cy="227762"/>
            </a:xfrm>
            <a:custGeom>
              <a:avLst/>
              <a:gdLst>
                <a:gd name="T0" fmla="*/ 21 w 98"/>
                <a:gd name="T1" fmla="*/ 45 h 83"/>
                <a:gd name="T2" fmla="*/ 53 w 98"/>
                <a:gd name="T3" fmla="*/ 69 h 83"/>
                <a:gd name="T4" fmla="*/ 3 w 98"/>
                <a:gd name="T5" fmla="*/ 20 h 83"/>
                <a:gd name="T6" fmla="*/ 7 w 98"/>
                <a:gd name="T7" fmla="*/ 18 h 83"/>
                <a:gd name="T8" fmla="*/ 8 w 98"/>
                <a:gd name="T9" fmla="*/ 16 h 83"/>
                <a:gd name="T10" fmla="*/ 49 w 98"/>
                <a:gd name="T11" fmla="*/ 1 h 83"/>
                <a:gd name="T12" fmla="*/ 56 w 98"/>
                <a:gd name="T13" fmla="*/ 3 h 83"/>
                <a:gd name="T14" fmla="*/ 58 w 98"/>
                <a:gd name="T15" fmla="*/ 10 h 83"/>
                <a:gd name="T16" fmla="*/ 97 w 98"/>
                <a:gd name="T17" fmla="*/ 47 h 83"/>
                <a:gd name="T18" fmla="*/ 51 w 98"/>
                <a:gd name="T19" fmla="*/ 62 h 83"/>
                <a:gd name="T20" fmla="*/ 57 w 98"/>
                <a:gd name="T21" fmla="*/ 69 h 83"/>
                <a:gd name="T22" fmla="*/ 88 w 98"/>
                <a:gd name="T23" fmla="*/ 54 h 83"/>
                <a:gd name="T24" fmla="*/ 85 w 98"/>
                <a:gd name="T25" fmla="*/ 58 h 83"/>
                <a:gd name="T26" fmla="*/ 98 w 98"/>
                <a:gd name="T27" fmla="*/ 56 h 83"/>
                <a:gd name="T28" fmla="*/ 54 w 98"/>
                <a:gd name="T29" fmla="*/ 71 h 83"/>
                <a:gd name="T30" fmla="*/ 82 w 98"/>
                <a:gd name="T31" fmla="*/ 66 h 83"/>
                <a:gd name="T32" fmla="*/ 97 w 98"/>
                <a:gd name="T33" fmla="*/ 61 h 83"/>
                <a:gd name="T34" fmla="*/ 75 w 98"/>
                <a:gd name="T35" fmla="*/ 73 h 83"/>
                <a:gd name="T36" fmla="*/ 50 w 98"/>
                <a:gd name="T37" fmla="*/ 82 h 83"/>
                <a:gd name="T38" fmla="*/ 40 w 98"/>
                <a:gd name="T39" fmla="*/ 78 h 83"/>
                <a:gd name="T40" fmla="*/ 5 w 98"/>
                <a:gd name="T41" fmla="*/ 47 h 83"/>
                <a:gd name="T42" fmla="*/ 10 w 98"/>
                <a:gd name="T43" fmla="*/ 41 h 83"/>
                <a:gd name="T44" fmla="*/ 3 w 98"/>
                <a:gd name="T45" fmla="*/ 24 h 83"/>
                <a:gd name="T46" fmla="*/ 26 w 98"/>
                <a:gd name="T47" fmla="*/ 49 h 83"/>
                <a:gd name="T48" fmla="*/ 47 w 98"/>
                <a:gd name="T49" fmla="*/ 7 h 83"/>
                <a:gd name="T50" fmla="*/ 47 w 98"/>
                <a:gd name="T51" fmla="*/ 7 h 83"/>
                <a:gd name="T52" fmla="*/ 45 w 98"/>
                <a:gd name="T53" fmla="*/ 8 h 83"/>
                <a:gd name="T54" fmla="*/ 20 w 98"/>
                <a:gd name="T55" fmla="*/ 15 h 83"/>
                <a:gd name="T56" fmla="*/ 58 w 98"/>
                <a:gd name="T57" fmla="*/ 15 h 83"/>
                <a:gd name="T58" fmla="*/ 57 w 98"/>
                <a:gd name="T59" fmla="*/ 10 h 83"/>
                <a:gd name="T60" fmla="*/ 55 w 98"/>
                <a:gd name="T61" fmla="*/ 16 h 83"/>
                <a:gd name="T62" fmla="*/ 18 w 98"/>
                <a:gd name="T63" fmla="*/ 19 h 83"/>
                <a:gd name="T64" fmla="*/ 30 w 98"/>
                <a:gd name="T65" fmla="*/ 43 h 83"/>
                <a:gd name="T66" fmla="*/ 69 w 98"/>
                <a:gd name="T67" fmla="*/ 53 h 83"/>
                <a:gd name="T68" fmla="*/ 44 w 98"/>
                <a:gd name="T69" fmla="*/ 56 h 83"/>
                <a:gd name="T70" fmla="*/ 49 w 98"/>
                <a:gd name="T71" fmla="*/ 56 h 83"/>
                <a:gd name="T72" fmla="*/ 60 w 98"/>
                <a:gd name="T73" fmla="*/ 22 h 83"/>
                <a:gd name="T74" fmla="*/ 26 w 98"/>
                <a:gd name="T75" fmla="*/ 17 h 83"/>
                <a:gd name="T76" fmla="*/ 26 w 98"/>
                <a:gd name="T77" fmla="*/ 17 h 83"/>
                <a:gd name="T78" fmla="*/ 22 w 98"/>
                <a:gd name="T79" fmla="*/ 18 h 83"/>
                <a:gd name="T80" fmla="*/ 21 w 98"/>
                <a:gd name="T81" fmla="*/ 18 h 83"/>
                <a:gd name="T82" fmla="*/ 20 w 98"/>
                <a:gd name="T83" fmla="*/ 19 h 83"/>
                <a:gd name="T84" fmla="*/ 10 w 98"/>
                <a:gd name="T85" fmla="*/ 28 h 83"/>
                <a:gd name="T86" fmla="*/ 81 w 98"/>
                <a:gd name="T87" fmla="*/ 38 h 83"/>
                <a:gd name="T88" fmla="*/ 22 w 98"/>
                <a:gd name="T89" fmla="*/ 51 h 83"/>
                <a:gd name="T90" fmla="*/ 86 w 98"/>
                <a:gd name="T91" fmla="*/ 40 h 83"/>
                <a:gd name="T92" fmla="*/ 19 w 98"/>
                <a:gd name="T93" fmla="*/ 55 h 83"/>
                <a:gd name="T94" fmla="*/ 31 w 98"/>
                <a:gd name="T95" fmla="*/ 66 h 83"/>
                <a:gd name="T96" fmla="*/ 12 w 98"/>
                <a:gd name="T97" fmla="*/ 43 h 83"/>
                <a:gd name="T98" fmla="*/ 91 w 98"/>
                <a:gd name="T99" fmla="*/ 49 h 83"/>
                <a:gd name="T100" fmla="*/ 91 w 98"/>
                <a:gd name="T101" fmla="*/ 49 h 83"/>
                <a:gd name="T102" fmla="*/ 32 w 98"/>
                <a:gd name="T103" fmla="*/ 60 h 83"/>
                <a:gd name="T104" fmla="*/ 51 w 98"/>
                <a:gd name="T105" fmla="*/ 6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8" h="83">
                  <a:moveTo>
                    <a:pt x="15" y="40"/>
                  </a:moveTo>
                  <a:cubicBezTo>
                    <a:pt x="16" y="42"/>
                    <a:pt x="18" y="44"/>
                    <a:pt x="20" y="46"/>
                  </a:cubicBezTo>
                  <a:cubicBezTo>
                    <a:pt x="21" y="46"/>
                    <a:pt x="20" y="45"/>
                    <a:pt x="21" y="45"/>
                  </a:cubicBezTo>
                  <a:cubicBezTo>
                    <a:pt x="27" y="56"/>
                    <a:pt x="37" y="62"/>
                    <a:pt x="48" y="68"/>
                  </a:cubicBezTo>
                  <a:cubicBezTo>
                    <a:pt x="49" y="68"/>
                    <a:pt x="48" y="67"/>
                    <a:pt x="49" y="68"/>
                  </a:cubicBezTo>
                  <a:cubicBezTo>
                    <a:pt x="50" y="68"/>
                    <a:pt x="51" y="68"/>
                    <a:pt x="53" y="69"/>
                  </a:cubicBezTo>
                  <a:cubicBezTo>
                    <a:pt x="52" y="67"/>
                    <a:pt x="50" y="67"/>
                    <a:pt x="50" y="65"/>
                  </a:cubicBezTo>
                  <a:cubicBezTo>
                    <a:pt x="37" y="53"/>
                    <a:pt x="24" y="42"/>
                    <a:pt x="11" y="31"/>
                  </a:cubicBezTo>
                  <a:cubicBezTo>
                    <a:pt x="9" y="27"/>
                    <a:pt x="6" y="24"/>
                    <a:pt x="3" y="20"/>
                  </a:cubicBezTo>
                  <a:cubicBezTo>
                    <a:pt x="2" y="20"/>
                    <a:pt x="2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5" y="19"/>
                    <a:pt x="7" y="18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10" y="16"/>
                    <a:pt x="13" y="17"/>
                    <a:pt x="15" y="16"/>
                  </a:cubicBezTo>
                  <a:cubicBezTo>
                    <a:pt x="27" y="12"/>
                    <a:pt x="41" y="10"/>
                    <a:pt x="50" y="3"/>
                  </a:cubicBezTo>
                  <a:cubicBezTo>
                    <a:pt x="50" y="2"/>
                    <a:pt x="49" y="2"/>
                    <a:pt x="49" y="1"/>
                  </a:cubicBezTo>
                  <a:cubicBezTo>
                    <a:pt x="51" y="0"/>
                    <a:pt x="51" y="2"/>
                    <a:pt x="52" y="3"/>
                  </a:cubicBezTo>
                  <a:cubicBezTo>
                    <a:pt x="53" y="2"/>
                    <a:pt x="54" y="1"/>
                    <a:pt x="56" y="2"/>
                  </a:cubicBezTo>
                  <a:cubicBezTo>
                    <a:pt x="56" y="2"/>
                    <a:pt x="56" y="2"/>
                    <a:pt x="56" y="3"/>
                  </a:cubicBezTo>
                  <a:cubicBezTo>
                    <a:pt x="55" y="3"/>
                    <a:pt x="54" y="3"/>
                    <a:pt x="53" y="3"/>
                  </a:cubicBezTo>
                  <a:cubicBezTo>
                    <a:pt x="55" y="6"/>
                    <a:pt x="57" y="8"/>
                    <a:pt x="60" y="9"/>
                  </a:cubicBezTo>
                  <a:cubicBezTo>
                    <a:pt x="60" y="10"/>
                    <a:pt x="59" y="10"/>
                    <a:pt x="58" y="10"/>
                  </a:cubicBezTo>
                  <a:cubicBezTo>
                    <a:pt x="68" y="24"/>
                    <a:pt x="82" y="34"/>
                    <a:pt x="96" y="46"/>
                  </a:cubicBezTo>
                  <a:cubicBezTo>
                    <a:pt x="96" y="47"/>
                    <a:pt x="96" y="46"/>
                    <a:pt x="95" y="47"/>
                  </a:cubicBezTo>
                  <a:cubicBezTo>
                    <a:pt x="96" y="47"/>
                    <a:pt x="97" y="47"/>
                    <a:pt x="97" y="47"/>
                  </a:cubicBezTo>
                  <a:cubicBezTo>
                    <a:pt x="97" y="48"/>
                    <a:pt x="98" y="49"/>
                    <a:pt x="98" y="51"/>
                  </a:cubicBezTo>
                  <a:cubicBezTo>
                    <a:pt x="96" y="51"/>
                    <a:pt x="96" y="50"/>
                    <a:pt x="96" y="50"/>
                  </a:cubicBezTo>
                  <a:cubicBezTo>
                    <a:pt x="82" y="55"/>
                    <a:pt x="67" y="60"/>
                    <a:pt x="51" y="62"/>
                  </a:cubicBezTo>
                  <a:cubicBezTo>
                    <a:pt x="51" y="63"/>
                    <a:pt x="52" y="63"/>
                    <a:pt x="51" y="64"/>
                  </a:cubicBezTo>
                  <a:cubicBezTo>
                    <a:pt x="52" y="65"/>
                    <a:pt x="54" y="68"/>
                    <a:pt x="56" y="68"/>
                  </a:cubicBezTo>
                  <a:cubicBezTo>
                    <a:pt x="57" y="68"/>
                    <a:pt x="56" y="68"/>
                    <a:pt x="57" y="69"/>
                  </a:cubicBezTo>
                  <a:cubicBezTo>
                    <a:pt x="68" y="68"/>
                    <a:pt x="77" y="62"/>
                    <a:pt x="85" y="57"/>
                  </a:cubicBezTo>
                  <a:cubicBezTo>
                    <a:pt x="85" y="56"/>
                    <a:pt x="84" y="56"/>
                    <a:pt x="84" y="55"/>
                  </a:cubicBezTo>
                  <a:cubicBezTo>
                    <a:pt x="86" y="55"/>
                    <a:pt x="87" y="55"/>
                    <a:pt x="88" y="54"/>
                  </a:cubicBezTo>
                  <a:cubicBezTo>
                    <a:pt x="88" y="54"/>
                    <a:pt x="89" y="54"/>
                    <a:pt x="89" y="54"/>
                  </a:cubicBezTo>
                  <a:cubicBezTo>
                    <a:pt x="91" y="54"/>
                    <a:pt x="93" y="51"/>
                    <a:pt x="96" y="52"/>
                  </a:cubicBezTo>
                  <a:cubicBezTo>
                    <a:pt x="94" y="56"/>
                    <a:pt x="89" y="57"/>
                    <a:pt x="85" y="58"/>
                  </a:cubicBezTo>
                  <a:cubicBezTo>
                    <a:pt x="83" y="60"/>
                    <a:pt x="80" y="62"/>
                    <a:pt x="77" y="64"/>
                  </a:cubicBezTo>
                  <a:cubicBezTo>
                    <a:pt x="81" y="63"/>
                    <a:pt x="86" y="59"/>
                    <a:pt x="91" y="57"/>
                  </a:cubicBezTo>
                  <a:cubicBezTo>
                    <a:pt x="93" y="56"/>
                    <a:pt x="97" y="54"/>
                    <a:pt x="98" y="56"/>
                  </a:cubicBezTo>
                  <a:cubicBezTo>
                    <a:pt x="87" y="59"/>
                    <a:pt x="78" y="69"/>
                    <a:pt x="65" y="70"/>
                  </a:cubicBezTo>
                  <a:cubicBezTo>
                    <a:pt x="62" y="71"/>
                    <a:pt x="58" y="71"/>
                    <a:pt x="54" y="72"/>
                  </a:cubicBezTo>
                  <a:cubicBezTo>
                    <a:pt x="54" y="72"/>
                    <a:pt x="54" y="71"/>
                    <a:pt x="54" y="71"/>
                  </a:cubicBezTo>
                  <a:cubicBezTo>
                    <a:pt x="53" y="71"/>
                    <a:pt x="52" y="70"/>
                    <a:pt x="51" y="71"/>
                  </a:cubicBezTo>
                  <a:cubicBezTo>
                    <a:pt x="53" y="73"/>
                    <a:pt x="57" y="73"/>
                    <a:pt x="59" y="74"/>
                  </a:cubicBezTo>
                  <a:cubicBezTo>
                    <a:pt x="67" y="72"/>
                    <a:pt x="74" y="68"/>
                    <a:pt x="82" y="66"/>
                  </a:cubicBezTo>
                  <a:cubicBezTo>
                    <a:pt x="82" y="65"/>
                    <a:pt x="82" y="65"/>
                    <a:pt x="83" y="64"/>
                  </a:cubicBezTo>
                  <a:cubicBezTo>
                    <a:pt x="88" y="63"/>
                    <a:pt x="93" y="60"/>
                    <a:pt x="97" y="60"/>
                  </a:cubicBezTo>
                  <a:cubicBezTo>
                    <a:pt x="97" y="60"/>
                    <a:pt x="97" y="61"/>
                    <a:pt x="97" y="61"/>
                  </a:cubicBezTo>
                  <a:cubicBezTo>
                    <a:pt x="91" y="66"/>
                    <a:pt x="81" y="67"/>
                    <a:pt x="74" y="70"/>
                  </a:cubicBezTo>
                  <a:cubicBezTo>
                    <a:pt x="79" y="70"/>
                    <a:pt x="85" y="68"/>
                    <a:pt x="89" y="67"/>
                  </a:cubicBezTo>
                  <a:cubicBezTo>
                    <a:pt x="86" y="71"/>
                    <a:pt x="80" y="72"/>
                    <a:pt x="75" y="73"/>
                  </a:cubicBezTo>
                  <a:cubicBezTo>
                    <a:pt x="71" y="73"/>
                    <a:pt x="69" y="74"/>
                    <a:pt x="66" y="74"/>
                  </a:cubicBezTo>
                  <a:cubicBezTo>
                    <a:pt x="60" y="77"/>
                    <a:pt x="53" y="78"/>
                    <a:pt x="46" y="79"/>
                  </a:cubicBezTo>
                  <a:cubicBezTo>
                    <a:pt x="47" y="80"/>
                    <a:pt x="48" y="81"/>
                    <a:pt x="50" y="82"/>
                  </a:cubicBezTo>
                  <a:cubicBezTo>
                    <a:pt x="50" y="82"/>
                    <a:pt x="50" y="83"/>
                    <a:pt x="50" y="83"/>
                  </a:cubicBezTo>
                  <a:cubicBezTo>
                    <a:pt x="47" y="83"/>
                    <a:pt x="45" y="79"/>
                    <a:pt x="41" y="80"/>
                  </a:cubicBezTo>
                  <a:cubicBezTo>
                    <a:pt x="41" y="79"/>
                    <a:pt x="41" y="79"/>
                    <a:pt x="40" y="78"/>
                  </a:cubicBezTo>
                  <a:cubicBezTo>
                    <a:pt x="37" y="75"/>
                    <a:pt x="33" y="72"/>
                    <a:pt x="29" y="68"/>
                  </a:cubicBezTo>
                  <a:cubicBezTo>
                    <a:pt x="25" y="65"/>
                    <a:pt x="22" y="61"/>
                    <a:pt x="18" y="58"/>
                  </a:cubicBezTo>
                  <a:cubicBezTo>
                    <a:pt x="14" y="54"/>
                    <a:pt x="9" y="51"/>
                    <a:pt x="5" y="47"/>
                  </a:cubicBezTo>
                  <a:cubicBezTo>
                    <a:pt x="3" y="43"/>
                    <a:pt x="1" y="41"/>
                    <a:pt x="0" y="37"/>
                  </a:cubicBezTo>
                  <a:cubicBezTo>
                    <a:pt x="0" y="36"/>
                    <a:pt x="0" y="35"/>
                    <a:pt x="1" y="34"/>
                  </a:cubicBezTo>
                  <a:cubicBezTo>
                    <a:pt x="4" y="37"/>
                    <a:pt x="6" y="40"/>
                    <a:pt x="10" y="41"/>
                  </a:cubicBezTo>
                  <a:cubicBezTo>
                    <a:pt x="8" y="37"/>
                    <a:pt x="4" y="32"/>
                    <a:pt x="1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2" y="25"/>
                    <a:pt x="2" y="24"/>
                    <a:pt x="3" y="24"/>
                  </a:cubicBezTo>
                  <a:cubicBezTo>
                    <a:pt x="6" y="29"/>
                    <a:pt x="9" y="35"/>
                    <a:pt x="15" y="38"/>
                  </a:cubicBezTo>
                  <a:cubicBezTo>
                    <a:pt x="17" y="41"/>
                    <a:pt x="21" y="41"/>
                    <a:pt x="22" y="44"/>
                  </a:cubicBezTo>
                  <a:cubicBezTo>
                    <a:pt x="24" y="45"/>
                    <a:pt x="26" y="46"/>
                    <a:pt x="26" y="49"/>
                  </a:cubicBezTo>
                  <a:cubicBezTo>
                    <a:pt x="24" y="49"/>
                    <a:pt x="25" y="46"/>
                    <a:pt x="23" y="46"/>
                  </a:cubicBezTo>
                  <a:cubicBezTo>
                    <a:pt x="21" y="43"/>
                    <a:pt x="18" y="42"/>
                    <a:pt x="15" y="40"/>
                  </a:cubicBezTo>
                  <a:close/>
                  <a:moveTo>
                    <a:pt x="47" y="7"/>
                  </a:moveTo>
                  <a:cubicBezTo>
                    <a:pt x="48" y="10"/>
                    <a:pt x="52" y="10"/>
                    <a:pt x="55" y="8"/>
                  </a:cubicBezTo>
                  <a:cubicBezTo>
                    <a:pt x="54" y="7"/>
                    <a:pt x="53" y="6"/>
                    <a:pt x="51" y="5"/>
                  </a:cubicBezTo>
                  <a:cubicBezTo>
                    <a:pt x="50" y="5"/>
                    <a:pt x="49" y="6"/>
                    <a:pt x="47" y="7"/>
                  </a:cubicBezTo>
                  <a:close/>
                  <a:moveTo>
                    <a:pt x="42" y="11"/>
                  </a:moveTo>
                  <a:cubicBezTo>
                    <a:pt x="44" y="11"/>
                    <a:pt x="46" y="11"/>
                    <a:pt x="48" y="10"/>
                  </a:cubicBezTo>
                  <a:cubicBezTo>
                    <a:pt x="47" y="9"/>
                    <a:pt x="46" y="8"/>
                    <a:pt x="45" y="8"/>
                  </a:cubicBezTo>
                  <a:cubicBezTo>
                    <a:pt x="45" y="10"/>
                    <a:pt x="43" y="10"/>
                    <a:pt x="42" y="11"/>
                  </a:cubicBezTo>
                  <a:close/>
                  <a:moveTo>
                    <a:pt x="42" y="9"/>
                  </a:moveTo>
                  <a:cubicBezTo>
                    <a:pt x="36" y="12"/>
                    <a:pt x="28" y="13"/>
                    <a:pt x="20" y="15"/>
                  </a:cubicBezTo>
                  <a:cubicBezTo>
                    <a:pt x="27" y="15"/>
                    <a:pt x="40" y="13"/>
                    <a:pt x="42" y="9"/>
                  </a:cubicBezTo>
                  <a:close/>
                  <a:moveTo>
                    <a:pt x="63" y="19"/>
                  </a:moveTo>
                  <a:cubicBezTo>
                    <a:pt x="61" y="18"/>
                    <a:pt x="59" y="17"/>
                    <a:pt x="58" y="15"/>
                  </a:cubicBezTo>
                  <a:cubicBezTo>
                    <a:pt x="58" y="15"/>
                    <a:pt x="59" y="15"/>
                    <a:pt x="60" y="14"/>
                  </a:cubicBezTo>
                  <a:cubicBezTo>
                    <a:pt x="63" y="18"/>
                    <a:pt x="66" y="22"/>
                    <a:pt x="69" y="24"/>
                  </a:cubicBezTo>
                  <a:cubicBezTo>
                    <a:pt x="65" y="19"/>
                    <a:pt x="61" y="15"/>
                    <a:pt x="57" y="10"/>
                  </a:cubicBezTo>
                  <a:cubicBezTo>
                    <a:pt x="55" y="10"/>
                    <a:pt x="53" y="10"/>
                    <a:pt x="53" y="11"/>
                  </a:cubicBezTo>
                  <a:cubicBezTo>
                    <a:pt x="56" y="14"/>
                    <a:pt x="59" y="18"/>
                    <a:pt x="63" y="19"/>
                  </a:cubicBezTo>
                  <a:close/>
                  <a:moveTo>
                    <a:pt x="55" y="16"/>
                  </a:moveTo>
                  <a:cubicBezTo>
                    <a:pt x="55" y="16"/>
                    <a:pt x="50" y="11"/>
                    <a:pt x="49" y="12"/>
                  </a:cubicBezTo>
                  <a:cubicBezTo>
                    <a:pt x="42" y="16"/>
                    <a:pt x="33" y="18"/>
                    <a:pt x="23" y="19"/>
                  </a:cubicBezTo>
                  <a:cubicBezTo>
                    <a:pt x="21" y="19"/>
                    <a:pt x="20" y="19"/>
                    <a:pt x="18" y="19"/>
                  </a:cubicBezTo>
                  <a:cubicBezTo>
                    <a:pt x="14" y="19"/>
                    <a:pt x="10" y="19"/>
                    <a:pt x="6" y="20"/>
                  </a:cubicBezTo>
                  <a:cubicBezTo>
                    <a:pt x="10" y="25"/>
                    <a:pt x="15" y="30"/>
                    <a:pt x="19" y="35"/>
                  </a:cubicBezTo>
                  <a:cubicBezTo>
                    <a:pt x="25" y="36"/>
                    <a:pt x="25" y="42"/>
                    <a:pt x="30" y="43"/>
                  </a:cubicBezTo>
                  <a:cubicBezTo>
                    <a:pt x="30" y="43"/>
                    <a:pt x="31" y="43"/>
                    <a:pt x="31" y="43"/>
                  </a:cubicBezTo>
                  <a:cubicBezTo>
                    <a:pt x="37" y="47"/>
                    <a:pt x="43" y="50"/>
                    <a:pt x="51" y="52"/>
                  </a:cubicBezTo>
                  <a:cubicBezTo>
                    <a:pt x="57" y="54"/>
                    <a:pt x="64" y="52"/>
                    <a:pt x="69" y="53"/>
                  </a:cubicBezTo>
                  <a:cubicBezTo>
                    <a:pt x="70" y="53"/>
                    <a:pt x="71" y="54"/>
                    <a:pt x="71" y="55"/>
                  </a:cubicBezTo>
                  <a:cubicBezTo>
                    <a:pt x="61" y="55"/>
                    <a:pt x="46" y="54"/>
                    <a:pt x="37" y="49"/>
                  </a:cubicBezTo>
                  <a:cubicBezTo>
                    <a:pt x="39" y="52"/>
                    <a:pt x="44" y="52"/>
                    <a:pt x="44" y="56"/>
                  </a:cubicBezTo>
                  <a:cubicBezTo>
                    <a:pt x="45" y="56"/>
                    <a:pt x="45" y="57"/>
                    <a:pt x="46" y="58"/>
                  </a:cubicBezTo>
                  <a:cubicBezTo>
                    <a:pt x="49" y="59"/>
                    <a:pt x="56" y="58"/>
                    <a:pt x="60" y="58"/>
                  </a:cubicBezTo>
                  <a:cubicBezTo>
                    <a:pt x="57" y="56"/>
                    <a:pt x="50" y="58"/>
                    <a:pt x="49" y="56"/>
                  </a:cubicBezTo>
                  <a:cubicBezTo>
                    <a:pt x="53" y="54"/>
                    <a:pt x="58" y="56"/>
                    <a:pt x="63" y="56"/>
                  </a:cubicBezTo>
                  <a:cubicBezTo>
                    <a:pt x="74" y="56"/>
                    <a:pt x="85" y="53"/>
                    <a:pt x="91" y="47"/>
                  </a:cubicBezTo>
                  <a:cubicBezTo>
                    <a:pt x="80" y="39"/>
                    <a:pt x="70" y="31"/>
                    <a:pt x="60" y="22"/>
                  </a:cubicBezTo>
                  <a:cubicBezTo>
                    <a:pt x="60" y="21"/>
                    <a:pt x="61" y="22"/>
                    <a:pt x="61" y="21"/>
                  </a:cubicBezTo>
                  <a:cubicBezTo>
                    <a:pt x="59" y="19"/>
                    <a:pt x="57" y="18"/>
                    <a:pt x="55" y="16"/>
                  </a:cubicBezTo>
                  <a:close/>
                  <a:moveTo>
                    <a:pt x="26" y="17"/>
                  </a:moveTo>
                  <a:cubicBezTo>
                    <a:pt x="29" y="17"/>
                    <a:pt x="33" y="16"/>
                    <a:pt x="34" y="17"/>
                  </a:cubicBezTo>
                  <a:cubicBezTo>
                    <a:pt x="36" y="16"/>
                    <a:pt x="40" y="15"/>
                    <a:pt x="43" y="13"/>
                  </a:cubicBezTo>
                  <a:cubicBezTo>
                    <a:pt x="37" y="13"/>
                    <a:pt x="31" y="17"/>
                    <a:pt x="26" y="17"/>
                  </a:cubicBezTo>
                  <a:close/>
                  <a:moveTo>
                    <a:pt x="22" y="18"/>
                  </a:moveTo>
                  <a:cubicBezTo>
                    <a:pt x="23" y="18"/>
                    <a:pt x="25" y="18"/>
                    <a:pt x="26" y="17"/>
                  </a:cubicBezTo>
                  <a:cubicBezTo>
                    <a:pt x="24" y="17"/>
                    <a:pt x="23" y="17"/>
                    <a:pt x="22" y="18"/>
                  </a:cubicBezTo>
                  <a:close/>
                  <a:moveTo>
                    <a:pt x="20" y="19"/>
                  </a:moveTo>
                  <a:cubicBezTo>
                    <a:pt x="20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0" y="18"/>
                  </a:cubicBezTo>
                  <a:cubicBezTo>
                    <a:pt x="21" y="18"/>
                    <a:pt x="20" y="18"/>
                    <a:pt x="20" y="19"/>
                  </a:cubicBezTo>
                  <a:close/>
                  <a:moveTo>
                    <a:pt x="10" y="28"/>
                  </a:moveTo>
                  <a:cubicBezTo>
                    <a:pt x="10" y="26"/>
                    <a:pt x="9" y="26"/>
                    <a:pt x="8" y="25"/>
                  </a:cubicBezTo>
                  <a:cubicBezTo>
                    <a:pt x="9" y="26"/>
                    <a:pt x="10" y="27"/>
                    <a:pt x="10" y="28"/>
                  </a:cubicBezTo>
                  <a:close/>
                  <a:moveTo>
                    <a:pt x="81" y="38"/>
                  </a:moveTo>
                  <a:cubicBezTo>
                    <a:pt x="80" y="35"/>
                    <a:pt x="77" y="33"/>
                    <a:pt x="74" y="32"/>
                  </a:cubicBezTo>
                  <a:cubicBezTo>
                    <a:pt x="77" y="34"/>
                    <a:pt x="79" y="36"/>
                    <a:pt x="81" y="38"/>
                  </a:cubicBezTo>
                  <a:close/>
                  <a:moveTo>
                    <a:pt x="22" y="51"/>
                  </a:moveTo>
                  <a:cubicBezTo>
                    <a:pt x="19" y="46"/>
                    <a:pt x="14" y="41"/>
                    <a:pt x="10" y="37"/>
                  </a:cubicBezTo>
                  <a:cubicBezTo>
                    <a:pt x="13" y="42"/>
                    <a:pt x="18" y="48"/>
                    <a:pt x="22" y="51"/>
                  </a:cubicBezTo>
                  <a:close/>
                  <a:moveTo>
                    <a:pt x="85" y="41"/>
                  </a:moveTo>
                  <a:cubicBezTo>
                    <a:pt x="88" y="42"/>
                    <a:pt x="91" y="45"/>
                    <a:pt x="94" y="46"/>
                  </a:cubicBezTo>
                  <a:cubicBezTo>
                    <a:pt x="92" y="43"/>
                    <a:pt x="88" y="42"/>
                    <a:pt x="86" y="40"/>
                  </a:cubicBezTo>
                  <a:cubicBezTo>
                    <a:pt x="85" y="40"/>
                    <a:pt x="85" y="41"/>
                    <a:pt x="85" y="41"/>
                  </a:cubicBezTo>
                  <a:close/>
                  <a:moveTo>
                    <a:pt x="19" y="57"/>
                  </a:moveTo>
                  <a:cubicBezTo>
                    <a:pt x="19" y="56"/>
                    <a:pt x="18" y="56"/>
                    <a:pt x="19" y="55"/>
                  </a:cubicBezTo>
                  <a:cubicBezTo>
                    <a:pt x="20" y="55"/>
                    <a:pt x="20" y="55"/>
                    <a:pt x="21" y="55"/>
                  </a:cubicBezTo>
                  <a:cubicBezTo>
                    <a:pt x="23" y="63"/>
                    <a:pt x="32" y="64"/>
                    <a:pt x="37" y="69"/>
                  </a:cubicBezTo>
                  <a:cubicBezTo>
                    <a:pt x="34" y="69"/>
                    <a:pt x="33" y="67"/>
                    <a:pt x="31" y="66"/>
                  </a:cubicBezTo>
                  <a:cubicBezTo>
                    <a:pt x="33" y="70"/>
                    <a:pt x="39" y="73"/>
                    <a:pt x="43" y="77"/>
                  </a:cubicBezTo>
                  <a:cubicBezTo>
                    <a:pt x="47" y="76"/>
                    <a:pt x="52" y="76"/>
                    <a:pt x="56" y="75"/>
                  </a:cubicBezTo>
                  <a:cubicBezTo>
                    <a:pt x="37" y="68"/>
                    <a:pt x="24" y="56"/>
                    <a:pt x="12" y="43"/>
                  </a:cubicBezTo>
                  <a:cubicBezTo>
                    <a:pt x="9" y="45"/>
                    <a:pt x="7" y="41"/>
                    <a:pt x="4" y="41"/>
                  </a:cubicBezTo>
                  <a:cubicBezTo>
                    <a:pt x="8" y="47"/>
                    <a:pt x="13" y="52"/>
                    <a:pt x="19" y="57"/>
                  </a:cubicBezTo>
                  <a:close/>
                  <a:moveTo>
                    <a:pt x="91" y="49"/>
                  </a:moveTo>
                  <a:cubicBezTo>
                    <a:pt x="92" y="49"/>
                    <a:pt x="93" y="49"/>
                    <a:pt x="94" y="48"/>
                  </a:cubicBezTo>
                  <a:cubicBezTo>
                    <a:pt x="93" y="48"/>
                    <a:pt x="93" y="47"/>
                    <a:pt x="93" y="48"/>
                  </a:cubicBezTo>
                  <a:cubicBezTo>
                    <a:pt x="92" y="48"/>
                    <a:pt x="91" y="48"/>
                    <a:pt x="91" y="49"/>
                  </a:cubicBezTo>
                  <a:close/>
                  <a:moveTo>
                    <a:pt x="32" y="60"/>
                  </a:moveTo>
                  <a:cubicBezTo>
                    <a:pt x="31" y="59"/>
                    <a:pt x="30" y="58"/>
                    <a:pt x="28" y="56"/>
                  </a:cubicBezTo>
                  <a:cubicBezTo>
                    <a:pt x="29" y="58"/>
                    <a:pt x="31" y="59"/>
                    <a:pt x="32" y="60"/>
                  </a:cubicBezTo>
                  <a:close/>
                  <a:moveTo>
                    <a:pt x="51" y="60"/>
                  </a:moveTo>
                  <a:cubicBezTo>
                    <a:pt x="53" y="61"/>
                    <a:pt x="55" y="61"/>
                    <a:pt x="56" y="60"/>
                  </a:cubicBezTo>
                  <a:cubicBezTo>
                    <a:pt x="54" y="60"/>
                    <a:pt x="52" y="60"/>
                    <a:pt x="51" y="6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6" name="Freeform 312"/>
          <p:cNvSpPr>
            <a:spLocks noEditPoints="1"/>
          </p:cNvSpPr>
          <p:nvPr/>
        </p:nvSpPr>
        <p:spPr bwMode="auto">
          <a:xfrm>
            <a:off x="3570112" y="2403164"/>
            <a:ext cx="40672" cy="24403"/>
          </a:xfrm>
          <a:custGeom>
            <a:avLst/>
            <a:gdLst>
              <a:gd name="T0" fmla="*/ 15 w 15"/>
              <a:gd name="T1" fmla="*/ 6 h 9"/>
              <a:gd name="T2" fmla="*/ 13 w 15"/>
              <a:gd name="T3" fmla="*/ 8 h 9"/>
              <a:gd name="T4" fmla="*/ 13 w 15"/>
              <a:gd name="T5" fmla="*/ 9 h 9"/>
              <a:gd name="T6" fmla="*/ 0 w 15"/>
              <a:gd name="T7" fmla="*/ 2 h 9"/>
              <a:gd name="T8" fmla="*/ 3 w 15"/>
              <a:gd name="T9" fmla="*/ 0 h 9"/>
              <a:gd name="T10" fmla="*/ 15 w 15"/>
              <a:gd name="T11" fmla="*/ 6 h 9"/>
              <a:gd name="T12" fmla="*/ 6 w 15"/>
              <a:gd name="T13" fmla="*/ 3 h 9"/>
              <a:gd name="T14" fmla="*/ 10 w 15"/>
              <a:gd name="T15" fmla="*/ 6 h 9"/>
              <a:gd name="T16" fmla="*/ 13 w 15"/>
              <a:gd name="T17" fmla="*/ 4 h 9"/>
              <a:gd name="T18" fmla="*/ 6 w 15"/>
              <a:gd name="T19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" h="9">
                <a:moveTo>
                  <a:pt x="15" y="6"/>
                </a:moveTo>
                <a:cubicBezTo>
                  <a:pt x="15" y="7"/>
                  <a:pt x="14" y="7"/>
                  <a:pt x="13" y="8"/>
                </a:cubicBezTo>
                <a:cubicBezTo>
                  <a:pt x="13" y="8"/>
                  <a:pt x="13" y="9"/>
                  <a:pt x="13" y="9"/>
                </a:cubicBezTo>
                <a:cubicBezTo>
                  <a:pt x="8" y="6"/>
                  <a:pt x="3" y="6"/>
                  <a:pt x="0" y="2"/>
                </a:cubicBezTo>
                <a:cubicBezTo>
                  <a:pt x="1" y="0"/>
                  <a:pt x="2" y="1"/>
                  <a:pt x="3" y="0"/>
                </a:cubicBezTo>
                <a:cubicBezTo>
                  <a:pt x="7" y="2"/>
                  <a:pt x="13" y="2"/>
                  <a:pt x="15" y="6"/>
                </a:cubicBezTo>
                <a:close/>
                <a:moveTo>
                  <a:pt x="6" y="3"/>
                </a:moveTo>
                <a:cubicBezTo>
                  <a:pt x="7" y="4"/>
                  <a:pt x="9" y="5"/>
                  <a:pt x="10" y="6"/>
                </a:cubicBezTo>
                <a:cubicBezTo>
                  <a:pt x="10" y="5"/>
                  <a:pt x="13" y="6"/>
                  <a:pt x="13" y="4"/>
                </a:cubicBezTo>
                <a:cubicBezTo>
                  <a:pt x="10" y="4"/>
                  <a:pt x="8" y="3"/>
                  <a:pt x="6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7" name="Freeform 313"/>
          <p:cNvSpPr>
            <a:spLocks/>
          </p:cNvSpPr>
          <p:nvPr/>
        </p:nvSpPr>
        <p:spPr bwMode="auto">
          <a:xfrm>
            <a:off x="3586381" y="2443835"/>
            <a:ext cx="30213" cy="22079"/>
          </a:xfrm>
          <a:custGeom>
            <a:avLst/>
            <a:gdLst>
              <a:gd name="T0" fmla="*/ 5 w 11"/>
              <a:gd name="T1" fmla="*/ 0 h 8"/>
              <a:gd name="T2" fmla="*/ 3 w 11"/>
              <a:gd name="T3" fmla="*/ 5 h 8"/>
              <a:gd name="T4" fmla="*/ 5 w 11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8">
                <a:moveTo>
                  <a:pt x="5" y="0"/>
                </a:moveTo>
                <a:cubicBezTo>
                  <a:pt x="11" y="0"/>
                  <a:pt x="6" y="8"/>
                  <a:pt x="3" y="5"/>
                </a:cubicBezTo>
                <a:cubicBezTo>
                  <a:pt x="0" y="4"/>
                  <a:pt x="4" y="0"/>
                  <a:pt x="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8" name="Freeform 314"/>
          <p:cNvSpPr>
            <a:spLocks/>
          </p:cNvSpPr>
          <p:nvPr/>
        </p:nvSpPr>
        <p:spPr bwMode="auto">
          <a:xfrm>
            <a:off x="3564302" y="2461266"/>
            <a:ext cx="16269" cy="22079"/>
          </a:xfrm>
          <a:custGeom>
            <a:avLst/>
            <a:gdLst>
              <a:gd name="T0" fmla="*/ 5 w 6"/>
              <a:gd name="T1" fmla="*/ 6 h 8"/>
              <a:gd name="T2" fmla="*/ 2 w 6"/>
              <a:gd name="T3" fmla="*/ 8 h 8"/>
              <a:gd name="T4" fmla="*/ 0 w 6"/>
              <a:gd name="T5" fmla="*/ 5 h 8"/>
              <a:gd name="T6" fmla="*/ 5 w 6"/>
              <a:gd name="T7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5" y="6"/>
                </a:moveTo>
                <a:cubicBezTo>
                  <a:pt x="4" y="6"/>
                  <a:pt x="3" y="7"/>
                  <a:pt x="2" y="8"/>
                </a:cubicBezTo>
                <a:cubicBezTo>
                  <a:pt x="1" y="7"/>
                  <a:pt x="0" y="6"/>
                  <a:pt x="0" y="5"/>
                </a:cubicBezTo>
                <a:cubicBezTo>
                  <a:pt x="1" y="0"/>
                  <a:pt x="6" y="2"/>
                  <a:pt x="5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9" name="Freeform 315"/>
          <p:cNvSpPr>
            <a:spLocks noEditPoints="1"/>
          </p:cNvSpPr>
          <p:nvPr/>
        </p:nvSpPr>
        <p:spPr bwMode="auto">
          <a:xfrm>
            <a:off x="3443449" y="2298579"/>
            <a:ext cx="249841" cy="255651"/>
          </a:xfrm>
          <a:custGeom>
            <a:avLst/>
            <a:gdLst>
              <a:gd name="T0" fmla="*/ 24 w 91"/>
              <a:gd name="T1" fmla="*/ 60 h 93"/>
              <a:gd name="T2" fmla="*/ 15 w 91"/>
              <a:gd name="T3" fmla="*/ 67 h 93"/>
              <a:gd name="T4" fmla="*/ 15 w 91"/>
              <a:gd name="T5" fmla="*/ 66 h 93"/>
              <a:gd name="T6" fmla="*/ 6 w 91"/>
              <a:gd name="T7" fmla="*/ 85 h 93"/>
              <a:gd name="T8" fmla="*/ 7 w 91"/>
              <a:gd name="T9" fmla="*/ 84 h 93"/>
              <a:gd name="T10" fmla="*/ 4 w 91"/>
              <a:gd name="T11" fmla="*/ 86 h 93"/>
              <a:gd name="T12" fmla="*/ 2 w 91"/>
              <a:gd name="T13" fmla="*/ 80 h 93"/>
              <a:gd name="T14" fmla="*/ 15 w 91"/>
              <a:gd name="T15" fmla="*/ 53 h 93"/>
              <a:gd name="T16" fmla="*/ 18 w 91"/>
              <a:gd name="T17" fmla="*/ 43 h 93"/>
              <a:gd name="T18" fmla="*/ 19 w 91"/>
              <a:gd name="T19" fmla="*/ 39 h 93"/>
              <a:gd name="T20" fmla="*/ 30 w 91"/>
              <a:gd name="T21" fmla="*/ 48 h 93"/>
              <a:gd name="T22" fmla="*/ 36 w 91"/>
              <a:gd name="T23" fmla="*/ 37 h 93"/>
              <a:gd name="T24" fmla="*/ 36 w 91"/>
              <a:gd name="T25" fmla="*/ 35 h 93"/>
              <a:gd name="T26" fmla="*/ 39 w 91"/>
              <a:gd name="T27" fmla="*/ 36 h 93"/>
              <a:gd name="T28" fmla="*/ 47 w 91"/>
              <a:gd name="T29" fmla="*/ 37 h 93"/>
              <a:gd name="T30" fmla="*/ 53 w 91"/>
              <a:gd name="T31" fmla="*/ 22 h 93"/>
              <a:gd name="T32" fmla="*/ 62 w 91"/>
              <a:gd name="T33" fmla="*/ 20 h 93"/>
              <a:gd name="T34" fmla="*/ 84 w 91"/>
              <a:gd name="T35" fmla="*/ 1 h 93"/>
              <a:gd name="T36" fmla="*/ 80 w 91"/>
              <a:gd name="T37" fmla="*/ 5 h 93"/>
              <a:gd name="T38" fmla="*/ 85 w 91"/>
              <a:gd name="T39" fmla="*/ 6 h 93"/>
              <a:gd name="T40" fmla="*/ 70 w 91"/>
              <a:gd name="T41" fmla="*/ 17 h 93"/>
              <a:gd name="T42" fmla="*/ 89 w 91"/>
              <a:gd name="T43" fmla="*/ 14 h 93"/>
              <a:gd name="T44" fmla="*/ 78 w 91"/>
              <a:gd name="T45" fmla="*/ 21 h 93"/>
              <a:gd name="T46" fmla="*/ 69 w 91"/>
              <a:gd name="T47" fmla="*/ 40 h 93"/>
              <a:gd name="T48" fmla="*/ 39 w 91"/>
              <a:gd name="T49" fmla="*/ 84 h 93"/>
              <a:gd name="T50" fmla="*/ 66 w 91"/>
              <a:gd name="T51" fmla="*/ 18 h 93"/>
              <a:gd name="T52" fmla="*/ 65 w 91"/>
              <a:gd name="T53" fmla="*/ 25 h 93"/>
              <a:gd name="T54" fmla="*/ 65 w 91"/>
              <a:gd name="T55" fmla="*/ 21 h 93"/>
              <a:gd name="T56" fmla="*/ 70 w 91"/>
              <a:gd name="T57" fmla="*/ 19 h 93"/>
              <a:gd name="T58" fmla="*/ 76 w 91"/>
              <a:gd name="T59" fmla="*/ 23 h 93"/>
              <a:gd name="T60" fmla="*/ 69 w 91"/>
              <a:gd name="T61" fmla="*/ 25 h 93"/>
              <a:gd name="T62" fmla="*/ 51 w 91"/>
              <a:gd name="T63" fmla="*/ 35 h 93"/>
              <a:gd name="T64" fmla="*/ 54 w 91"/>
              <a:gd name="T65" fmla="*/ 24 h 93"/>
              <a:gd name="T66" fmla="*/ 60 w 91"/>
              <a:gd name="T67" fmla="*/ 36 h 93"/>
              <a:gd name="T68" fmla="*/ 50 w 91"/>
              <a:gd name="T69" fmla="*/ 87 h 93"/>
              <a:gd name="T70" fmla="*/ 62 w 91"/>
              <a:gd name="T71" fmla="*/ 39 h 93"/>
              <a:gd name="T72" fmla="*/ 55 w 91"/>
              <a:gd name="T73" fmla="*/ 51 h 93"/>
              <a:gd name="T74" fmla="*/ 43 w 91"/>
              <a:gd name="T75" fmla="*/ 43 h 93"/>
              <a:gd name="T76" fmla="*/ 46 w 91"/>
              <a:gd name="T77" fmla="*/ 55 h 93"/>
              <a:gd name="T78" fmla="*/ 38 w 91"/>
              <a:gd name="T79" fmla="*/ 42 h 93"/>
              <a:gd name="T80" fmla="*/ 43 w 91"/>
              <a:gd name="T81" fmla="*/ 58 h 93"/>
              <a:gd name="T82" fmla="*/ 40 w 91"/>
              <a:gd name="T83" fmla="*/ 61 h 93"/>
              <a:gd name="T84" fmla="*/ 37 w 91"/>
              <a:gd name="T85" fmla="*/ 60 h 93"/>
              <a:gd name="T86" fmla="*/ 37 w 91"/>
              <a:gd name="T87" fmla="*/ 66 h 93"/>
              <a:gd name="T88" fmla="*/ 31 w 91"/>
              <a:gd name="T89" fmla="*/ 50 h 93"/>
              <a:gd name="T90" fmla="*/ 29 w 91"/>
              <a:gd name="T91" fmla="*/ 40 h 93"/>
              <a:gd name="T92" fmla="*/ 29 w 91"/>
              <a:gd name="T93" fmla="*/ 40 h 93"/>
              <a:gd name="T94" fmla="*/ 25 w 91"/>
              <a:gd name="T95" fmla="*/ 53 h 93"/>
              <a:gd name="T96" fmla="*/ 29 w 91"/>
              <a:gd name="T97" fmla="*/ 56 h 93"/>
              <a:gd name="T98" fmla="*/ 27 w 91"/>
              <a:gd name="T99" fmla="*/ 63 h 93"/>
              <a:gd name="T100" fmla="*/ 27 w 91"/>
              <a:gd name="T101" fmla="*/ 71 h 93"/>
              <a:gd name="T102" fmla="*/ 27 w 91"/>
              <a:gd name="T103" fmla="*/ 6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1" h="93">
                <a:moveTo>
                  <a:pt x="29" y="69"/>
                </a:moveTo>
                <a:cubicBezTo>
                  <a:pt x="30" y="75"/>
                  <a:pt x="24" y="74"/>
                  <a:pt x="19" y="71"/>
                </a:cubicBezTo>
                <a:cubicBezTo>
                  <a:pt x="20" y="67"/>
                  <a:pt x="23" y="64"/>
                  <a:pt x="24" y="60"/>
                </a:cubicBezTo>
                <a:cubicBezTo>
                  <a:pt x="22" y="62"/>
                  <a:pt x="20" y="67"/>
                  <a:pt x="17" y="69"/>
                </a:cubicBezTo>
                <a:cubicBezTo>
                  <a:pt x="16" y="69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1" y="74"/>
                  <a:pt x="9" y="84"/>
                  <a:pt x="11" y="92"/>
                </a:cubicBezTo>
                <a:cubicBezTo>
                  <a:pt x="7" y="84"/>
                  <a:pt x="11" y="75"/>
                  <a:pt x="14" y="67"/>
                </a:cubicBezTo>
                <a:cubicBezTo>
                  <a:pt x="14" y="67"/>
                  <a:pt x="15" y="66"/>
                  <a:pt x="15" y="66"/>
                </a:cubicBezTo>
                <a:cubicBezTo>
                  <a:pt x="15" y="65"/>
                  <a:pt x="14" y="63"/>
                  <a:pt x="13" y="61"/>
                </a:cubicBezTo>
                <a:cubicBezTo>
                  <a:pt x="7" y="67"/>
                  <a:pt x="5" y="78"/>
                  <a:pt x="4" y="84"/>
                </a:cubicBezTo>
                <a:cubicBezTo>
                  <a:pt x="5" y="85"/>
                  <a:pt x="5" y="84"/>
                  <a:pt x="6" y="85"/>
                </a:cubicBezTo>
                <a:cubicBezTo>
                  <a:pt x="8" y="79"/>
                  <a:pt x="9" y="70"/>
                  <a:pt x="13" y="65"/>
                </a:cubicBezTo>
                <a:cubicBezTo>
                  <a:pt x="14" y="67"/>
                  <a:pt x="11" y="70"/>
                  <a:pt x="10" y="73"/>
                </a:cubicBezTo>
                <a:cubicBezTo>
                  <a:pt x="9" y="77"/>
                  <a:pt x="7" y="82"/>
                  <a:pt x="7" y="84"/>
                </a:cubicBezTo>
                <a:cubicBezTo>
                  <a:pt x="7" y="85"/>
                  <a:pt x="8" y="86"/>
                  <a:pt x="7" y="87"/>
                </a:cubicBezTo>
                <a:cubicBezTo>
                  <a:pt x="6" y="87"/>
                  <a:pt x="6" y="86"/>
                  <a:pt x="6" y="86"/>
                </a:cubicBezTo>
                <a:cubicBezTo>
                  <a:pt x="5" y="85"/>
                  <a:pt x="5" y="86"/>
                  <a:pt x="4" y="86"/>
                </a:cubicBezTo>
                <a:cubicBezTo>
                  <a:pt x="2" y="81"/>
                  <a:pt x="6" y="75"/>
                  <a:pt x="7" y="69"/>
                </a:cubicBezTo>
                <a:cubicBezTo>
                  <a:pt x="5" y="74"/>
                  <a:pt x="0" y="82"/>
                  <a:pt x="3" y="87"/>
                </a:cubicBezTo>
                <a:cubicBezTo>
                  <a:pt x="0" y="87"/>
                  <a:pt x="1" y="82"/>
                  <a:pt x="2" y="80"/>
                </a:cubicBezTo>
                <a:cubicBezTo>
                  <a:pt x="4" y="73"/>
                  <a:pt x="7" y="65"/>
                  <a:pt x="13" y="59"/>
                </a:cubicBezTo>
                <a:cubicBezTo>
                  <a:pt x="13" y="57"/>
                  <a:pt x="8" y="55"/>
                  <a:pt x="9" y="53"/>
                </a:cubicBezTo>
                <a:cubicBezTo>
                  <a:pt x="10" y="52"/>
                  <a:pt x="14" y="53"/>
                  <a:pt x="15" y="53"/>
                </a:cubicBezTo>
                <a:cubicBezTo>
                  <a:pt x="15" y="53"/>
                  <a:pt x="16" y="52"/>
                  <a:pt x="16" y="52"/>
                </a:cubicBezTo>
                <a:cubicBezTo>
                  <a:pt x="19" y="52"/>
                  <a:pt x="23" y="53"/>
                  <a:pt x="25" y="51"/>
                </a:cubicBezTo>
                <a:cubicBezTo>
                  <a:pt x="24" y="48"/>
                  <a:pt x="20" y="46"/>
                  <a:pt x="18" y="43"/>
                </a:cubicBezTo>
                <a:cubicBezTo>
                  <a:pt x="18" y="43"/>
                  <a:pt x="16" y="40"/>
                  <a:pt x="16" y="40"/>
                </a:cubicBezTo>
                <a:cubicBezTo>
                  <a:pt x="17" y="39"/>
                  <a:pt x="18" y="40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22" y="37"/>
                  <a:pt x="27" y="37"/>
                  <a:pt x="30" y="38"/>
                </a:cubicBezTo>
                <a:cubicBezTo>
                  <a:pt x="31" y="39"/>
                  <a:pt x="31" y="39"/>
                  <a:pt x="31" y="39"/>
                </a:cubicBezTo>
                <a:cubicBezTo>
                  <a:pt x="30" y="42"/>
                  <a:pt x="31" y="45"/>
                  <a:pt x="30" y="48"/>
                </a:cubicBezTo>
                <a:cubicBezTo>
                  <a:pt x="33" y="46"/>
                  <a:pt x="35" y="41"/>
                  <a:pt x="38" y="40"/>
                </a:cubicBezTo>
                <a:cubicBezTo>
                  <a:pt x="38" y="39"/>
                  <a:pt x="37" y="39"/>
                  <a:pt x="36" y="38"/>
                </a:cubicBezTo>
                <a:cubicBezTo>
                  <a:pt x="36" y="38"/>
                  <a:pt x="35" y="37"/>
                  <a:pt x="36" y="37"/>
                </a:cubicBezTo>
                <a:cubicBezTo>
                  <a:pt x="37" y="37"/>
                  <a:pt x="37" y="38"/>
                  <a:pt x="38" y="39"/>
                </a:cubicBezTo>
                <a:cubicBezTo>
                  <a:pt x="38" y="38"/>
                  <a:pt x="38" y="37"/>
                  <a:pt x="39" y="37"/>
                </a:cubicBezTo>
                <a:cubicBezTo>
                  <a:pt x="38" y="36"/>
                  <a:pt x="37" y="36"/>
                  <a:pt x="36" y="35"/>
                </a:cubicBezTo>
                <a:cubicBezTo>
                  <a:pt x="36" y="35"/>
                  <a:pt x="36" y="34"/>
                  <a:pt x="37" y="33"/>
                </a:cubicBezTo>
                <a:cubicBezTo>
                  <a:pt x="38" y="34"/>
                  <a:pt x="37" y="35"/>
                  <a:pt x="38" y="35"/>
                </a:cubicBezTo>
                <a:cubicBezTo>
                  <a:pt x="38" y="36"/>
                  <a:pt x="38" y="35"/>
                  <a:pt x="39" y="36"/>
                </a:cubicBezTo>
                <a:cubicBezTo>
                  <a:pt x="40" y="35"/>
                  <a:pt x="40" y="32"/>
                  <a:pt x="42" y="32"/>
                </a:cubicBezTo>
                <a:cubicBezTo>
                  <a:pt x="41" y="34"/>
                  <a:pt x="39" y="37"/>
                  <a:pt x="39" y="40"/>
                </a:cubicBezTo>
                <a:cubicBezTo>
                  <a:pt x="42" y="39"/>
                  <a:pt x="44" y="38"/>
                  <a:pt x="47" y="37"/>
                </a:cubicBezTo>
                <a:cubicBezTo>
                  <a:pt x="47" y="37"/>
                  <a:pt x="45" y="37"/>
                  <a:pt x="45" y="36"/>
                </a:cubicBezTo>
                <a:cubicBezTo>
                  <a:pt x="46" y="34"/>
                  <a:pt x="48" y="36"/>
                  <a:pt x="49" y="35"/>
                </a:cubicBezTo>
                <a:cubicBezTo>
                  <a:pt x="50" y="31"/>
                  <a:pt x="50" y="26"/>
                  <a:pt x="53" y="22"/>
                </a:cubicBezTo>
                <a:cubicBezTo>
                  <a:pt x="55" y="23"/>
                  <a:pt x="57" y="25"/>
                  <a:pt x="58" y="27"/>
                </a:cubicBezTo>
                <a:cubicBezTo>
                  <a:pt x="59" y="26"/>
                  <a:pt x="58" y="24"/>
                  <a:pt x="58" y="22"/>
                </a:cubicBezTo>
                <a:cubicBezTo>
                  <a:pt x="59" y="21"/>
                  <a:pt x="60" y="21"/>
                  <a:pt x="62" y="20"/>
                </a:cubicBezTo>
                <a:cubicBezTo>
                  <a:pt x="62" y="20"/>
                  <a:pt x="62" y="19"/>
                  <a:pt x="62" y="19"/>
                </a:cubicBezTo>
                <a:cubicBezTo>
                  <a:pt x="68" y="10"/>
                  <a:pt x="75" y="2"/>
                  <a:pt x="84" y="0"/>
                </a:cubicBezTo>
                <a:cubicBezTo>
                  <a:pt x="84" y="0"/>
                  <a:pt x="84" y="1"/>
                  <a:pt x="84" y="1"/>
                </a:cubicBezTo>
                <a:cubicBezTo>
                  <a:pt x="84" y="1"/>
                  <a:pt x="83" y="1"/>
                  <a:pt x="83" y="1"/>
                </a:cubicBezTo>
                <a:cubicBezTo>
                  <a:pt x="79" y="4"/>
                  <a:pt x="75" y="7"/>
                  <a:pt x="71" y="11"/>
                </a:cubicBezTo>
                <a:cubicBezTo>
                  <a:pt x="73" y="9"/>
                  <a:pt x="76" y="7"/>
                  <a:pt x="80" y="5"/>
                </a:cubicBezTo>
                <a:cubicBezTo>
                  <a:pt x="82" y="4"/>
                  <a:pt x="86" y="1"/>
                  <a:pt x="86" y="5"/>
                </a:cubicBezTo>
                <a:cubicBezTo>
                  <a:pt x="84" y="4"/>
                  <a:pt x="81" y="6"/>
                  <a:pt x="79" y="7"/>
                </a:cubicBezTo>
                <a:cubicBezTo>
                  <a:pt x="81" y="7"/>
                  <a:pt x="83" y="6"/>
                  <a:pt x="85" y="6"/>
                </a:cubicBezTo>
                <a:cubicBezTo>
                  <a:pt x="86" y="7"/>
                  <a:pt x="86" y="8"/>
                  <a:pt x="86" y="9"/>
                </a:cubicBezTo>
                <a:cubicBezTo>
                  <a:pt x="85" y="9"/>
                  <a:pt x="85" y="8"/>
                  <a:pt x="84" y="8"/>
                </a:cubicBezTo>
                <a:cubicBezTo>
                  <a:pt x="79" y="8"/>
                  <a:pt x="74" y="11"/>
                  <a:pt x="70" y="17"/>
                </a:cubicBezTo>
                <a:cubicBezTo>
                  <a:pt x="70" y="17"/>
                  <a:pt x="71" y="17"/>
                  <a:pt x="71" y="18"/>
                </a:cubicBezTo>
                <a:cubicBezTo>
                  <a:pt x="75" y="13"/>
                  <a:pt x="84" y="7"/>
                  <a:pt x="89" y="10"/>
                </a:cubicBezTo>
                <a:cubicBezTo>
                  <a:pt x="91" y="11"/>
                  <a:pt x="91" y="14"/>
                  <a:pt x="89" y="14"/>
                </a:cubicBezTo>
                <a:cubicBezTo>
                  <a:pt x="88" y="13"/>
                  <a:pt x="90" y="13"/>
                  <a:pt x="89" y="12"/>
                </a:cubicBezTo>
                <a:cubicBezTo>
                  <a:pt x="83" y="9"/>
                  <a:pt x="70" y="16"/>
                  <a:pt x="72" y="24"/>
                </a:cubicBezTo>
                <a:cubicBezTo>
                  <a:pt x="74" y="23"/>
                  <a:pt x="76" y="20"/>
                  <a:pt x="78" y="21"/>
                </a:cubicBezTo>
                <a:cubicBezTo>
                  <a:pt x="78" y="24"/>
                  <a:pt x="80" y="30"/>
                  <a:pt x="79" y="33"/>
                </a:cubicBezTo>
                <a:cubicBezTo>
                  <a:pt x="78" y="39"/>
                  <a:pt x="69" y="37"/>
                  <a:pt x="66" y="37"/>
                </a:cubicBezTo>
                <a:cubicBezTo>
                  <a:pt x="65" y="39"/>
                  <a:pt x="68" y="39"/>
                  <a:pt x="69" y="40"/>
                </a:cubicBezTo>
                <a:cubicBezTo>
                  <a:pt x="78" y="47"/>
                  <a:pt x="83" y="62"/>
                  <a:pt x="79" y="72"/>
                </a:cubicBezTo>
                <a:cubicBezTo>
                  <a:pt x="78" y="75"/>
                  <a:pt x="77" y="76"/>
                  <a:pt x="75" y="78"/>
                </a:cubicBezTo>
                <a:cubicBezTo>
                  <a:pt x="67" y="88"/>
                  <a:pt x="52" y="93"/>
                  <a:pt x="39" y="84"/>
                </a:cubicBezTo>
                <a:cubicBezTo>
                  <a:pt x="33" y="80"/>
                  <a:pt x="30" y="74"/>
                  <a:pt x="29" y="69"/>
                </a:cubicBezTo>
                <a:cubicBezTo>
                  <a:pt x="29" y="69"/>
                  <a:pt x="29" y="69"/>
                  <a:pt x="29" y="69"/>
                </a:cubicBezTo>
                <a:close/>
                <a:moveTo>
                  <a:pt x="66" y="18"/>
                </a:moveTo>
                <a:cubicBezTo>
                  <a:pt x="68" y="17"/>
                  <a:pt x="70" y="14"/>
                  <a:pt x="71" y="12"/>
                </a:cubicBezTo>
                <a:cubicBezTo>
                  <a:pt x="70" y="14"/>
                  <a:pt x="67" y="16"/>
                  <a:pt x="66" y="18"/>
                </a:cubicBezTo>
                <a:close/>
                <a:moveTo>
                  <a:pt x="65" y="25"/>
                </a:moveTo>
                <a:cubicBezTo>
                  <a:pt x="66" y="25"/>
                  <a:pt x="66" y="25"/>
                  <a:pt x="66" y="26"/>
                </a:cubicBezTo>
                <a:cubicBezTo>
                  <a:pt x="66" y="27"/>
                  <a:pt x="65" y="26"/>
                  <a:pt x="64" y="26"/>
                </a:cubicBezTo>
                <a:cubicBezTo>
                  <a:pt x="64" y="24"/>
                  <a:pt x="65" y="23"/>
                  <a:pt x="65" y="21"/>
                </a:cubicBezTo>
                <a:cubicBezTo>
                  <a:pt x="58" y="21"/>
                  <a:pt x="59" y="29"/>
                  <a:pt x="63" y="32"/>
                </a:cubicBezTo>
                <a:cubicBezTo>
                  <a:pt x="66" y="33"/>
                  <a:pt x="67" y="27"/>
                  <a:pt x="69" y="25"/>
                </a:cubicBezTo>
                <a:cubicBezTo>
                  <a:pt x="67" y="24"/>
                  <a:pt x="70" y="21"/>
                  <a:pt x="70" y="19"/>
                </a:cubicBezTo>
                <a:cubicBezTo>
                  <a:pt x="67" y="19"/>
                  <a:pt x="66" y="22"/>
                  <a:pt x="65" y="25"/>
                </a:cubicBezTo>
                <a:close/>
                <a:moveTo>
                  <a:pt x="78" y="33"/>
                </a:moveTo>
                <a:cubicBezTo>
                  <a:pt x="78" y="31"/>
                  <a:pt x="77" y="25"/>
                  <a:pt x="76" y="23"/>
                </a:cubicBezTo>
                <a:cubicBezTo>
                  <a:pt x="71" y="24"/>
                  <a:pt x="70" y="31"/>
                  <a:pt x="66" y="35"/>
                </a:cubicBezTo>
                <a:cubicBezTo>
                  <a:pt x="69" y="36"/>
                  <a:pt x="77" y="37"/>
                  <a:pt x="78" y="33"/>
                </a:cubicBezTo>
                <a:close/>
                <a:moveTo>
                  <a:pt x="69" y="25"/>
                </a:moveTo>
                <a:cubicBezTo>
                  <a:pt x="70" y="24"/>
                  <a:pt x="71" y="23"/>
                  <a:pt x="70" y="21"/>
                </a:cubicBezTo>
                <a:cubicBezTo>
                  <a:pt x="70" y="23"/>
                  <a:pt x="70" y="24"/>
                  <a:pt x="69" y="25"/>
                </a:cubicBezTo>
                <a:close/>
                <a:moveTo>
                  <a:pt x="51" y="35"/>
                </a:moveTo>
                <a:cubicBezTo>
                  <a:pt x="52" y="35"/>
                  <a:pt x="59" y="34"/>
                  <a:pt x="60" y="33"/>
                </a:cubicBezTo>
                <a:cubicBezTo>
                  <a:pt x="60" y="32"/>
                  <a:pt x="59" y="29"/>
                  <a:pt x="59" y="29"/>
                </a:cubicBezTo>
                <a:cubicBezTo>
                  <a:pt x="58" y="27"/>
                  <a:pt x="56" y="25"/>
                  <a:pt x="54" y="24"/>
                </a:cubicBezTo>
                <a:cubicBezTo>
                  <a:pt x="52" y="25"/>
                  <a:pt x="50" y="34"/>
                  <a:pt x="51" y="35"/>
                </a:cubicBezTo>
                <a:close/>
                <a:moveTo>
                  <a:pt x="55" y="36"/>
                </a:moveTo>
                <a:cubicBezTo>
                  <a:pt x="56" y="36"/>
                  <a:pt x="58" y="36"/>
                  <a:pt x="60" y="36"/>
                </a:cubicBezTo>
                <a:cubicBezTo>
                  <a:pt x="59" y="34"/>
                  <a:pt x="57" y="36"/>
                  <a:pt x="55" y="36"/>
                </a:cubicBezTo>
                <a:close/>
                <a:moveTo>
                  <a:pt x="41" y="83"/>
                </a:moveTo>
                <a:cubicBezTo>
                  <a:pt x="43" y="85"/>
                  <a:pt x="47" y="86"/>
                  <a:pt x="50" y="87"/>
                </a:cubicBezTo>
                <a:cubicBezTo>
                  <a:pt x="62" y="90"/>
                  <a:pt x="79" y="78"/>
                  <a:pt x="79" y="64"/>
                </a:cubicBezTo>
                <a:cubicBezTo>
                  <a:pt x="77" y="55"/>
                  <a:pt x="75" y="44"/>
                  <a:pt x="64" y="39"/>
                </a:cubicBezTo>
                <a:cubicBezTo>
                  <a:pt x="63" y="39"/>
                  <a:pt x="63" y="40"/>
                  <a:pt x="62" y="39"/>
                </a:cubicBezTo>
                <a:cubicBezTo>
                  <a:pt x="56" y="36"/>
                  <a:pt x="50" y="38"/>
                  <a:pt x="45" y="39"/>
                </a:cubicBezTo>
                <a:cubicBezTo>
                  <a:pt x="45" y="39"/>
                  <a:pt x="46" y="40"/>
                  <a:pt x="46" y="40"/>
                </a:cubicBezTo>
                <a:cubicBezTo>
                  <a:pt x="46" y="45"/>
                  <a:pt x="54" y="47"/>
                  <a:pt x="55" y="51"/>
                </a:cubicBezTo>
                <a:cubicBezTo>
                  <a:pt x="51" y="49"/>
                  <a:pt x="48" y="46"/>
                  <a:pt x="45" y="43"/>
                </a:cubicBezTo>
                <a:cubicBezTo>
                  <a:pt x="44" y="47"/>
                  <a:pt x="47" y="50"/>
                  <a:pt x="48" y="53"/>
                </a:cubicBezTo>
                <a:cubicBezTo>
                  <a:pt x="45" y="51"/>
                  <a:pt x="44" y="47"/>
                  <a:pt x="43" y="43"/>
                </a:cubicBezTo>
                <a:cubicBezTo>
                  <a:pt x="44" y="42"/>
                  <a:pt x="44" y="41"/>
                  <a:pt x="43" y="41"/>
                </a:cubicBezTo>
                <a:cubicBezTo>
                  <a:pt x="42" y="47"/>
                  <a:pt x="45" y="52"/>
                  <a:pt x="48" y="56"/>
                </a:cubicBezTo>
                <a:cubicBezTo>
                  <a:pt x="47" y="57"/>
                  <a:pt x="46" y="55"/>
                  <a:pt x="46" y="55"/>
                </a:cubicBezTo>
                <a:cubicBezTo>
                  <a:pt x="46" y="56"/>
                  <a:pt x="47" y="57"/>
                  <a:pt x="47" y="57"/>
                </a:cubicBezTo>
                <a:cubicBezTo>
                  <a:pt x="42" y="54"/>
                  <a:pt x="42" y="46"/>
                  <a:pt x="41" y="41"/>
                </a:cubicBezTo>
                <a:cubicBezTo>
                  <a:pt x="40" y="41"/>
                  <a:pt x="39" y="42"/>
                  <a:pt x="38" y="42"/>
                </a:cubicBezTo>
                <a:cubicBezTo>
                  <a:pt x="39" y="42"/>
                  <a:pt x="39" y="42"/>
                  <a:pt x="40" y="43"/>
                </a:cubicBezTo>
                <a:cubicBezTo>
                  <a:pt x="38" y="48"/>
                  <a:pt x="40" y="52"/>
                  <a:pt x="42" y="56"/>
                </a:cubicBezTo>
                <a:cubicBezTo>
                  <a:pt x="43" y="57"/>
                  <a:pt x="44" y="57"/>
                  <a:pt x="43" y="58"/>
                </a:cubicBezTo>
                <a:cubicBezTo>
                  <a:pt x="40" y="57"/>
                  <a:pt x="41" y="54"/>
                  <a:pt x="39" y="52"/>
                </a:cubicBezTo>
                <a:cubicBezTo>
                  <a:pt x="39" y="54"/>
                  <a:pt x="39" y="57"/>
                  <a:pt x="39" y="59"/>
                </a:cubicBezTo>
                <a:cubicBezTo>
                  <a:pt x="40" y="59"/>
                  <a:pt x="41" y="61"/>
                  <a:pt x="40" y="61"/>
                </a:cubicBezTo>
                <a:cubicBezTo>
                  <a:pt x="39" y="61"/>
                  <a:pt x="38" y="56"/>
                  <a:pt x="39" y="55"/>
                </a:cubicBezTo>
                <a:cubicBezTo>
                  <a:pt x="37" y="52"/>
                  <a:pt x="39" y="46"/>
                  <a:pt x="37" y="43"/>
                </a:cubicBezTo>
                <a:cubicBezTo>
                  <a:pt x="35" y="49"/>
                  <a:pt x="37" y="54"/>
                  <a:pt x="37" y="60"/>
                </a:cubicBezTo>
                <a:cubicBezTo>
                  <a:pt x="40" y="60"/>
                  <a:pt x="38" y="63"/>
                  <a:pt x="39" y="64"/>
                </a:cubicBezTo>
                <a:cubicBezTo>
                  <a:pt x="39" y="64"/>
                  <a:pt x="38" y="64"/>
                  <a:pt x="38" y="64"/>
                </a:cubicBezTo>
                <a:cubicBezTo>
                  <a:pt x="38" y="65"/>
                  <a:pt x="37" y="66"/>
                  <a:pt x="37" y="66"/>
                </a:cubicBezTo>
                <a:cubicBezTo>
                  <a:pt x="37" y="67"/>
                  <a:pt x="36" y="66"/>
                  <a:pt x="35" y="66"/>
                </a:cubicBezTo>
                <a:cubicBezTo>
                  <a:pt x="38" y="58"/>
                  <a:pt x="34" y="52"/>
                  <a:pt x="35" y="44"/>
                </a:cubicBezTo>
                <a:cubicBezTo>
                  <a:pt x="34" y="46"/>
                  <a:pt x="32" y="48"/>
                  <a:pt x="31" y="50"/>
                </a:cubicBezTo>
                <a:cubicBezTo>
                  <a:pt x="32" y="49"/>
                  <a:pt x="32" y="49"/>
                  <a:pt x="32" y="49"/>
                </a:cubicBezTo>
                <a:cubicBezTo>
                  <a:pt x="28" y="62"/>
                  <a:pt x="28" y="75"/>
                  <a:pt x="41" y="83"/>
                </a:cubicBezTo>
                <a:close/>
                <a:moveTo>
                  <a:pt x="29" y="40"/>
                </a:moveTo>
                <a:cubicBezTo>
                  <a:pt x="25" y="38"/>
                  <a:pt x="22" y="39"/>
                  <a:pt x="19" y="40"/>
                </a:cubicBezTo>
                <a:cubicBezTo>
                  <a:pt x="21" y="44"/>
                  <a:pt x="24" y="48"/>
                  <a:pt x="28" y="51"/>
                </a:cubicBezTo>
                <a:cubicBezTo>
                  <a:pt x="29" y="47"/>
                  <a:pt x="30" y="43"/>
                  <a:pt x="29" y="40"/>
                </a:cubicBezTo>
                <a:close/>
                <a:moveTo>
                  <a:pt x="12" y="54"/>
                </a:moveTo>
                <a:cubicBezTo>
                  <a:pt x="14" y="58"/>
                  <a:pt x="16" y="62"/>
                  <a:pt x="17" y="66"/>
                </a:cubicBezTo>
                <a:cubicBezTo>
                  <a:pt x="21" y="63"/>
                  <a:pt x="26" y="57"/>
                  <a:pt x="25" y="53"/>
                </a:cubicBezTo>
                <a:cubicBezTo>
                  <a:pt x="21" y="54"/>
                  <a:pt x="16" y="53"/>
                  <a:pt x="12" y="54"/>
                </a:cubicBezTo>
                <a:close/>
                <a:moveTo>
                  <a:pt x="29" y="59"/>
                </a:moveTo>
                <a:cubicBezTo>
                  <a:pt x="29" y="58"/>
                  <a:pt x="29" y="57"/>
                  <a:pt x="29" y="56"/>
                </a:cubicBezTo>
                <a:cubicBezTo>
                  <a:pt x="28" y="55"/>
                  <a:pt x="27" y="58"/>
                  <a:pt x="29" y="59"/>
                </a:cubicBezTo>
                <a:close/>
                <a:moveTo>
                  <a:pt x="28" y="64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1"/>
                  <a:pt x="27" y="58"/>
                  <a:pt x="27" y="57"/>
                </a:cubicBezTo>
                <a:cubicBezTo>
                  <a:pt x="25" y="61"/>
                  <a:pt x="22" y="66"/>
                  <a:pt x="21" y="70"/>
                </a:cubicBezTo>
                <a:cubicBezTo>
                  <a:pt x="23" y="71"/>
                  <a:pt x="25" y="72"/>
                  <a:pt x="27" y="71"/>
                </a:cubicBezTo>
                <a:cubicBezTo>
                  <a:pt x="27" y="69"/>
                  <a:pt x="28" y="66"/>
                  <a:pt x="28" y="64"/>
                </a:cubicBezTo>
                <a:close/>
                <a:moveTo>
                  <a:pt x="28" y="63"/>
                </a:moveTo>
                <a:cubicBezTo>
                  <a:pt x="28" y="62"/>
                  <a:pt x="28" y="62"/>
                  <a:pt x="27" y="61"/>
                </a:cubicBezTo>
                <a:cubicBezTo>
                  <a:pt x="27" y="62"/>
                  <a:pt x="27" y="62"/>
                  <a:pt x="28" y="6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0" name="Freeform 316"/>
          <p:cNvSpPr>
            <a:spLocks/>
          </p:cNvSpPr>
          <p:nvPr/>
        </p:nvSpPr>
        <p:spPr bwMode="auto">
          <a:xfrm>
            <a:off x="3564302" y="2447322"/>
            <a:ext cx="76696" cy="76696"/>
          </a:xfrm>
          <a:custGeom>
            <a:avLst/>
            <a:gdLst>
              <a:gd name="T0" fmla="*/ 28 w 28"/>
              <a:gd name="T1" fmla="*/ 3 h 28"/>
              <a:gd name="T2" fmla="*/ 27 w 28"/>
              <a:gd name="T3" fmla="*/ 4 h 28"/>
              <a:gd name="T4" fmla="*/ 26 w 28"/>
              <a:gd name="T5" fmla="*/ 19 h 28"/>
              <a:gd name="T6" fmla="*/ 14 w 28"/>
              <a:gd name="T7" fmla="*/ 27 h 28"/>
              <a:gd name="T8" fmla="*/ 9 w 28"/>
              <a:gd name="T9" fmla="*/ 27 h 28"/>
              <a:gd name="T10" fmla="*/ 3 w 28"/>
              <a:gd name="T11" fmla="*/ 26 h 28"/>
              <a:gd name="T12" fmla="*/ 1 w 28"/>
              <a:gd name="T13" fmla="*/ 25 h 28"/>
              <a:gd name="T14" fmla="*/ 0 w 28"/>
              <a:gd name="T15" fmla="*/ 23 h 28"/>
              <a:gd name="T16" fmla="*/ 1 w 28"/>
              <a:gd name="T17" fmla="*/ 23 h 28"/>
              <a:gd name="T18" fmla="*/ 3 w 28"/>
              <a:gd name="T19" fmla="*/ 19 h 28"/>
              <a:gd name="T20" fmla="*/ 4 w 28"/>
              <a:gd name="T21" fmla="*/ 21 h 28"/>
              <a:gd name="T22" fmla="*/ 24 w 28"/>
              <a:gd name="T23" fmla="*/ 4 h 28"/>
              <a:gd name="T24" fmla="*/ 22 w 28"/>
              <a:gd name="T25" fmla="*/ 3 h 28"/>
              <a:gd name="T26" fmla="*/ 28 w 28"/>
              <a:gd name="T27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" h="28">
                <a:moveTo>
                  <a:pt x="28" y="3"/>
                </a:moveTo>
                <a:cubicBezTo>
                  <a:pt x="28" y="4"/>
                  <a:pt x="27" y="4"/>
                  <a:pt x="27" y="4"/>
                </a:cubicBezTo>
                <a:cubicBezTo>
                  <a:pt x="28" y="9"/>
                  <a:pt x="27" y="14"/>
                  <a:pt x="26" y="19"/>
                </a:cubicBezTo>
                <a:cubicBezTo>
                  <a:pt x="23" y="24"/>
                  <a:pt x="19" y="28"/>
                  <a:pt x="14" y="27"/>
                </a:cubicBezTo>
                <a:cubicBezTo>
                  <a:pt x="13" y="27"/>
                  <a:pt x="10" y="27"/>
                  <a:pt x="9" y="27"/>
                </a:cubicBezTo>
                <a:cubicBezTo>
                  <a:pt x="7" y="26"/>
                  <a:pt x="5" y="25"/>
                  <a:pt x="3" y="26"/>
                </a:cubicBezTo>
                <a:cubicBezTo>
                  <a:pt x="2" y="26"/>
                  <a:pt x="1" y="25"/>
                  <a:pt x="1" y="25"/>
                </a:cubicBezTo>
                <a:cubicBezTo>
                  <a:pt x="0" y="25"/>
                  <a:pt x="0" y="24"/>
                  <a:pt x="0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2" y="22"/>
                  <a:pt x="1" y="20"/>
                  <a:pt x="3" y="19"/>
                </a:cubicBezTo>
                <a:cubicBezTo>
                  <a:pt x="4" y="20"/>
                  <a:pt x="3" y="21"/>
                  <a:pt x="4" y="21"/>
                </a:cubicBezTo>
                <a:cubicBezTo>
                  <a:pt x="13" y="22"/>
                  <a:pt x="21" y="14"/>
                  <a:pt x="24" y="4"/>
                </a:cubicBezTo>
                <a:cubicBezTo>
                  <a:pt x="23" y="4"/>
                  <a:pt x="22" y="4"/>
                  <a:pt x="22" y="3"/>
                </a:cubicBezTo>
                <a:cubicBezTo>
                  <a:pt x="23" y="1"/>
                  <a:pt x="26" y="0"/>
                  <a:pt x="28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1" name="Freeform 317"/>
          <p:cNvSpPr>
            <a:spLocks noEditPoints="1"/>
          </p:cNvSpPr>
          <p:nvPr/>
        </p:nvSpPr>
        <p:spPr bwMode="auto">
          <a:xfrm>
            <a:off x="4009367" y="3017888"/>
            <a:ext cx="194062" cy="195224"/>
          </a:xfrm>
          <a:custGeom>
            <a:avLst/>
            <a:gdLst>
              <a:gd name="T0" fmla="*/ 49 w 71"/>
              <a:gd name="T1" fmla="*/ 8 h 71"/>
              <a:gd name="T2" fmla="*/ 54 w 71"/>
              <a:gd name="T3" fmla="*/ 9 h 71"/>
              <a:gd name="T4" fmla="*/ 67 w 71"/>
              <a:gd name="T5" fmla="*/ 53 h 71"/>
              <a:gd name="T6" fmla="*/ 69 w 71"/>
              <a:gd name="T7" fmla="*/ 57 h 71"/>
              <a:gd name="T8" fmla="*/ 65 w 71"/>
              <a:gd name="T9" fmla="*/ 59 h 71"/>
              <a:gd name="T10" fmla="*/ 59 w 71"/>
              <a:gd name="T11" fmla="*/ 61 h 71"/>
              <a:gd name="T12" fmla="*/ 16 w 71"/>
              <a:gd name="T13" fmla="*/ 70 h 71"/>
              <a:gd name="T14" fmla="*/ 12 w 71"/>
              <a:gd name="T15" fmla="*/ 66 h 71"/>
              <a:gd name="T16" fmla="*/ 10 w 71"/>
              <a:gd name="T17" fmla="*/ 64 h 71"/>
              <a:gd name="T18" fmla="*/ 11 w 71"/>
              <a:gd name="T19" fmla="*/ 60 h 71"/>
              <a:gd name="T20" fmla="*/ 9 w 71"/>
              <a:gd name="T21" fmla="*/ 58 h 71"/>
              <a:gd name="T22" fmla="*/ 0 w 71"/>
              <a:gd name="T23" fmla="*/ 20 h 71"/>
              <a:gd name="T24" fmla="*/ 4 w 71"/>
              <a:gd name="T25" fmla="*/ 17 h 71"/>
              <a:gd name="T26" fmla="*/ 6 w 71"/>
              <a:gd name="T27" fmla="*/ 18 h 71"/>
              <a:gd name="T28" fmla="*/ 20 w 71"/>
              <a:gd name="T29" fmla="*/ 5 h 71"/>
              <a:gd name="T30" fmla="*/ 22 w 71"/>
              <a:gd name="T31" fmla="*/ 14 h 71"/>
              <a:gd name="T32" fmla="*/ 24 w 71"/>
              <a:gd name="T33" fmla="*/ 9 h 71"/>
              <a:gd name="T34" fmla="*/ 22 w 71"/>
              <a:gd name="T35" fmla="*/ 14 h 71"/>
              <a:gd name="T36" fmla="*/ 28 w 71"/>
              <a:gd name="T37" fmla="*/ 29 h 71"/>
              <a:gd name="T38" fmla="*/ 6 w 71"/>
              <a:gd name="T39" fmla="*/ 21 h 71"/>
              <a:gd name="T40" fmla="*/ 15 w 71"/>
              <a:gd name="T41" fmla="*/ 58 h 71"/>
              <a:gd name="T42" fmla="*/ 13 w 71"/>
              <a:gd name="T43" fmla="*/ 51 h 71"/>
              <a:gd name="T44" fmla="*/ 15 w 71"/>
              <a:gd name="T45" fmla="*/ 52 h 71"/>
              <a:gd name="T46" fmla="*/ 26 w 71"/>
              <a:gd name="T47" fmla="*/ 58 h 71"/>
              <a:gd name="T48" fmla="*/ 22 w 71"/>
              <a:gd name="T49" fmla="*/ 61 h 71"/>
              <a:gd name="T50" fmla="*/ 27 w 71"/>
              <a:gd name="T51" fmla="*/ 62 h 71"/>
              <a:gd name="T52" fmla="*/ 23 w 71"/>
              <a:gd name="T53" fmla="*/ 63 h 71"/>
              <a:gd name="T54" fmla="*/ 26 w 71"/>
              <a:gd name="T55" fmla="*/ 64 h 71"/>
              <a:gd name="T56" fmla="*/ 33 w 71"/>
              <a:gd name="T57" fmla="*/ 64 h 71"/>
              <a:gd name="T58" fmla="*/ 50 w 71"/>
              <a:gd name="T59" fmla="*/ 20 h 71"/>
              <a:gd name="T60" fmla="*/ 52 w 71"/>
              <a:gd name="T61" fmla="*/ 17 h 71"/>
              <a:gd name="T62" fmla="*/ 50 w 71"/>
              <a:gd name="T63" fmla="*/ 12 h 71"/>
              <a:gd name="T64" fmla="*/ 30 w 71"/>
              <a:gd name="T65" fmla="*/ 15 h 71"/>
              <a:gd name="T66" fmla="*/ 27 w 71"/>
              <a:gd name="T67" fmla="*/ 16 h 71"/>
              <a:gd name="T68" fmla="*/ 28 w 71"/>
              <a:gd name="T69" fmla="*/ 25 h 71"/>
              <a:gd name="T70" fmla="*/ 27 w 71"/>
              <a:gd name="T71" fmla="*/ 24 h 71"/>
              <a:gd name="T72" fmla="*/ 24 w 71"/>
              <a:gd name="T73" fmla="*/ 17 h 71"/>
              <a:gd name="T74" fmla="*/ 28 w 71"/>
              <a:gd name="T75" fmla="*/ 25 h 71"/>
              <a:gd name="T76" fmla="*/ 5 w 71"/>
              <a:gd name="T77" fmla="*/ 21 h 71"/>
              <a:gd name="T78" fmla="*/ 7 w 71"/>
              <a:gd name="T79" fmla="*/ 32 h 71"/>
              <a:gd name="T80" fmla="*/ 7 w 71"/>
              <a:gd name="T81" fmla="*/ 32 h 71"/>
              <a:gd name="T82" fmla="*/ 18 w 71"/>
              <a:gd name="T83" fmla="*/ 58 h 71"/>
              <a:gd name="T84" fmla="*/ 20 w 71"/>
              <a:gd name="T85" fmla="*/ 58 h 71"/>
              <a:gd name="T86" fmla="*/ 16 w 71"/>
              <a:gd name="T87" fmla="*/ 62 h 71"/>
              <a:gd name="T88" fmla="*/ 14 w 71"/>
              <a:gd name="T89" fmla="*/ 59 h 71"/>
              <a:gd name="T90" fmla="*/ 15 w 71"/>
              <a:gd name="T91" fmla="*/ 63 h 71"/>
              <a:gd name="T92" fmla="*/ 15 w 71"/>
              <a:gd name="T93" fmla="*/ 63 h 71"/>
              <a:gd name="T94" fmla="*/ 18 w 71"/>
              <a:gd name="T95" fmla="*/ 61 h 71"/>
              <a:gd name="T96" fmla="*/ 25 w 71"/>
              <a:gd name="T97" fmla="*/ 61 h 71"/>
              <a:gd name="T98" fmla="*/ 19 w 71"/>
              <a:gd name="T99" fmla="*/ 65 h 71"/>
              <a:gd name="T100" fmla="*/ 19 w 71"/>
              <a:gd name="T101" fmla="*/ 65 h 71"/>
              <a:gd name="T102" fmla="*/ 16 w 71"/>
              <a:gd name="T103" fmla="*/ 66 h 71"/>
              <a:gd name="T104" fmla="*/ 18 w 71"/>
              <a:gd name="T105" fmla="*/ 64 h 71"/>
              <a:gd name="T106" fmla="*/ 13 w 71"/>
              <a:gd name="T107" fmla="*/ 66 h 71"/>
              <a:gd name="T108" fmla="*/ 17 w 71"/>
              <a:gd name="T109" fmla="*/ 68 h 71"/>
              <a:gd name="T110" fmla="*/ 16 w 71"/>
              <a:gd name="T111" fmla="*/ 67 h 71"/>
              <a:gd name="T112" fmla="*/ 15 w 71"/>
              <a:gd name="T113" fmla="*/ 66 h 71"/>
              <a:gd name="T114" fmla="*/ 19 w 71"/>
              <a:gd name="T115" fmla="*/ 66 h 71"/>
              <a:gd name="T116" fmla="*/ 19 w 71"/>
              <a:gd name="T117" fmla="*/ 6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1" h="71">
                <a:moveTo>
                  <a:pt x="32" y="12"/>
                </a:moveTo>
                <a:cubicBezTo>
                  <a:pt x="38" y="10"/>
                  <a:pt x="44" y="10"/>
                  <a:pt x="49" y="8"/>
                </a:cubicBezTo>
                <a:cubicBezTo>
                  <a:pt x="52" y="9"/>
                  <a:pt x="58" y="6"/>
                  <a:pt x="59" y="9"/>
                </a:cubicBezTo>
                <a:cubicBezTo>
                  <a:pt x="58" y="9"/>
                  <a:pt x="56" y="8"/>
                  <a:pt x="54" y="9"/>
                </a:cubicBezTo>
                <a:cubicBezTo>
                  <a:pt x="53" y="13"/>
                  <a:pt x="54" y="17"/>
                  <a:pt x="55" y="21"/>
                </a:cubicBezTo>
                <a:cubicBezTo>
                  <a:pt x="57" y="33"/>
                  <a:pt x="61" y="44"/>
                  <a:pt x="67" y="53"/>
                </a:cubicBezTo>
                <a:cubicBezTo>
                  <a:pt x="67" y="53"/>
                  <a:pt x="68" y="53"/>
                  <a:pt x="68" y="54"/>
                </a:cubicBezTo>
                <a:cubicBezTo>
                  <a:pt x="68" y="55"/>
                  <a:pt x="69" y="55"/>
                  <a:pt x="69" y="57"/>
                </a:cubicBezTo>
                <a:cubicBezTo>
                  <a:pt x="69" y="57"/>
                  <a:pt x="71" y="56"/>
                  <a:pt x="71" y="57"/>
                </a:cubicBezTo>
                <a:cubicBezTo>
                  <a:pt x="71" y="58"/>
                  <a:pt x="67" y="59"/>
                  <a:pt x="65" y="59"/>
                </a:cubicBezTo>
                <a:cubicBezTo>
                  <a:pt x="65" y="59"/>
                  <a:pt x="65" y="60"/>
                  <a:pt x="64" y="61"/>
                </a:cubicBezTo>
                <a:cubicBezTo>
                  <a:pt x="62" y="61"/>
                  <a:pt x="62" y="61"/>
                  <a:pt x="59" y="61"/>
                </a:cubicBezTo>
                <a:cubicBezTo>
                  <a:pt x="59" y="62"/>
                  <a:pt x="60" y="62"/>
                  <a:pt x="60" y="62"/>
                </a:cubicBezTo>
                <a:cubicBezTo>
                  <a:pt x="45" y="64"/>
                  <a:pt x="31" y="67"/>
                  <a:pt x="16" y="70"/>
                </a:cubicBezTo>
                <a:cubicBezTo>
                  <a:pt x="16" y="70"/>
                  <a:pt x="17" y="70"/>
                  <a:pt x="16" y="71"/>
                </a:cubicBezTo>
                <a:cubicBezTo>
                  <a:pt x="13" y="71"/>
                  <a:pt x="13" y="68"/>
                  <a:pt x="12" y="66"/>
                </a:cubicBezTo>
                <a:cubicBezTo>
                  <a:pt x="11" y="66"/>
                  <a:pt x="10" y="67"/>
                  <a:pt x="9" y="66"/>
                </a:cubicBezTo>
                <a:cubicBezTo>
                  <a:pt x="10" y="65"/>
                  <a:pt x="11" y="65"/>
                  <a:pt x="10" y="64"/>
                </a:cubicBezTo>
                <a:cubicBezTo>
                  <a:pt x="11" y="64"/>
                  <a:pt x="11" y="64"/>
                  <a:pt x="11" y="63"/>
                </a:cubicBezTo>
                <a:cubicBezTo>
                  <a:pt x="11" y="62"/>
                  <a:pt x="11" y="61"/>
                  <a:pt x="11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9"/>
                  <a:pt x="9" y="59"/>
                  <a:pt x="9" y="58"/>
                </a:cubicBezTo>
                <a:cubicBezTo>
                  <a:pt x="7" y="45"/>
                  <a:pt x="7" y="31"/>
                  <a:pt x="2" y="22"/>
                </a:cubicBezTo>
                <a:cubicBezTo>
                  <a:pt x="1" y="21"/>
                  <a:pt x="0" y="22"/>
                  <a:pt x="0" y="20"/>
                </a:cubicBezTo>
                <a:cubicBezTo>
                  <a:pt x="1" y="19"/>
                  <a:pt x="3" y="19"/>
                  <a:pt x="5" y="19"/>
                </a:cubicBezTo>
                <a:cubicBezTo>
                  <a:pt x="5" y="18"/>
                  <a:pt x="4" y="18"/>
                  <a:pt x="4" y="17"/>
                </a:cubicBezTo>
                <a:cubicBezTo>
                  <a:pt x="5" y="17"/>
                  <a:pt x="5" y="17"/>
                  <a:pt x="6" y="17"/>
                </a:cubicBezTo>
                <a:cubicBezTo>
                  <a:pt x="6" y="17"/>
                  <a:pt x="6" y="18"/>
                  <a:pt x="6" y="18"/>
                </a:cubicBezTo>
                <a:cubicBezTo>
                  <a:pt x="11" y="17"/>
                  <a:pt x="16" y="16"/>
                  <a:pt x="20" y="15"/>
                </a:cubicBezTo>
                <a:cubicBezTo>
                  <a:pt x="20" y="11"/>
                  <a:pt x="19" y="8"/>
                  <a:pt x="20" y="5"/>
                </a:cubicBezTo>
                <a:cubicBezTo>
                  <a:pt x="26" y="0"/>
                  <a:pt x="31" y="7"/>
                  <a:pt x="32" y="12"/>
                </a:cubicBezTo>
                <a:close/>
                <a:moveTo>
                  <a:pt x="22" y="14"/>
                </a:moveTo>
                <a:cubicBezTo>
                  <a:pt x="23" y="14"/>
                  <a:pt x="23" y="14"/>
                  <a:pt x="23" y="14"/>
                </a:cubicBezTo>
                <a:cubicBezTo>
                  <a:pt x="24" y="13"/>
                  <a:pt x="23" y="10"/>
                  <a:pt x="24" y="9"/>
                </a:cubicBezTo>
                <a:cubicBezTo>
                  <a:pt x="25" y="10"/>
                  <a:pt x="25" y="8"/>
                  <a:pt x="27" y="8"/>
                </a:cubicBezTo>
                <a:cubicBezTo>
                  <a:pt x="25" y="3"/>
                  <a:pt x="20" y="9"/>
                  <a:pt x="22" y="14"/>
                </a:cubicBezTo>
                <a:close/>
                <a:moveTo>
                  <a:pt x="30" y="15"/>
                </a:moveTo>
                <a:cubicBezTo>
                  <a:pt x="31" y="19"/>
                  <a:pt x="33" y="29"/>
                  <a:pt x="28" y="29"/>
                </a:cubicBezTo>
                <a:cubicBezTo>
                  <a:pt x="22" y="30"/>
                  <a:pt x="22" y="22"/>
                  <a:pt x="21" y="17"/>
                </a:cubicBezTo>
                <a:cubicBezTo>
                  <a:pt x="16" y="19"/>
                  <a:pt x="11" y="19"/>
                  <a:pt x="6" y="21"/>
                </a:cubicBezTo>
                <a:cubicBezTo>
                  <a:pt x="10" y="30"/>
                  <a:pt x="8" y="42"/>
                  <a:pt x="13" y="51"/>
                </a:cubicBezTo>
                <a:cubicBezTo>
                  <a:pt x="12" y="53"/>
                  <a:pt x="13" y="56"/>
                  <a:pt x="15" y="58"/>
                </a:cubicBezTo>
                <a:cubicBezTo>
                  <a:pt x="15" y="58"/>
                  <a:pt x="15" y="57"/>
                  <a:pt x="16" y="57"/>
                </a:cubicBezTo>
                <a:cubicBezTo>
                  <a:pt x="15" y="55"/>
                  <a:pt x="13" y="53"/>
                  <a:pt x="13" y="51"/>
                </a:cubicBezTo>
                <a:cubicBezTo>
                  <a:pt x="14" y="52"/>
                  <a:pt x="14" y="53"/>
                  <a:pt x="15" y="53"/>
                </a:cubicBezTo>
                <a:cubicBezTo>
                  <a:pt x="15" y="53"/>
                  <a:pt x="14" y="52"/>
                  <a:pt x="15" y="52"/>
                </a:cubicBezTo>
                <a:cubicBezTo>
                  <a:pt x="17" y="53"/>
                  <a:pt x="16" y="56"/>
                  <a:pt x="17" y="58"/>
                </a:cubicBezTo>
                <a:cubicBezTo>
                  <a:pt x="20" y="57"/>
                  <a:pt x="24" y="57"/>
                  <a:pt x="26" y="58"/>
                </a:cubicBezTo>
                <a:cubicBezTo>
                  <a:pt x="25" y="58"/>
                  <a:pt x="23" y="58"/>
                  <a:pt x="21" y="58"/>
                </a:cubicBezTo>
                <a:cubicBezTo>
                  <a:pt x="21" y="59"/>
                  <a:pt x="21" y="60"/>
                  <a:pt x="22" y="61"/>
                </a:cubicBezTo>
                <a:cubicBezTo>
                  <a:pt x="25" y="61"/>
                  <a:pt x="27" y="60"/>
                  <a:pt x="31" y="61"/>
                </a:cubicBezTo>
                <a:cubicBezTo>
                  <a:pt x="30" y="62"/>
                  <a:pt x="27" y="60"/>
                  <a:pt x="27" y="62"/>
                </a:cubicBezTo>
                <a:cubicBezTo>
                  <a:pt x="28" y="61"/>
                  <a:pt x="30" y="61"/>
                  <a:pt x="31" y="62"/>
                </a:cubicBezTo>
                <a:cubicBezTo>
                  <a:pt x="29" y="62"/>
                  <a:pt x="25" y="62"/>
                  <a:pt x="23" y="63"/>
                </a:cubicBezTo>
                <a:cubicBezTo>
                  <a:pt x="23" y="63"/>
                  <a:pt x="23" y="64"/>
                  <a:pt x="24" y="64"/>
                </a:cubicBezTo>
                <a:cubicBezTo>
                  <a:pt x="25" y="64"/>
                  <a:pt x="25" y="64"/>
                  <a:pt x="26" y="64"/>
                </a:cubicBezTo>
                <a:cubicBezTo>
                  <a:pt x="26" y="63"/>
                  <a:pt x="26" y="63"/>
                  <a:pt x="26" y="62"/>
                </a:cubicBezTo>
                <a:cubicBezTo>
                  <a:pt x="28" y="65"/>
                  <a:pt x="31" y="62"/>
                  <a:pt x="33" y="64"/>
                </a:cubicBezTo>
                <a:cubicBezTo>
                  <a:pt x="45" y="62"/>
                  <a:pt x="56" y="60"/>
                  <a:pt x="66" y="57"/>
                </a:cubicBezTo>
                <a:cubicBezTo>
                  <a:pt x="59" y="46"/>
                  <a:pt x="55" y="33"/>
                  <a:pt x="50" y="20"/>
                </a:cubicBezTo>
                <a:cubicBezTo>
                  <a:pt x="51" y="19"/>
                  <a:pt x="50" y="18"/>
                  <a:pt x="50" y="17"/>
                </a:cubicBezTo>
                <a:cubicBezTo>
                  <a:pt x="51" y="17"/>
                  <a:pt x="51" y="17"/>
                  <a:pt x="52" y="17"/>
                </a:cubicBezTo>
                <a:cubicBezTo>
                  <a:pt x="52" y="15"/>
                  <a:pt x="51" y="13"/>
                  <a:pt x="51" y="12"/>
                </a:cubicBezTo>
                <a:cubicBezTo>
                  <a:pt x="51" y="11"/>
                  <a:pt x="50" y="12"/>
                  <a:pt x="50" y="12"/>
                </a:cubicBezTo>
                <a:cubicBezTo>
                  <a:pt x="50" y="11"/>
                  <a:pt x="51" y="11"/>
                  <a:pt x="51" y="11"/>
                </a:cubicBezTo>
                <a:cubicBezTo>
                  <a:pt x="43" y="12"/>
                  <a:pt x="37" y="14"/>
                  <a:pt x="30" y="15"/>
                </a:cubicBezTo>
                <a:close/>
                <a:moveTo>
                  <a:pt x="28" y="20"/>
                </a:moveTo>
                <a:cubicBezTo>
                  <a:pt x="28" y="19"/>
                  <a:pt x="28" y="17"/>
                  <a:pt x="27" y="16"/>
                </a:cubicBezTo>
                <a:cubicBezTo>
                  <a:pt x="27" y="17"/>
                  <a:pt x="27" y="19"/>
                  <a:pt x="28" y="20"/>
                </a:cubicBezTo>
                <a:close/>
                <a:moveTo>
                  <a:pt x="28" y="25"/>
                </a:moveTo>
                <a:cubicBezTo>
                  <a:pt x="28" y="24"/>
                  <a:pt x="28" y="23"/>
                  <a:pt x="28" y="23"/>
                </a:cubicBezTo>
                <a:cubicBezTo>
                  <a:pt x="27" y="22"/>
                  <a:pt x="27" y="24"/>
                  <a:pt x="27" y="24"/>
                </a:cubicBezTo>
                <a:cubicBezTo>
                  <a:pt x="26" y="23"/>
                  <a:pt x="26" y="23"/>
                  <a:pt x="25" y="23"/>
                </a:cubicBezTo>
                <a:cubicBezTo>
                  <a:pt x="25" y="20"/>
                  <a:pt x="24" y="19"/>
                  <a:pt x="24" y="17"/>
                </a:cubicBezTo>
                <a:cubicBezTo>
                  <a:pt x="24" y="17"/>
                  <a:pt x="24" y="17"/>
                  <a:pt x="23" y="17"/>
                </a:cubicBezTo>
                <a:cubicBezTo>
                  <a:pt x="24" y="20"/>
                  <a:pt x="24" y="26"/>
                  <a:pt x="28" y="25"/>
                </a:cubicBezTo>
                <a:close/>
                <a:moveTo>
                  <a:pt x="7" y="32"/>
                </a:moveTo>
                <a:cubicBezTo>
                  <a:pt x="7" y="28"/>
                  <a:pt x="6" y="25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5"/>
                  <a:pt x="6" y="28"/>
                  <a:pt x="7" y="32"/>
                </a:cubicBezTo>
                <a:close/>
                <a:moveTo>
                  <a:pt x="8" y="34"/>
                </a:moveTo>
                <a:cubicBezTo>
                  <a:pt x="7" y="34"/>
                  <a:pt x="7" y="33"/>
                  <a:pt x="7" y="32"/>
                </a:cubicBezTo>
                <a:cubicBezTo>
                  <a:pt x="7" y="33"/>
                  <a:pt x="7" y="34"/>
                  <a:pt x="8" y="34"/>
                </a:cubicBezTo>
                <a:close/>
                <a:moveTo>
                  <a:pt x="18" y="58"/>
                </a:moveTo>
                <a:cubicBezTo>
                  <a:pt x="19" y="59"/>
                  <a:pt x="19" y="61"/>
                  <a:pt x="20" y="62"/>
                </a:cubicBezTo>
                <a:cubicBezTo>
                  <a:pt x="21" y="61"/>
                  <a:pt x="19" y="59"/>
                  <a:pt x="20" y="58"/>
                </a:cubicBezTo>
                <a:cubicBezTo>
                  <a:pt x="19" y="58"/>
                  <a:pt x="18" y="58"/>
                  <a:pt x="18" y="58"/>
                </a:cubicBezTo>
                <a:close/>
                <a:moveTo>
                  <a:pt x="16" y="62"/>
                </a:moveTo>
                <a:cubicBezTo>
                  <a:pt x="16" y="60"/>
                  <a:pt x="17" y="60"/>
                  <a:pt x="16" y="59"/>
                </a:cubicBezTo>
                <a:cubicBezTo>
                  <a:pt x="15" y="59"/>
                  <a:pt x="15" y="58"/>
                  <a:pt x="14" y="59"/>
                </a:cubicBezTo>
                <a:cubicBezTo>
                  <a:pt x="15" y="60"/>
                  <a:pt x="15" y="61"/>
                  <a:pt x="16" y="62"/>
                </a:cubicBezTo>
                <a:close/>
                <a:moveTo>
                  <a:pt x="15" y="63"/>
                </a:moveTo>
                <a:cubicBezTo>
                  <a:pt x="15" y="61"/>
                  <a:pt x="14" y="61"/>
                  <a:pt x="14" y="60"/>
                </a:cubicBezTo>
                <a:cubicBezTo>
                  <a:pt x="14" y="61"/>
                  <a:pt x="14" y="62"/>
                  <a:pt x="15" y="63"/>
                </a:cubicBezTo>
                <a:close/>
                <a:moveTo>
                  <a:pt x="18" y="62"/>
                </a:moveTo>
                <a:cubicBezTo>
                  <a:pt x="19" y="61"/>
                  <a:pt x="18" y="61"/>
                  <a:pt x="18" y="61"/>
                </a:cubicBezTo>
                <a:cubicBezTo>
                  <a:pt x="18" y="61"/>
                  <a:pt x="18" y="62"/>
                  <a:pt x="18" y="62"/>
                </a:cubicBezTo>
                <a:close/>
                <a:moveTo>
                  <a:pt x="25" y="61"/>
                </a:moveTo>
                <a:cubicBezTo>
                  <a:pt x="23" y="61"/>
                  <a:pt x="24" y="62"/>
                  <a:pt x="25" y="61"/>
                </a:cubicBezTo>
                <a:close/>
                <a:moveTo>
                  <a:pt x="19" y="65"/>
                </a:moveTo>
                <a:cubicBezTo>
                  <a:pt x="20" y="65"/>
                  <a:pt x="20" y="64"/>
                  <a:pt x="21" y="65"/>
                </a:cubicBezTo>
                <a:cubicBezTo>
                  <a:pt x="20" y="63"/>
                  <a:pt x="18" y="64"/>
                  <a:pt x="19" y="65"/>
                </a:cubicBezTo>
                <a:close/>
                <a:moveTo>
                  <a:pt x="16" y="65"/>
                </a:moveTo>
                <a:cubicBezTo>
                  <a:pt x="16" y="65"/>
                  <a:pt x="16" y="65"/>
                  <a:pt x="16" y="66"/>
                </a:cubicBezTo>
                <a:cubicBezTo>
                  <a:pt x="17" y="66"/>
                  <a:pt x="17" y="66"/>
                  <a:pt x="18" y="66"/>
                </a:cubicBezTo>
                <a:cubicBezTo>
                  <a:pt x="18" y="65"/>
                  <a:pt x="18" y="64"/>
                  <a:pt x="18" y="64"/>
                </a:cubicBezTo>
                <a:cubicBezTo>
                  <a:pt x="17" y="64"/>
                  <a:pt x="16" y="64"/>
                  <a:pt x="16" y="65"/>
                </a:cubicBezTo>
                <a:close/>
                <a:moveTo>
                  <a:pt x="13" y="66"/>
                </a:moveTo>
                <a:cubicBezTo>
                  <a:pt x="13" y="67"/>
                  <a:pt x="14" y="67"/>
                  <a:pt x="14" y="69"/>
                </a:cubicBezTo>
                <a:cubicBezTo>
                  <a:pt x="15" y="69"/>
                  <a:pt x="16" y="68"/>
                  <a:pt x="17" y="68"/>
                </a:cubicBezTo>
                <a:cubicBezTo>
                  <a:pt x="17" y="67"/>
                  <a:pt x="18" y="67"/>
                  <a:pt x="18" y="66"/>
                </a:cubicBezTo>
                <a:cubicBezTo>
                  <a:pt x="17" y="66"/>
                  <a:pt x="17" y="67"/>
                  <a:pt x="16" y="67"/>
                </a:cubicBezTo>
                <a:cubicBezTo>
                  <a:pt x="16" y="67"/>
                  <a:pt x="15" y="67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5" y="65"/>
                  <a:pt x="14" y="65"/>
                  <a:pt x="13" y="66"/>
                </a:cubicBezTo>
                <a:close/>
                <a:moveTo>
                  <a:pt x="19" y="66"/>
                </a:moveTo>
                <a:cubicBezTo>
                  <a:pt x="20" y="67"/>
                  <a:pt x="22" y="66"/>
                  <a:pt x="22" y="66"/>
                </a:cubicBezTo>
                <a:cubicBezTo>
                  <a:pt x="21" y="65"/>
                  <a:pt x="20" y="65"/>
                  <a:pt x="19" y="6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2" name="Freeform 318"/>
          <p:cNvSpPr>
            <a:spLocks/>
          </p:cNvSpPr>
          <p:nvPr/>
        </p:nvSpPr>
        <p:spPr bwMode="auto">
          <a:xfrm>
            <a:off x="4999434" y="734462"/>
            <a:ext cx="11620" cy="30213"/>
          </a:xfrm>
          <a:custGeom>
            <a:avLst/>
            <a:gdLst>
              <a:gd name="T0" fmla="*/ 4 w 4"/>
              <a:gd name="T1" fmla="*/ 0 h 11"/>
              <a:gd name="T2" fmla="*/ 4 w 4"/>
              <a:gd name="T3" fmla="*/ 9 h 11"/>
              <a:gd name="T4" fmla="*/ 4 w 4"/>
              <a:gd name="T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1">
                <a:moveTo>
                  <a:pt x="4" y="0"/>
                </a:moveTo>
                <a:cubicBezTo>
                  <a:pt x="4" y="4"/>
                  <a:pt x="3" y="6"/>
                  <a:pt x="4" y="9"/>
                </a:cubicBezTo>
                <a:cubicBezTo>
                  <a:pt x="0" y="11"/>
                  <a:pt x="1" y="0"/>
                  <a:pt x="4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3" name="Freeform 319"/>
          <p:cNvSpPr>
            <a:spLocks/>
          </p:cNvSpPr>
          <p:nvPr/>
        </p:nvSpPr>
        <p:spPr bwMode="auto">
          <a:xfrm>
            <a:off x="4930873" y="736786"/>
            <a:ext cx="41834" cy="38348"/>
          </a:xfrm>
          <a:custGeom>
            <a:avLst/>
            <a:gdLst>
              <a:gd name="T0" fmla="*/ 15 w 15"/>
              <a:gd name="T1" fmla="*/ 3 h 14"/>
              <a:gd name="T2" fmla="*/ 2 w 15"/>
              <a:gd name="T3" fmla="*/ 14 h 14"/>
              <a:gd name="T4" fmla="*/ 3 w 15"/>
              <a:gd name="T5" fmla="*/ 10 h 14"/>
              <a:gd name="T6" fmla="*/ 15 w 15"/>
              <a:gd name="T7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14">
                <a:moveTo>
                  <a:pt x="15" y="3"/>
                </a:moveTo>
                <a:cubicBezTo>
                  <a:pt x="8" y="4"/>
                  <a:pt x="4" y="8"/>
                  <a:pt x="2" y="14"/>
                </a:cubicBezTo>
                <a:cubicBezTo>
                  <a:pt x="0" y="13"/>
                  <a:pt x="2" y="10"/>
                  <a:pt x="3" y="10"/>
                </a:cubicBezTo>
                <a:cubicBezTo>
                  <a:pt x="3" y="6"/>
                  <a:pt x="11" y="0"/>
                  <a:pt x="15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4" name="Freeform 320"/>
          <p:cNvSpPr>
            <a:spLocks/>
          </p:cNvSpPr>
          <p:nvPr/>
        </p:nvSpPr>
        <p:spPr bwMode="auto">
          <a:xfrm>
            <a:off x="5029647" y="756541"/>
            <a:ext cx="13945" cy="16269"/>
          </a:xfrm>
          <a:custGeom>
            <a:avLst/>
            <a:gdLst>
              <a:gd name="T0" fmla="*/ 5 w 5"/>
              <a:gd name="T1" fmla="*/ 2 h 6"/>
              <a:gd name="T2" fmla="*/ 5 w 5"/>
              <a:gd name="T3" fmla="*/ 4 h 6"/>
              <a:gd name="T4" fmla="*/ 3 w 5"/>
              <a:gd name="T5" fmla="*/ 5 h 6"/>
              <a:gd name="T6" fmla="*/ 1 w 5"/>
              <a:gd name="T7" fmla="*/ 5 h 6"/>
              <a:gd name="T8" fmla="*/ 5 w 5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5" y="2"/>
                </a:moveTo>
                <a:cubicBezTo>
                  <a:pt x="4" y="3"/>
                  <a:pt x="4" y="3"/>
                  <a:pt x="5" y="4"/>
                </a:cubicBezTo>
                <a:cubicBezTo>
                  <a:pt x="3" y="4"/>
                  <a:pt x="4" y="5"/>
                  <a:pt x="3" y="5"/>
                </a:cubicBezTo>
                <a:cubicBezTo>
                  <a:pt x="2" y="6"/>
                  <a:pt x="2" y="5"/>
                  <a:pt x="1" y="5"/>
                </a:cubicBezTo>
                <a:cubicBezTo>
                  <a:pt x="0" y="1"/>
                  <a:pt x="3" y="0"/>
                  <a:pt x="5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5" name="Freeform 321"/>
          <p:cNvSpPr>
            <a:spLocks/>
          </p:cNvSpPr>
          <p:nvPr/>
        </p:nvSpPr>
        <p:spPr bwMode="auto">
          <a:xfrm>
            <a:off x="5005245" y="758865"/>
            <a:ext cx="16269" cy="16269"/>
          </a:xfrm>
          <a:custGeom>
            <a:avLst/>
            <a:gdLst>
              <a:gd name="T0" fmla="*/ 6 w 6"/>
              <a:gd name="T1" fmla="*/ 5 h 6"/>
              <a:gd name="T2" fmla="*/ 2 w 6"/>
              <a:gd name="T3" fmla="*/ 6 h 6"/>
              <a:gd name="T4" fmla="*/ 6 w 6"/>
              <a:gd name="T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6">
                <a:moveTo>
                  <a:pt x="6" y="5"/>
                </a:moveTo>
                <a:cubicBezTo>
                  <a:pt x="5" y="6"/>
                  <a:pt x="3" y="6"/>
                  <a:pt x="2" y="6"/>
                </a:cubicBezTo>
                <a:cubicBezTo>
                  <a:pt x="0" y="2"/>
                  <a:pt x="6" y="0"/>
                  <a:pt x="6" y="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6" name="Freeform 322"/>
          <p:cNvSpPr>
            <a:spLocks/>
          </p:cNvSpPr>
          <p:nvPr/>
        </p:nvSpPr>
        <p:spPr bwMode="auto">
          <a:xfrm>
            <a:off x="5005245" y="772810"/>
            <a:ext cx="49968" cy="36024"/>
          </a:xfrm>
          <a:custGeom>
            <a:avLst/>
            <a:gdLst>
              <a:gd name="T0" fmla="*/ 18 w 18"/>
              <a:gd name="T1" fmla="*/ 2 h 13"/>
              <a:gd name="T2" fmla="*/ 4 w 18"/>
              <a:gd name="T3" fmla="*/ 8 h 13"/>
              <a:gd name="T4" fmla="*/ 0 w 18"/>
              <a:gd name="T5" fmla="*/ 7 h 13"/>
              <a:gd name="T6" fmla="*/ 4 w 18"/>
              <a:gd name="T7" fmla="*/ 4 h 13"/>
              <a:gd name="T8" fmla="*/ 7 w 18"/>
              <a:gd name="T9" fmla="*/ 6 h 13"/>
              <a:gd name="T10" fmla="*/ 17 w 18"/>
              <a:gd name="T11" fmla="*/ 0 h 13"/>
              <a:gd name="T12" fmla="*/ 18 w 18"/>
              <a:gd name="T1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3">
                <a:moveTo>
                  <a:pt x="18" y="2"/>
                </a:moveTo>
                <a:cubicBezTo>
                  <a:pt x="16" y="6"/>
                  <a:pt x="9" y="13"/>
                  <a:pt x="4" y="8"/>
                </a:cubicBezTo>
                <a:cubicBezTo>
                  <a:pt x="2" y="8"/>
                  <a:pt x="2" y="7"/>
                  <a:pt x="0" y="7"/>
                </a:cubicBezTo>
                <a:cubicBezTo>
                  <a:pt x="0" y="3"/>
                  <a:pt x="3" y="5"/>
                  <a:pt x="4" y="4"/>
                </a:cubicBezTo>
                <a:cubicBezTo>
                  <a:pt x="5" y="5"/>
                  <a:pt x="6" y="5"/>
                  <a:pt x="7" y="6"/>
                </a:cubicBezTo>
                <a:cubicBezTo>
                  <a:pt x="12" y="5"/>
                  <a:pt x="13" y="1"/>
                  <a:pt x="17" y="0"/>
                </a:cubicBezTo>
                <a:cubicBezTo>
                  <a:pt x="17" y="0"/>
                  <a:pt x="17" y="1"/>
                  <a:pt x="18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7" name="Freeform 323"/>
          <p:cNvSpPr>
            <a:spLocks/>
          </p:cNvSpPr>
          <p:nvPr/>
        </p:nvSpPr>
        <p:spPr bwMode="auto">
          <a:xfrm>
            <a:off x="5112153" y="921552"/>
            <a:ext cx="8135" cy="8135"/>
          </a:xfrm>
          <a:custGeom>
            <a:avLst/>
            <a:gdLst>
              <a:gd name="T0" fmla="*/ 3 w 3"/>
              <a:gd name="T1" fmla="*/ 3 h 3"/>
              <a:gd name="T2" fmla="*/ 0 w 3"/>
              <a:gd name="T3" fmla="*/ 1 h 3"/>
              <a:gd name="T4" fmla="*/ 3 w 3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3">
                <a:moveTo>
                  <a:pt x="3" y="3"/>
                </a:moveTo>
                <a:cubicBezTo>
                  <a:pt x="2" y="3"/>
                  <a:pt x="0" y="2"/>
                  <a:pt x="0" y="1"/>
                </a:cubicBezTo>
                <a:cubicBezTo>
                  <a:pt x="1" y="0"/>
                  <a:pt x="3" y="1"/>
                  <a:pt x="3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8" name="Freeform 324"/>
          <p:cNvSpPr>
            <a:spLocks noEditPoints="1"/>
          </p:cNvSpPr>
          <p:nvPr/>
        </p:nvSpPr>
        <p:spPr bwMode="auto">
          <a:xfrm>
            <a:off x="4892525" y="520645"/>
            <a:ext cx="132474" cy="282378"/>
          </a:xfrm>
          <a:custGeom>
            <a:avLst/>
            <a:gdLst>
              <a:gd name="T0" fmla="*/ 30 w 48"/>
              <a:gd name="T1" fmla="*/ 37 h 103"/>
              <a:gd name="T2" fmla="*/ 30 w 48"/>
              <a:gd name="T3" fmla="*/ 43 h 103"/>
              <a:gd name="T4" fmla="*/ 26 w 48"/>
              <a:gd name="T5" fmla="*/ 42 h 103"/>
              <a:gd name="T6" fmla="*/ 6 w 48"/>
              <a:gd name="T7" fmla="*/ 64 h 103"/>
              <a:gd name="T8" fmla="*/ 4 w 48"/>
              <a:gd name="T9" fmla="*/ 102 h 103"/>
              <a:gd name="T10" fmla="*/ 2 w 48"/>
              <a:gd name="T11" fmla="*/ 98 h 103"/>
              <a:gd name="T12" fmla="*/ 2 w 48"/>
              <a:gd name="T13" fmla="*/ 70 h 103"/>
              <a:gd name="T14" fmla="*/ 24 w 48"/>
              <a:gd name="T15" fmla="*/ 42 h 103"/>
              <a:gd name="T16" fmla="*/ 20 w 48"/>
              <a:gd name="T17" fmla="*/ 41 h 103"/>
              <a:gd name="T18" fmla="*/ 26 w 48"/>
              <a:gd name="T19" fmla="*/ 33 h 103"/>
              <a:gd name="T20" fmla="*/ 24 w 48"/>
              <a:gd name="T21" fmla="*/ 31 h 103"/>
              <a:gd name="T22" fmla="*/ 26 w 48"/>
              <a:gd name="T23" fmla="*/ 8 h 103"/>
              <a:gd name="T24" fmla="*/ 28 w 48"/>
              <a:gd name="T25" fmla="*/ 7 h 103"/>
              <a:gd name="T26" fmla="*/ 42 w 48"/>
              <a:gd name="T27" fmla="*/ 26 h 103"/>
              <a:gd name="T28" fmla="*/ 34 w 48"/>
              <a:gd name="T29" fmla="*/ 37 h 103"/>
              <a:gd name="T30" fmla="*/ 30 w 48"/>
              <a:gd name="T31" fmla="*/ 37 h 103"/>
              <a:gd name="T32" fmla="*/ 38 w 48"/>
              <a:gd name="T33" fmla="*/ 8 h 103"/>
              <a:gd name="T34" fmla="*/ 27 w 48"/>
              <a:gd name="T35" fmla="*/ 31 h 103"/>
              <a:gd name="T36" fmla="*/ 32 w 48"/>
              <a:gd name="T37" fmla="*/ 35 h 103"/>
              <a:gd name="T38" fmla="*/ 38 w 48"/>
              <a:gd name="T39" fmla="*/ 8 h 103"/>
              <a:gd name="T40" fmla="*/ 23 w 48"/>
              <a:gd name="T41" fmla="*/ 39 h 103"/>
              <a:gd name="T42" fmla="*/ 25 w 48"/>
              <a:gd name="T43" fmla="*/ 39 h 103"/>
              <a:gd name="T44" fmla="*/ 27 w 48"/>
              <a:gd name="T45" fmla="*/ 36 h 103"/>
              <a:gd name="T46" fmla="*/ 23 w 48"/>
              <a:gd name="T47" fmla="*/ 39 h 103"/>
              <a:gd name="T48" fmla="*/ 27 w 48"/>
              <a:gd name="T49" fmla="*/ 40 h 103"/>
              <a:gd name="T50" fmla="*/ 28 w 48"/>
              <a:gd name="T51" fmla="*/ 40 h 103"/>
              <a:gd name="T52" fmla="*/ 28 w 48"/>
              <a:gd name="T53" fmla="*/ 38 h 103"/>
              <a:gd name="T54" fmla="*/ 28 w 48"/>
              <a:gd name="T55" fmla="*/ 38 h 103"/>
              <a:gd name="T56" fmla="*/ 27 w 48"/>
              <a:gd name="T57" fmla="*/ 4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8" h="103">
                <a:moveTo>
                  <a:pt x="30" y="37"/>
                </a:moveTo>
                <a:cubicBezTo>
                  <a:pt x="30" y="38"/>
                  <a:pt x="31" y="41"/>
                  <a:pt x="30" y="43"/>
                </a:cubicBezTo>
                <a:cubicBezTo>
                  <a:pt x="29" y="44"/>
                  <a:pt x="28" y="42"/>
                  <a:pt x="26" y="42"/>
                </a:cubicBezTo>
                <a:cubicBezTo>
                  <a:pt x="20" y="51"/>
                  <a:pt x="11" y="55"/>
                  <a:pt x="6" y="64"/>
                </a:cubicBezTo>
                <a:cubicBezTo>
                  <a:pt x="2" y="75"/>
                  <a:pt x="1" y="90"/>
                  <a:pt x="4" y="102"/>
                </a:cubicBezTo>
                <a:cubicBezTo>
                  <a:pt x="2" y="103"/>
                  <a:pt x="2" y="100"/>
                  <a:pt x="2" y="98"/>
                </a:cubicBezTo>
                <a:cubicBezTo>
                  <a:pt x="0" y="90"/>
                  <a:pt x="0" y="78"/>
                  <a:pt x="2" y="70"/>
                </a:cubicBezTo>
                <a:cubicBezTo>
                  <a:pt x="5" y="57"/>
                  <a:pt x="18" y="52"/>
                  <a:pt x="24" y="42"/>
                </a:cubicBezTo>
                <a:cubicBezTo>
                  <a:pt x="23" y="41"/>
                  <a:pt x="22" y="41"/>
                  <a:pt x="20" y="41"/>
                </a:cubicBezTo>
                <a:cubicBezTo>
                  <a:pt x="18" y="37"/>
                  <a:pt x="26" y="35"/>
                  <a:pt x="26" y="33"/>
                </a:cubicBezTo>
                <a:cubicBezTo>
                  <a:pt x="26" y="33"/>
                  <a:pt x="25" y="32"/>
                  <a:pt x="24" y="31"/>
                </a:cubicBezTo>
                <a:cubicBezTo>
                  <a:pt x="20" y="24"/>
                  <a:pt x="21" y="15"/>
                  <a:pt x="26" y="8"/>
                </a:cubicBezTo>
                <a:cubicBezTo>
                  <a:pt x="27" y="8"/>
                  <a:pt x="27" y="6"/>
                  <a:pt x="28" y="7"/>
                </a:cubicBezTo>
                <a:cubicBezTo>
                  <a:pt x="39" y="0"/>
                  <a:pt x="48" y="17"/>
                  <a:pt x="42" y="26"/>
                </a:cubicBezTo>
                <a:cubicBezTo>
                  <a:pt x="38" y="29"/>
                  <a:pt x="37" y="33"/>
                  <a:pt x="34" y="37"/>
                </a:cubicBezTo>
                <a:cubicBezTo>
                  <a:pt x="32" y="37"/>
                  <a:pt x="31" y="37"/>
                  <a:pt x="30" y="37"/>
                </a:cubicBezTo>
                <a:close/>
                <a:moveTo>
                  <a:pt x="38" y="8"/>
                </a:moveTo>
                <a:cubicBezTo>
                  <a:pt x="24" y="1"/>
                  <a:pt x="19" y="23"/>
                  <a:pt x="27" y="31"/>
                </a:cubicBezTo>
                <a:cubicBezTo>
                  <a:pt x="29" y="31"/>
                  <a:pt x="31" y="33"/>
                  <a:pt x="32" y="35"/>
                </a:cubicBezTo>
                <a:cubicBezTo>
                  <a:pt x="39" y="30"/>
                  <a:pt x="47" y="15"/>
                  <a:pt x="38" y="8"/>
                </a:cubicBezTo>
                <a:close/>
                <a:moveTo>
                  <a:pt x="23" y="39"/>
                </a:moveTo>
                <a:cubicBezTo>
                  <a:pt x="24" y="39"/>
                  <a:pt x="25" y="39"/>
                  <a:pt x="25" y="39"/>
                </a:cubicBezTo>
                <a:cubicBezTo>
                  <a:pt x="26" y="38"/>
                  <a:pt x="27" y="38"/>
                  <a:pt x="27" y="36"/>
                </a:cubicBezTo>
                <a:cubicBezTo>
                  <a:pt x="25" y="36"/>
                  <a:pt x="24" y="38"/>
                  <a:pt x="23" y="39"/>
                </a:cubicBezTo>
                <a:close/>
                <a:moveTo>
                  <a:pt x="27" y="40"/>
                </a:moveTo>
                <a:cubicBezTo>
                  <a:pt x="27" y="40"/>
                  <a:pt x="28" y="40"/>
                  <a:pt x="28" y="40"/>
                </a:cubicBezTo>
                <a:cubicBezTo>
                  <a:pt x="28" y="40"/>
                  <a:pt x="28" y="39"/>
                  <a:pt x="28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8" y="39"/>
                  <a:pt x="27" y="39"/>
                  <a:pt x="27" y="4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9" name="Freeform 325"/>
          <p:cNvSpPr>
            <a:spLocks noEditPoints="1"/>
          </p:cNvSpPr>
          <p:nvPr/>
        </p:nvSpPr>
        <p:spPr bwMode="auto">
          <a:xfrm>
            <a:off x="4884391" y="690304"/>
            <a:ext cx="310267" cy="332346"/>
          </a:xfrm>
          <a:custGeom>
            <a:avLst/>
            <a:gdLst>
              <a:gd name="T0" fmla="*/ 77 w 113"/>
              <a:gd name="T1" fmla="*/ 82 h 121"/>
              <a:gd name="T2" fmla="*/ 100 w 113"/>
              <a:gd name="T3" fmla="*/ 86 h 121"/>
              <a:gd name="T4" fmla="*/ 85 w 113"/>
              <a:gd name="T5" fmla="*/ 94 h 121"/>
              <a:gd name="T6" fmla="*/ 61 w 113"/>
              <a:gd name="T7" fmla="*/ 109 h 121"/>
              <a:gd name="T8" fmla="*/ 54 w 113"/>
              <a:gd name="T9" fmla="*/ 89 h 121"/>
              <a:gd name="T10" fmla="*/ 46 w 113"/>
              <a:gd name="T11" fmla="*/ 50 h 121"/>
              <a:gd name="T12" fmla="*/ 11 w 113"/>
              <a:gd name="T13" fmla="*/ 64 h 121"/>
              <a:gd name="T14" fmla="*/ 15 w 113"/>
              <a:gd name="T15" fmla="*/ 45 h 121"/>
              <a:gd name="T16" fmla="*/ 40 w 113"/>
              <a:gd name="T17" fmla="*/ 21 h 121"/>
              <a:gd name="T18" fmla="*/ 22 w 113"/>
              <a:gd name="T19" fmla="*/ 36 h 121"/>
              <a:gd name="T20" fmla="*/ 21 w 113"/>
              <a:gd name="T21" fmla="*/ 22 h 121"/>
              <a:gd name="T22" fmla="*/ 30 w 113"/>
              <a:gd name="T23" fmla="*/ 9 h 121"/>
              <a:gd name="T24" fmla="*/ 51 w 113"/>
              <a:gd name="T25" fmla="*/ 10 h 121"/>
              <a:gd name="T26" fmla="*/ 73 w 113"/>
              <a:gd name="T27" fmla="*/ 14 h 121"/>
              <a:gd name="T28" fmla="*/ 79 w 113"/>
              <a:gd name="T29" fmla="*/ 17 h 121"/>
              <a:gd name="T30" fmla="*/ 61 w 113"/>
              <a:gd name="T31" fmla="*/ 17 h 121"/>
              <a:gd name="T32" fmla="*/ 85 w 113"/>
              <a:gd name="T33" fmla="*/ 49 h 121"/>
              <a:gd name="T34" fmla="*/ 82 w 113"/>
              <a:gd name="T35" fmla="*/ 82 h 121"/>
              <a:gd name="T36" fmla="*/ 37 w 113"/>
              <a:gd name="T37" fmla="*/ 13 h 121"/>
              <a:gd name="T38" fmla="*/ 57 w 113"/>
              <a:gd name="T39" fmla="*/ 11 h 121"/>
              <a:gd name="T40" fmla="*/ 76 w 113"/>
              <a:gd name="T41" fmla="*/ 16 h 121"/>
              <a:gd name="T42" fmla="*/ 42 w 113"/>
              <a:gd name="T43" fmla="*/ 28 h 121"/>
              <a:gd name="T44" fmla="*/ 65 w 113"/>
              <a:gd name="T45" fmla="*/ 36 h 121"/>
              <a:gd name="T46" fmla="*/ 53 w 113"/>
              <a:gd name="T47" fmla="*/ 20 h 121"/>
              <a:gd name="T48" fmla="*/ 44 w 113"/>
              <a:gd name="T49" fmla="*/ 16 h 121"/>
              <a:gd name="T50" fmla="*/ 10 w 113"/>
              <a:gd name="T51" fmla="*/ 46 h 121"/>
              <a:gd name="T52" fmla="*/ 64 w 113"/>
              <a:gd name="T53" fmla="*/ 47 h 121"/>
              <a:gd name="T54" fmla="*/ 48 w 113"/>
              <a:gd name="T55" fmla="*/ 49 h 121"/>
              <a:gd name="T56" fmla="*/ 52 w 113"/>
              <a:gd name="T57" fmla="*/ 54 h 121"/>
              <a:gd name="T58" fmla="*/ 60 w 113"/>
              <a:gd name="T59" fmla="*/ 46 h 121"/>
              <a:gd name="T60" fmla="*/ 59 w 113"/>
              <a:gd name="T61" fmla="*/ 55 h 121"/>
              <a:gd name="T62" fmla="*/ 65 w 113"/>
              <a:gd name="T63" fmla="*/ 60 h 121"/>
              <a:gd name="T64" fmla="*/ 54 w 113"/>
              <a:gd name="T65" fmla="*/ 63 h 121"/>
              <a:gd name="T66" fmla="*/ 50 w 113"/>
              <a:gd name="T67" fmla="*/ 59 h 121"/>
              <a:gd name="T68" fmla="*/ 47 w 113"/>
              <a:gd name="T69" fmla="*/ 59 h 121"/>
              <a:gd name="T70" fmla="*/ 94 w 113"/>
              <a:gd name="T71" fmla="*/ 76 h 121"/>
              <a:gd name="T72" fmla="*/ 74 w 113"/>
              <a:gd name="T73" fmla="*/ 64 h 121"/>
              <a:gd name="T74" fmla="*/ 83 w 113"/>
              <a:gd name="T75" fmla="*/ 71 h 121"/>
              <a:gd name="T76" fmla="*/ 71 w 113"/>
              <a:gd name="T77" fmla="*/ 78 h 121"/>
              <a:gd name="T78" fmla="*/ 62 w 113"/>
              <a:gd name="T79" fmla="*/ 84 h 121"/>
              <a:gd name="T80" fmla="*/ 59 w 113"/>
              <a:gd name="T81" fmla="*/ 77 h 121"/>
              <a:gd name="T82" fmla="*/ 49 w 113"/>
              <a:gd name="T83" fmla="*/ 78 h 121"/>
              <a:gd name="T84" fmla="*/ 49 w 113"/>
              <a:gd name="T85" fmla="*/ 65 h 121"/>
              <a:gd name="T86" fmla="*/ 58 w 113"/>
              <a:gd name="T87" fmla="*/ 64 h 121"/>
              <a:gd name="T88" fmla="*/ 59 w 113"/>
              <a:gd name="T89" fmla="*/ 66 h 121"/>
              <a:gd name="T90" fmla="*/ 54 w 113"/>
              <a:gd name="T91" fmla="*/ 68 h 121"/>
              <a:gd name="T92" fmla="*/ 54 w 113"/>
              <a:gd name="T93" fmla="*/ 68 h 121"/>
              <a:gd name="T94" fmla="*/ 87 w 113"/>
              <a:gd name="T95" fmla="*/ 70 h 121"/>
              <a:gd name="T96" fmla="*/ 49 w 113"/>
              <a:gd name="T97" fmla="*/ 69 h 121"/>
              <a:gd name="T98" fmla="*/ 67 w 113"/>
              <a:gd name="T99" fmla="*/ 72 h 121"/>
              <a:gd name="T100" fmla="*/ 59 w 113"/>
              <a:gd name="T101" fmla="*/ 75 h 121"/>
              <a:gd name="T102" fmla="*/ 61 w 113"/>
              <a:gd name="T103" fmla="*/ 80 h 121"/>
              <a:gd name="T104" fmla="*/ 48 w 113"/>
              <a:gd name="T105" fmla="*/ 77 h 121"/>
              <a:gd name="T106" fmla="*/ 103 w 113"/>
              <a:gd name="T107" fmla="*/ 88 h 121"/>
              <a:gd name="T108" fmla="*/ 59 w 113"/>
              <a:gd name="T109" fmla="*/ 11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3" h="121">
                <a:moveTo>
                  <a:pt x="80" y="82"/>
                </a:moveTo>
                <a:cubicBezTo>
                  <a:pt x="81" y="82"/>
                  <a:pt x="81" y="82"/>
                  <a:pt x="81" y="82"/>
                </a:cubicBezTo>
                <a:cubicBezTo>
                  <a:pt x="81" y="81"/>
                  <a:pt x="80" y="82"/>
                  <a:pt x="80" y="82"/>
                </a:cubicBezTo>
                <a:cubicBezTo>
                  <a:pt x="78" y="83"/>
                  <a:pt x="78" y="82"/>
                  <a:pt x="77" y="82"/>
                </a:cubicBezTo>
                <a:cubicBezTo>
                  <a:pt x="77" y="83"/>
                  <a:pt x="77" y="83"/>
                  <a:pt x="76" y="83"/>
                </a:cubicBezTo>
                <a:cubicBezTo>
                  <a:pt x="79" y="86"/>
                  <a:pt x="79" y="91"/>
                  <a:pt x="82" y="92"/>
                </a:cubicBezTo>
                <a:cubicBezTo>
                  <a:pt x="84" y="92"/>
                  <a:pt x="86" y="91"/>
                  <a:pt x="88" y="91"/>
                </a:cubicBezTo>
                <a:cubicBezTo>
                  <a:pt x="92" y="90"/>
                  <a:pt x="99" y="89"/>
                  <a:pt x="100" y="86"/>
                </a:cubicBezTo>
                <a:cubicBezTo>
                  <a:pt x="104" y="84"/>
                  <a:pt x="110" y="85"/>
                  <a:pt x="113" y="87"/>
                </a:cubicBezTo>
                <a:cubicBezTo>
                  <a:pt x="113" y="94"/>
                  <a:pt x="107" y="91"/>
                  <a:pt x="102" y="91"/>
                </a:cubicBezTo>
                <a:cubicBezTo>
                  <a:pt x="102" y="90"/>
                  <a:pt x="101" y="90"/>
                  <a:pt x="101" y="89"/>
                </a:cubicBezTo>
                <a:cubicBezTo>
                  <a:pt x="96" y="91"/>
                  <a:pt x="90" y="93"/>
                  <a:pt x="85" y="94"/>
                </a:cubicBezTo>
                <a:cubicBezTo>
                  <a:pt x="77" y="95"/>
                  <a:pt x="78" y="87"/>
                  <a:pt x="73" y="84"/>
                </a:cubicBezTo>
                <a:cubicBezTo>
                  <a:pt x="69" y="84"/>
                  <a:pt x="64" y="87"/>
                  <a:pt x="59" y="87"/>
                </a:cubicBezTo>
                <a:cubicBezTo>
                  <a:pt x="59" y="92"/>
                  <a:pt x="58" y="101"/>
                  <a:pt x="60" y="107"/>
                </a:cubicBezTo>
                <a:cubicBezTo>
                  <a:pt x="60" y="107"/>
                  <a:pt x="61" y="108"/>
                  <a:pt x="61" y="109"/>
                </a:cubicBezTo>
                <a:cubicBezTo>
                  <a:pt x="62" y="115"/>
                  <a:pt x="58" y="120"/>
                  <a:pt x="53" y="121"/>
                </a:cubicBezTo>
                <a:cubicBezTo>
                  <a:pt x="49" y="115"/>
                  <a:pt x="57" y="112"/>
                  <a:pt x="59" y="107"/>
                </a:cubicBezTo>
                <a:cubicBezTo>
                  <a:pt x="57" y="101"/>
                  <a:pt x="58" y="93"/>
                  <a:pt x="57" y="89"/>
                </a:cubicBezTo>
                <a:cubicBezTo>
                  <a:pt x="56" y="88"/>
                  <a:pt x="56" y="89"/>
                  <a:pt x="54" y="89"/>
                </a:cubicBezTo>
                <a:cubicBezTo>
                  <a:pt x="54" y="89"/>
                  <a:pt x="55" y="89"/>
                  <a:pt x="55" y="89"/>
                </a:cubicBezTo>
                <a:cubicBezTo>
                  <a:pt x="50" y="88"/>
                  <a:pt x="45" y="91"/>
                  <a:pt x="39" y="90"/>
                </a:cubicBezTo>
                <a:cubicBezTo>
                  <a:pt x="38" y="91"/>
                  <a:pt x="39" y="93"/>
                  <a:pt x="36" y="92"/>
                </a:cubicBezTo>
                <a:cubicBezTo>
                  <a:pt x="41" y="79"/>
                  <a:pt x="46" y="67"/>
                  <a:pt x="46" y="50"/>
                </a:cubicBezTo>
                <a:cubicBezTo>
                  <a:pt x="41" y="51"/>
                  <a:pt x="37" y="53"/>
                  <a:pt x="33" y="50"/>
                </a:cubicBezTo>
                <a:cubicBezTo>
                  <a:pt x="27" y="51"/>
                  <a:pt x="22" y="49"/>
                  <a:pt x="15" y="49"/>
                </a:cubicBezTo>
                <a:cubicBezTo>
                  <a:pt x="14" y="49"/>
                  <a:pt x="13" y="47"/>
                  <a:pt x="12" y="47"/>
                </a:cubicBezTo>
                <a:cubicBezTo>
                  <a:pt x="5" y="49"/>
                  <a:pt x="12" y="59"/>
                  <a:pt x="11" y="64"/>
                </a:cubicBezTo>
                <a:cubicBezTo>
                  <a:pt x="11" y="64"/>
                  <a:pt x="10" y="65"/>
                  <a:pt x="9" y="65"/>
                </a:cubicBezTo>
                <a:cubicBezTo>
                  <a:pt x="8" y="61"/>
                  <a:pt x="7" y="55"/>
                  <a:pt x="7" y="49"/>
                </a:cubicBezTo>
                <a:cubicBezTo>
                  <a:pt x="4" y="48"/>
                  <a:pt x="0" y="46"/>
                  <a:pt x="1" y="41"/>
                </a:cubicBezTo>
                <a:cubicBezTo>
                  <a:pt x="6" y="39"/>
                  <a:pt x="9" y="45"/>
                  <a:pt x="15" y="45"/>
                </a:cubicBezTo>
                <a:cubicBezTo>
                  <a:pt x="15" y="46"/>
                  <a:pt x="16" y="48"/>
                  <a:pt x="18" y="48"/>
                </a:cubicBezTo>
                <a:cubicBezTo>
                  <a:pt x="24" y="50"/>
                  <a:pt x="43" y="51"/>
                  <a:pt x="47" y="46"/>
                </a:cubicBezTo>
                <a:cubicBezTo>
                  <a:pt x="42" y="43"/>
                  <a:pt x="37" y="38"/>
                  <a:pt x="37" y="31"/>
                </a:cubicBezTo>
                <a:cubicBezTo>
                  <a:pt x="37" y="27"/>
                  <a:pt x="38" y="23"/>
                  <a:pt x="40" y="21"/>
                </a:cubicBezTo>
                <a:cubicBezTo>
                  <a:pt x="36" y="19"/>
                  <a:pt x="36" y="26"/>
                  <a:pt x="37" y="29"/>
                </a:cubicBezTo>
                <a:cubicBezTo>
                  <a:pt x="36" y="29"/>
                  <a:pt x="36" y="28"/>
                  <a:pt x="35" y="28"/>
                </a:cubicBezTo>
                <a:cubicBezTo>
                  <a:pt x="35" y="26"/>
                  <a:pt x="35" y="24"/>
                  <a:pt x="35" y="22"/>
                </a:cubicBezTo>
                <a:cubicBezTo>
                  <a:pt x="29" y="24"/>
                  <a:pt x="24" y="30"/>
                  <a:pt x="22" y="36"/>
                </a:cubicBezTo>
                <a:cubicBezTo>
                  <a:pt x="18" y="35"/>
                  <a:pt x="23" y="33"/>
                  <a:pt x="23" y="30"/>
                </a:cubicBezTo>
                <a:cubicBezTo>
                  <a:pt x="20" y="32"/>
                  <a:pt x="19" y="36"/>
                  <a:pt x="18" y="38"/>
                </a:cubicBezTo>
                <a:cubicBezTo>
                  <a:pt x="20" y="29"/>
                  <a:pt x="27" y="22"/>
                  <a:pt x="35" y="19"/>
                </a:cubicBezTo>
                <a:cubicBezTo>
                  <a:pt x="35" y="13"/>
                  <a:pt x="24" y="20"/>
                  <a:pt x="21" y="22"/>
                </a:cubicBezTo>
                <a:cubicBezTo>
                  <a:pt x="19" y="24"/>
                  <a:pt x="18" y="26"/>
                  <a:pt x="17" y="28"/>
                </a:cubicBezTo>
                <a:cubicBezTo>
                  <a:pt x="17" y="21"/>
                  <a:pt x="24" y="19"/>
                  <a:pt x="29" y="16"/>
                </a:cubicBezTo>
                <a:cubicBezTo>
                  <a:pt x="27" y="15"/>
                  <a:pt x="26" y="11"/>
                  <a:pt x="28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30" y="4"/>
                  <a:pt x="33" y="0"/>
                  <a:pt x="37" y="4"/>
                </a:cubicBezTo>
                <a:cubicBezTo>
                  <a:pt x="40" y="8"/>
                  <a:pt x="37" y="19"/>
                  <a:pt x="45" y="14"/>
                </a:cubicBezTo>
                <a:cubicBezTo>
                  <a:pt x="47" y="15"/>
                  <a:pt x="49" y="15"/>
                  <a:pt x="53" y="15"/>
                </a:cubicBezTo>
                <a:cubicBezTo>
                  <a:pt x="52" y="13"/>
                  <a:pt x="51" y="12"/>
                  <a:pt x="51" y="10"/>
                </a:cubicBezTo>
                <a:cubicBezTo>
                  <a:pt x="51" y="9"/>
                  <a:pt x="52" y="9"/>
                  <a:pt x="53" y="9"/>
                </a:cubicBezTo>
                <a:cubicBezTo>
                  <a:pt x="53" y="7"/>
                  <a:pt x="53" y="1"/>
                  <a:pt x="58" y="2"/>
                </a:cubicBezTo>
                <a:cubicBezTo>
                  <a:pt x="60" y="5"/>
                  <a:pt x="58" y="10"/>
                  <a:pt x="60" y="14"/>
                </a:cubicBezTo>
                <a:cubicBezTo>
                  <a:pt x="65" y="12"/>
                  <a:pt x="68" y="15"/>
                  <a:pt x="73" y="14"/>
                </a:cubicBezTo>
                <a:cubicBezTo>
                  <a:pt x="70" y="12"/>
                  <a:pt x="65" y="13"/>
                  <a:pt x="61" y="12"/>
                </a:cubicBezTo>
                <a:cubicBezTo>
                  <a:pt x="62" y="9"/>
                  <a:pt x="68" y="11"/>
                  <a:pt x="71" y="11"/>
                </a:cubicBezTo>
                <a:cubicBezTo>
                  <a:pt x="73" y="12"/>
                  <a:pt x="76" y="13"/>
                  <a:pt x="78" y="15"/>
                </a:cubicBezTo>
                <a:cubicBezTo>
                  <a:pt x="78" y="16"/>
                  <a:pt x="78" y="16"/>
                  <a:pt x="79" y="17"/>
                </a:cubicBezTo>
                <a:cubicBezTo>
                  <a:pt x="80" y="18"/>
                  <a:pt x="83" y="19"/>
                  <a:pt x="84" y="21"/>
                </a:cubicBezTo>
                <a:cubicBezTo>
                  <a:pt x="79" y="20"/>
                  <a:pt x="75" y="17"/>
                  <a:pt x="70" y="16"/>
                </a:cubicBezTo>
                <a:cubicBezTo>
                  <a:pt x="73" y="19"/>
                  <a:pt x="78" y="19"/>
                  <a:pt x="78" y="23"/>
                </a:cubicBezTo>
                <a:cubicBezTo>
                  <a:pt x="73" y="20"/>
                  <a:pt x="69" y="15"/>
                  <a:pt x="61" y="17"/>
                </a:cubicBezTo>
                <a:cubicBezTo>
                  <a:pt x="63" y="23"/>
                  <a:pt x="68" y="25"/>
                  <a:pt x="67" y="34"/>
                </a:cubicBezTo>
                <a:cubicBezTo>
                  <a:pt x="67" y="39"/>
                  <a:pt x="64" y="41"/>
                  <a:pt x="62" y="44"/>
                </a:cubicBezTo>
                <a:cubicBezTo>
                  <a:pt x="66" y="44"/>
                  <a:pt x="70" y="44"/>
                  <a:pt x="74" y="44"/>
                </a:cubicBezTo>
                <a:cubicBezTo>
                  <a:pt x="78" y="44"/>
                  <a:pt x="83" y="45"/>
                  <a:pt x="85" y="49"/>
                </a:cubicBezTo>
                <a:cubicBezTo>
                  <a:pt x="86" y="54"/>
                  <a:pt x="85" y="61"/>
                  <a:pt x="85" y="65"/>
                </a:cubicBezTo>
                <a:cubicBezTo>
                  <a:pt x="89" y="67"/>
                  <a:pt x="93" y="68"/>
                  <a:pt x="93" y="73"/>
                </a:cubicBezTo>
                <a:cubicBezTo>
                  <a:pt x="95" y="74"/>
                  <a:pt x="98" y="74"/>
                  <a:pt x="98" y="77"/>
                </a:cubicBezTo>
                <a:cubicBezTo>
                  <a:pt x="93" y="80"/>
                  <a:pt x="87" y="80"/>
                  <a:pt x="82" y="82"/>
                </a:cubicBezTo>
                <a:cubicBezTo>
                  <a:pt x="83" y="80"/>
                  <a:pt x="81" y="82"/>
                  <a:pt x="80" y="82"/>
                </a:cubicBezTo>
                <a:close/>
                <a:moveTo>
                  <a:pt x="34" y="4"/>
                </a:moveTo>
                <a:cubicBezTo>
                  <a:pt x="32" y="4"/>
                  <a:pt x="32" y="8"/>
                  <a:pt x="33" y="10"/>
                </a:cubicBezTo>
                <a:cubicBezTo>
                  <a:pt x="35" y="10"/>
                  <a:pt x="35" y="12"/>
                  <a:pt x="37" y="13"/>
                </a:cubicBezTo>
                <a:cubicBezTo>
                  <a:pt x="37" y="10"/>
                  <a:pt x="37" y="6"/>
                  <a:pt x="34" y="4"/>
                </a:cubicBezTo>
                <a:close/>
                <a:moveTo>
                  <a:pt x="57" y="11"/>
                </a:moveTo>
                <a:cubicBezTo>
                  <a:pt x="57" y="8"/>
                  <a:pt x="58" y="6"/>
                  <a:pt x="56" y="4"/>
                </a:cubicBezTo>
                <a:cubicBezTo>
                  <a:pt x="54" y="6"/>
                  <a:pt x="55" y="11"/>
                  <a:pt x="57" y="11"/>
                </a:cubicBezTo>
                <a:close/>
                <a:moveTo>
                  <a:pt x="29" y="11"/>
                </a:moveTo>
                <a:cubicBezTo>
                  <a:pt x="30" y="13"/>
                  <a:pt x="31" y="14"/>
                  <a:pt x="33" y="14"/>
                </a:cubicBezTo>
                <a:cubicBezTo>
                  <a:pt x="32" y="13"/>
                  <a:pt x="31" y="9"/>
                  <a:pt x="29" y="11"/>
                </a:cubicBezTo>
                <a:close/>
                <a:moveTo>
                  <a:pt x="76" y="16"/>
                </a:moveTo>
                <a:cubicBezTo>
                  <a:pt x="76" y="15"/>
                  <a:pt x="75" y="15"/>
                  <a:pt x="74" y="15"/>
                </a:cubicBezTo>
                <a:cubicBezTo>
                  <a:pt x="74" y="16"/>
                  <a:pt x="76" y="15"/>
                  <a:pt x="76" y="16"/>
                </a:cubicBezTo>
                <a:close/>
                <a:moveTo>
                  <a:pt x="44" y="16"/>
                </a:moveTo>
                <a:cubicBezTo>
                  <a:pt x="43" y="20"/>
                  <a:pt x="40" y="23"/>
                  <a:pt x="4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8"/>
                  <a:pt x="40" y="26"/>
                  <a:pt x="40" y="25"/>
                </a:cubicBezTo>
                <a:cubicBezTo>
                  <a:pt x="36" y="35"/>
                  <a:pt x="44" y="43"/>
                  <a:pt x="50" y="46"/>
                </a:cubicBezTo>
                <a:cubicBezTo>
                  <a:pt x="56" y="49"/>
                  <a:pt x="63" y="42"/>
                  <a:pt x="65" y="36"/>
                </a:cubicBezTo>
                <a:cubicBezTo>
                  <a:pt x="67" y="28"/>
                  <a:pt x="63" y="21"/>
                  <a:pt x="56" y="18"/>
                </a:cubicBezTo>
                <a:cubicBezTo>
                  <a:pt x="56" y="19"/>
                  <a:pt x="57" y="20"/>
                  <a:pt x="56" y="20"/>
                </a:cubicBezTo>
                <a:cubicBezTo>
                  <a:pt x="55" y="20"/>
                  <a:pt x="55" y="19"/>
                  <a:pt x="54" y="19"/>
                </a:cubicBezTo>
                <a:cubicBezTo>
                  <a:pt x="54" y="20"/>
                  <a:pt x="53" y="20"/>
                  <a:pt x="53" y="20"/>
                </a:cubicBezTo>
                <a:cubicBezTo>
                  <a:pt x="50" y="20"/>
                  <a:pt x="51" y="16"/>
                  <a:pt x="48" y="16"/>
                </a:cubicBezTo>
                <a:cubicBezTo>
                  <a:pt x="48" y="18"/>
                  <a:pt x="50" y="22"/>
                  <a:pt x="48" y="22"/>
                </a:cubicBezTo>
                <a:cubicBezTo>
                  <a:pt x="46" y="21"/>
                  <a:pt x="46" y="18"/>
                  <a:pt x="48" y="16"/>
                </a:cubicBezTo>
                <a:cubicBezTo>
                  <a:pt x="46" y="16"/>
                  <a:pt x="45" y="16"/>
                  <a:pt x="44" y="16"/>
                </a:cubicBezTo>
                <a:close/>
                <a:moveTo>
                  <a:pt x="7" y="47"/>
                </a:moveTo>
                <a:cubicBezTo>
                  <a:pt x="7" y="46"/>
                  <a:pt x="7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10" y="46"/>
                  <a:pt x="10" y="46"/>
                </a:cubicBezTo>
                <a:cubicBezTo>
                  <a:pt x="8" y="44"/>
                  <a:pt x="6" y="42"/>
                  <a:pt x="3" y="42"/>
                </a:cubicBezTo>
                <a:cubicBezTo>
                  <a:pt x="3" y="44"/>
                  <a:pt x="4" y="46"/>
                  <a:pt x="7" y="47"/>
                </a:cubicBezTo>
                <a:close/>
                <a:moveTo>
                  <a:pt x="78" y="46"/>
                </a:moveTo>
                <a:cubicBezTo>
                  <a:pt x="73" y="46"/>
                  <a:pt x="68" y="45"/>
                  <a:pt x="64" y="47"/>
                </a:cubicBezTo>
                <a:cubicBezTo>
                  <a:pt x="70" y="54"/>
                  <a:pt x="74" y="63"/>
                  <a:pt x="83" y="67"/>
                </a:cubicBezTo>
                <a:cubicBezTo>
                  <a:pt x="83" y="58"/>
                  <a:pt x="85" y="49"/>
                  <a:pt x="78" y="46"/>
                </a:cubicBezTo>
                <a:close/>
                <a:moveTo>
                  <a:pt x="60" y="46"/>
                </a:moveTo>
                <a:cubicBezTo>
                  <a:pt x="57" y="50"/>
                  <a:pt x="52" y="48"/>
                  <a:pt x="48" y="49"/>
                </a:cubicBezTo>
                <a:cubicBezTo>
                  <a:pt x="49" y="52"/>
                  <a:pt x="47" y="54"/>
                  <a:pt x="48" y="57"/>
                </a:cubicBezTo>
                <a:cubicBezTo>
                  <a:pt x="51" y="57"/>
                  <a:pt x="48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2"/>
                  <a:pt x="52" y="53"/>
                  <a:pt x="52" y="54"/>
                </a:cubicBezTo>
                <a:cubicBezTo>
                  <a:pt x="51" y="55"/>
                  <a:pt x="51" y="54"/>
                  <a:pt x="51" y="55"/>
                </a:cubicBezTo>
                <a:cubicBezTo>
                  <a:pt x="51" y="55"/>
                  <a:pt x="51" y="56"/>
                  <a:pt x="51" y="56"/>
                </a:cubicBezTo>
                <a:cubicBezTo>
                  <a:pt x="55" y="56"/>
                  <a:pt x="59" y="52"/>
                  <a:pt x="64" y="51"/>
                </a:cubicBezTo>
                <a:cubicBezTo>
                  <a:pt x="63" y="49"/>
                  <a:pt x="61" y="48"/>
                  <a:pt x="60" y="46"/>
                </a:cubicBezTo>
                <a:close/>
                <a:moveTo>
                  <a:pt x="67" y="61"/>
                </a:moveTo>
                <a:cubicBezTo>
                  <a:pt x="69" y="61"/>
                  <a:pt x="70" y="60"/>
                  <a:pt x="71" y="60"/>
                </a:cubicBezTo>
                <a:cubicBezTo>
                  <a:pt x="69" y="57"/>
                  <a:pt x="67" y="55"/>
                  <a:pt x="65" y="52"/>
                </a:cubicBezTo>
                <a:cubicBezTo>
                  <a:pt x="63" y="53"/>
                  <a:pt x="60" y="54"/>
                  <a:pt x="59" y="55"/>
                </a:cubicBezTo>
                <a:cubicBezTo>
                  <a:pt x="59" y="58"/>
                  <a:pt x="59" y="60"/>
                  <a:pt x="60" y="62"/>
                </a:cubicBezTo>
                <a:cubicBezTo>
                  <a:pt x="61" y="62"/>
                  <a:pt x="62" y="61"/>
                  <a:pt x="64" y="61"/>
                </a:cubicBezTo>
                <a:cubicBezTo>
                  <a:pt x="64" y="60"/>
                  <a:pt x="62" y="58"/>
                  <a:pt x="64" y="57"/>
                </a:cubicBezTo>
                <a:cubicBezTo>
                  <a:pt x="65" y="58"/>
                  <a:pt x="65" y="59"/>
                  <a:pt x="65" y="60"/>
                </a:cubicBezTo>
                <a:cubicBezTo>
                  <a:pt x="67" y="60"/>
                  <a:pt x="68" y="58"/>
                  <a:pt x="69" y="59"/>
                </a:cubicBezTo>
                <a:cubicBezTo>
                  <a:pt x="69" y="61"/>
                  <a:pt x="67" y="60"/>
                  <a:pt x="67" y="61"/>
                </a:cubicBezTo>
                <a:close/>
                <a:moveTo>
                  <a:pt x="55" y="57"/>
                </a:moveTo>
                <a:cubicBezTo>
                  <a:pt x="55" y="59"/>
                  <a:pt x="54" y="61"/>
                  <a:pt x="54" y="63"/>
                </a:cubicBezTo>
                <a:cubicBezTo>
                  <a:pt x="56" y="63"/>
                  <a:pt x="57" y="63"/>
                  <a:pt x="58" y="63"/>
                </a:cubicBezTo>
                <a:cubicBezTo>
                  <a:pt x="57" y="60"/>
                  <a:pt x="58" y="58"/>
                  <a:pt x="57" y="56"/>
                </a:cubicBezTo>
                <a:cubicBezTo>
                  <a:pt x="56" y="56"/>
                  <a:pt x="56" y="56"/>
                  <a:pt x="55" y="57"/>
                </a:cubicBezTo>
                <a:close/>
                <a:moveTo>
                  <a:pt x="50" y="59"/>
                </a:moveTo>
                <a:cubicBezTo>
                  <a:pt x="50" y="61"/>
                  <a:pt x="50" y="63"/>
                  <a:pt x="49" y="65"/>
                </a:cubicBezTo>
                <a:cubicBezTo>
                  <a:pt x="54" y="66"/>
                  <a:pt x="53" y="59"/>
                  <a:pt x="53" y="57"/>
                </a:cubicBezTo>
                <a:cubicBezTo>
                  <a:pt x="52" y="58"/>
                  <a:pt x="51" y="58"/>
                  <a:pt x="50" y="59"/>
                </a:cubicBezTo>
                <a:close/>
                <a:moveTo>
                  <a:pt x="47" y="59"/>
                </a:moveTo>
                <a:cubicBezTo>
                  <a:pt x="45" y="70"/>
                  <a:pt x="43" y="77"/>
                  <a:pt x="40" y="88"/>
                </a:cubicBezTo>
                <a:cubicBezTo>
                  <a:pt x="51" y="88"/>
                  <a:pt x="63" y="85"/>
                  <a:pt x="72" y="82"/>
                </a:cubicBezTo>
                <a:cubicBezTo>
                  <a:pt x="72" y="81"/>
                  <a:pt x="72" y="81"/>
                  <a:pt x="73" y="80"/>
                </a:cubicBezTo>
                <a:cubicBezTo>
                  <a:pt x="79" y="82"/>
                  <a:pt x="89" y="79"/>
                  <a:pt x="94" y="76"/>
                </a:cubicBezTo>
                <a:cubicBezTo>
                  <a:pt x="91" y="74"/>
                  <a:pt x="84" y="75"/>
                  <a:pt x="83" y="69"/>
                </a:cubicBezTo>
                <a:cubicBezTo>
                  <a:pt x="77" y="67"/>
                  <a:pt x="74" y="59"/>
                  <a:pt x="66" y="63"/>
                </a:cubicBezTo>
                <a:cubicBezTo>
                  <a:pt x="66" y="64"/>
                  <a:pt x="67" y="65"/>
                  <a:pt x="67" y="66"/>
                </a:cubicBezTo>
                <a:cubicBezTo>
                  <a:pt x="70" y="66"/>
                  <a:pt x="72" y="65"/>
                  <a:pt x="74" y="64"/>
                </a:cubicBezTo>
                <a:cubicBezTo>
                  <a:pt x="75" y="64"/>
                  <a:pt x="75" y="65"/>
                  <a:pt x="75" y="66"/>
                </a:cubicBezTo>
                <a:cubicBezTo>
                  <a:pt x="73" y="66"/>
                  <a:pt x="70" y="67"/>
                  <a:pt x="68" y="68"/>
                </a:cubicBezTo>
                <a:cubicBezTo>
                  <a:pt x="68" y="69"/>
                  <a:pt x="68" y="71"/>
                  <a:pt x="69" y="71"/>
                </a:cubicBezTo>
                <a:cubicBezTo>
                  <a:pt x="73" y="70"/>
                  <a:pt x="79" y="68"/>
                  <a:pt x="83" y="71"/>
                </a:cubicBezTo>
                <a:cubicBezTo>
                  <a:pt x="79" y="71"/>
                  <a:pt x="73" y="71"/>
                  <a:pt x="69" y="73"/>
                </a:cubicBezTo>
                <a:cubicBezTo>
                  <a:pt x="70" y="74"/>
                  <a:pt x="70" y="75"/>
                  <a:pt x="70" y="76"/>
                </a:cubicBezTo>
                <a:cubicBezTo>
                  <a:pt x="74" y="75"/>
                  <a:pt x="80" y="72"/>
                  <a:pt x="84" y="74"/>
                </a:cubicBezTo>
                <a:cubicBezTo>
                  <a:pt x="80" y="75"/>
                  <a:pt x="75" y="76"/>
                  <a:pt x="71" y="78"/>
                </a:cubicBezTo>
                <a:cubicBezTo>
                  <a:pt x="71" y="79"/>
                  <a:pt x="71" y="80"/>
                  <a:pt x="70" y="80"/>
                </a:cubicBezTo>
                <a:cubicBezTo>
                  <a:pt x="69" y="80"/>
                  <a:pt x="70" y="79"/>
                  <a:pt x="69" y="79"/>
                </a:cubicBezTo>
                <a:cubicBezTo>
                  <a:pt x="67" y="80"/>
                  <a:pt x="64" y="81"/>
                  <a:pt x="62" y="82"/>
                </a:cubicBezTo>
                <a:cubicBezTo>
                  <a:pt x="62" y="82"/>
                  <a:pt x="62" y="84"/>
                  <a:pt x="62" y="84"/>
                </a:cubicBezTo>
                <a:cubicBezTo>
                  <a:pt x="61" y="84"/>
                  <a:pt x="61" y="83"/>
                  <a:pt x="61" y="82"/>
                </a:cubicBezTo>
                <a:cubicBezTo>
                  <a:pt x="58" y="83"/>
                  <a:pt x="53" y="86"/>
                  <a:pt x="51" y="84"/>
                </a:cubicBezTo>
                <a:cubicBezTo>
                  <a:pt x="53" y="82"/>
                  <a:pt x="57" y="83"/>
                  <a:pt x="60" y="81"/>
                </a:cubicBezTo>
                <a:cubicBezTo>
                  <a:pt x="60" y="79"/>
                  <a:pt x="59" y="78"/>
                  <a:pt x="59" y="77"/>
                </a:cubicBezTo>
                <a:cubicBezTo>
                  <a:pt x="58" y="77"/>
                  <a:pt x="57" y="78"/>
                  <a:pt x="54" y="78"/>
                </a:cubicBezTo>
                <a:cubicBezTo>
                  <a:pt x="54" y="78"/>
                  <a:pt x="55" y="79"/>
                  <a:pt x="54" y="80"/>
                </a:cubicBezTo>
                <a:cubicBezTo>
                  <a:pt x="53" y="80"/>
                  <a:pt x="53" y="79"/>
                  <a:pt x="53" y="78"/>
                </a:cubicBezTo>
                <a:cubicBezTo>
                  <a:pt x="52" y="78"/>
                  <a:pt x="50" y="78"/>
                  <a:pt x="49" y="78"/>
                </a:cubicBezTo>
                <a:cubicBezTo>
                  <a:pt x="48" y="81"/>
                  <a:pt x="50" y="84"/>
                  <a:pt x="49" y="87"/>
                </a:cubicBezTo>
                <a:cubicBezTo>
                  <a:pt x="47" y="80"/>
                  <a:pt x="47" y="75"/>
                  <a:pt x="48" y="68"/>
                </a:cubicBezTo>
                <a:cubicBezTo>
                  <a:pt x="48" y="68"/>
                  <a:pt x="47" y="68"/>
                  <a:pt x="47" y="67"/>
                </a:cubicBezTo>
                <a:cubicBezTo>
                  <a:pt x="47" y="66"/>
                  <a:pt x="48" y="66"/>
                  <a:pt x="49" y="65"/>
                </a:cubicBezTo>
                <a:cubicBezTo>
                  <a:pt x="48" y="63"/>
                  <a:pt x="48" y="61"/>
                  <a:pt x="49" y="59"/>
                </a:cubicBezTo>
                <a:cubicBezTo>
                  <a:pt x="48" y="58"/>
                  <a:pt x="48" y="59"/>
                  <a:pt x="47" y="59"/>
                </a:cubicBezTo>
                <a:close/>
                <a:moveTo>
                  <a:pt x="54" y="66"/>
                </a:moveTo>
                <a:cubicBezTo>
                  <a:pt x="56" y="65"/>
                  <a:pt x="57" y="65"/>
                  <a:pt x="58" y="64"/>
                </a:cubicBezTo>
                <a:cubicBezTo>
                  <a:pt x="57" y="65"/>
                  <a:pt x="54" y="64"/>
                  <a:pt x="54" y="66"/>
                </a:cubicBezTo>
                <a:close/>
                <a:moveTo>
                  <a:pt x="59" y="66"/>
                </a:moveTo>
                <a:cubicBezTo>
                  <a:pt x="59" y="68"/>
                  <a:pt x="60" y="68"/>
                  <a:pt x="60" y="69"/>
                </a:cubicBezTo>
                <a:cubicBezTo>
                  <a:pt x="68" y="69"/>
                  <a:pt x="66" y="61"/>
                  <a:pt x="59" y="66"/>
                </a:cubicBezTo>
                <a:close/>
                <a:moveTo>
                  <a:pt x="50" y="67"/>
                </a:moveTo>
                <a:cubicBezTo>
                  <a:pt x="50" y="66"/>
                  <a:pt x="53" y="68"/>
                  <a:pt x="53" y="65"/>
                </a:cubicBezTo>
                <a:cubicBezTo>
                  <a:pt x="52" y="66"/>
                  <a:pt x="50" y="66"/>
                  <a:pt x="50" y="67"/>
                </a:cubicBezTo>
                <a:close/>
                <a:moveTo>
                  <a:pt x="54" y="68"/>
                </a:moveTo>
                <a:cubicBezTo>
                  <a:pt x="55" y="69"/>
                  <a:pt x="54" y="71"/>
                  <a:pt x="54" y="72"/>
                </a:cubicBezTo>
                <a:cubicBezTo>
                  <a:pt x="56" y="71"/>
                  <a:pt x="58" y="71"/>
                  <a:pt x="59" y="70"/>
                </a:cubicBezTo>
                <a:cubicBezTo>
                  <a:pt x="58" y="69"/>
                  <a:pt x="59" y="67"/>
                  <a:pt x="58" y="66"/>
                </a:cubicBezTo>
                <a:cubicBezTo>
                  <a:pt x="57" y="67"/>
                  <a:pt x="55" y="67"/>
                  <a:pt x="54" y="68"/>
                </a:cubicBezTo>
                <a:close/>
                <a:moveTo>
                  <a:pt x="87" y="70"/>
                </a:moveTo>
                <a:cubicBezTo>
                  <a:pt x="88" y="70"/>
                  <a:pt x="89" y="71"/>
                  <a:pt x="90" y="71"/>
                </a:cubicBezTo>
                <a:cubicBezTo>
                  <a:pt x="90" y="70"/>
                  <a:pt x="89" y="69"/>
                  <a:pt x="88" y="68"/>
                </a:cubicBezTo>
                <a:cubicBezTo>
                  <a:pt x="88" y="69"/>
                  <a:pt x="87" y="69"/>
                  <a:pt x="87" y="70"/>
                </a:cubicBezTo>
                <a:close/>
                <a:moveTo>
                  <a:pt x="49" y="73"/>
                </a:moveTo>
                <a:cubicBezTo>
                  <a:pt x="51" y="73"/>
                  <a:pt x="52" y="73"/>
                  <a:pt x="53" y="72"/>
                </a:cubicBezTo>
                <a:cubicBezTo>
                  <a:pt x="53" y="71"/>
                  <a:pt x="54" y="70"/>
                  <a:pt x="53" y="69"/>
                </a:cubicBezTo>
                <a:cubicBezTo>
                  <a:pt x="51" y="69"/>
                  <a:pt x="50" y="69"/>
                  <a:pt x="49" y="69"/>
                </a:cubicBezTo>
                <a:cubicBezTo>
                  <a:pt x="49" y="70"/>
                  <a:pt x="48" y="72"/>
                  <a:pt x="49" y="73"/>
                </a:cubicBezTo>
                <a:close/>
                <a:moveTo>
                  <a:pt x="60" y="71"/>
                </a:moveTo>
                <a:cubicBezTo>
                  <a:pt x="60" y="72"/>
                  <a:pt x="60" y="73"/>
                  <a:pt x="60" y="74"/>
                </a:cubicBezTo>
                <a:cubicBezTo>
                  <a:pt x="63" y="74"/>
                  <a:pt x="65" y="73"/>
                  <a:pt x="67" y="72"/>
                </a:cubicBezTo>
                <a:cubicBezTo>
                  <a:pt x="67" y="67"/>
                  <a:pt x="63" y="70"/>
                  <a:pt x="60" y="71"/>
                </a:cubicBezTo>
                <a:close/>
                <a:moveTo>
                  <a:pt x="54" y="74"/>
                </a:moveTo>
                <a:cubicBezTo>
                  <a:pt x="55" y="75"/>
                  <a:pt x="54" y="76"/>
                  <a:pt x="55" y="76"/>
                </a:cubicBezTo>
                <a:cubicBezTo>
                  <a:pt x="56" y="76"/>
                  <a:pt x="57" y="75"/>
                  <a:pt x="59" y="75"/>
                </a:cubicBezTo>
                <a:cubicBezTo>
                  <a:pt x="59" y="74"/>
                  <a:pt x="59" y="74"/>
                  <a:pt x="59" y="72"/>
                </a:cubicBezTo>
                <a:cubicBezTo>
                  <a:pt x="57" y="72"/>
                  <a:pt x="55" y="73"/>
                  <a:pt x="54" y="74"/>
                </a:cubicBezTo>
                <a:close/>
                <a:moveTo>
                  <a:pt x="61" y="76"/>
                </a:moveTo>
                <a:cubicBezTo>
                  <a:pt x="61" y="78"/>
                  <a:pt x="61" y="78"/>
                  <a:pt x="61" y="80"/>
                </a:cubicBezTo>
                <a:cubicBezTo>
                  <a:pt x="64" y="79"/>
                  <a:pt x="67" y="78"/>
                  <a:pt x="69" y="76"/>
                </a:cubicBezTo>
                <a:cubicBezTo>
                  <a:pt x="68" y="71"/>
                  <a:pt x="64" y="75"/>
                  <a:pt x="61" y="76"/>
                </a:cubicBezTo>
                <a:close/>
                <a:moveTo>
                  <a:pt x="49" y="76"/>
                </a:moveTo>
                <a:cubicBezTo>
                  <a:pt x="49" y="76"/>
                  <a:pt x="49" y="77"/>
                  <a:pt x="48" y="77"/>
                </a:cubicBezTo>
                <a:cubicBezTo>
                  <a:pt x="50" y="76"/>
                  <a:pt x="51" y="76"/>
                  <a:pt x="53" y="77"/>
                </a:cubicBezTo>
                <a:cubicBezTo>
                  <a:pt x="53" y="75"/>
                  <a:pt x="53" y="75"/>
                  <a:pt x="53" y="74"/>
                </a:cubicBezTo>
                <a:cubicBezTo>
                  <a:pt x="51" y="74"/>
                  <a:pt x="50" y="75"/>
                  <a:pt x="49" y="76"/>
                </a:cubicBezTo>
                <a:close/>
                <a:moveTo>
                  <a:pt x="103" y="88"/>
                </a:moveTo>
                <a:cubicBezTo>
                  <a:pt x="104" y="90"/>
                  <a:pt x="110" y="91"/>
                  <a:pt x="110" y="88"/>
                </a:cubicBezTo>
                <a:cubicBezTo>
                  <a:pt x="109" y="87"/>
                  <a:pt x="105" y="87"/>
                  <a:pt x="103" y="88"/>
                </a:cubicBezTo>
                <a:close/>
                <a:moveTo>
                  <a:pt x="54" y="119"/>
                </a:moveTo>
                <a:cubicBezTo>
                  <a:pt x="57" y="118"/>
                  <a:pt x="58" y="115"/>
                  <a:pt x="59" y="112"/>
                </a:cubicBezTo>
                <a:cubicBezTo>
                  <a:pt x="56" y="113"/>
                  <a:pt x="54" y="115"/>
                  <a:pt x="54" y="11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0" name="Freeform 326"/>
          <p:cNvSpPr>
            <a:spLocks noEditPoints="1"/>
          </p:cNvSpPr>
          <p:nvPr/>
        </p:nvSpPr>
        <p:spPr bwMode="auto">
          <a:xfrm>
            <a:off x="3711883" y="2439187"/>
            <a:ext cx="90640" cy="46482"/>
          </a:xfrm>
          <a:custGeom>
            <a:avLst/>
            <a:gdLst>
              <a:gd name="T0" fmla="*/ 0 w 33"/>
              <a:gd name="T1" fmla="*/ 5 h 17"/>
              <a:gd name="T2" fmla="*/ 4 w 33"/>
              <a:gd name="T3" fmla="*/ 4 h 17"/>
              <a:gd name="T4" fmla="*/ 28 w 33"/>
              <a:gd name="T5" fmla="*/ 3 h 17"/>
              <a:gd name="T6" fmla="*/ 32 w 33"/>
              <a:gd name="T7" fmla="*/ 2 h 17"/>
              <a:gd name="T8" fmla="*/ 30 w 33"/>
              <a:gd name="T9" fmla="*/ 8 h 17"/>
              <a:gd name="T10" fmla="*/ 2 w 33"/>
              <a:gd name="T11" fmla="*/ 7 h 17"/>
              <a:gd name="T12" fmla="*/ 0 w 33"/>
              <a:gd name="T13" fmla="*/ 5 h 17"/>
              <a:gd name="T14" fmla="*/ 4 w 33"/>
              <a:gd name="T15" fmla="*/ 6 h 17"/>
              <a:gd name="T16" fmla="*/ 29 w 33"/>
              <a:gd name="T17" fmla="*/ 4 h 17"/>
              <a:gd name="T18" fmla="*/ 4 w 33"/>
              <a:gd name="T19" fmla="*/ 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" h="17">
                <a:moveTo>
                  <a:pt x="0" y="5"/>
                </a:moveTo>
                <a:cubicBezTo>
                  <a:pt x="0" y="3"/>
                  <a:pt x="3" y="2"/>
                  <a:pt x="4" y="4"/>
                </a:cubicBezTo>
                <a:cubicBezTo>
                  <a:pt x="11" y="5"/>
                  <a:pt x="22" y="6"/>
                  <a:pt x="28" y="3"/>
                </a:cubicBezTo>
                <a:cubicBezTo>
                  <a:pt x="30" y="3"/>
                  <a:pt x="31" y="0"/>
                  <a:pt x="32" y="2"/>
                </a:cubicBezTo>
                <a:cubicBezTo>
                  <a:pt x="33" y="4"/>
                  <a:pt x="30" y="6"/>
                  <a:pt x="30" y="8"/>
                </a:cubicBezTo>
                <a:cubicBezTo>
                  <a:pt x="24" y="17"/>
                  <a:pt x="7" y="14"/>
                  <a:pt x="2" y="7"/>
                </a:cubicBezTo>
                <a:cubicBezTo>
                  <a:pt x="1" y="7"/>
                  <a:pt x="0" y="6"/>
                  <a:pt x="0" y="5"/>
                </a:cubicBezTo>
                <a:close/>
                <a:moveTo>
                  <a:pt x="4" y="6"/>
                </a:moveTo>
                <a:cubicBezTo>
                  <a:pt x="8" y="13"/>
                  <a:pt x="28" y="15"/>
                  <a:pt x="29" y="4"/>
                </a:cubicBezTo>
                <a:cubicBezTo>
                  <a:pt x="22" y="7"/>
                  <a:pt x="13" y="6"/>
                  <a:pt x="4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1" name="Freeform 327"/>
          <p:cNvSpPr>
            <a:spLocks/>
          </p:cNvSpPr>
          <p:nvPr/>
        </p:nvSpPr>
        <p:spPr bwMode="auto">
          <a:xfrm>
            <a:off x="3778120" y="2400840"/>
            <a:ext cx="16269" cy="8135"/>
          </a:xfrm>
          <a:custGeom>
            <a:avLst/>
            <a:gdLst>
              <a:gd name="T0" fmla="*/ 6 w 6"/>
              <a:gd name="T1" fmla="*/ 2 h 3"/>
              <a:gd name="T2" fmla="*/ 1 w 6"/>
              <a:gd name="T3" fmla="*/ 0 h 3"/>
              <a:gd name="T4" fmla="*/ 6 w 6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3">
                <a:moveTo>
                  <a:pt x="6" y="2"/>
                </a:moveTo>
                <a:cubicBezTo>
                  <a:pt x="5" y="3"/>
                  <a:pt x="0" y="3"/>
                  <a:pt x="1" y="0"/>
                </a:cubicBezTo>
                <a:cubicBezTo>
                  <a:pt x="2" y="1"/>
                  <a:pt x="5" y="1"/>
                  <a:pt x="6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2" name="Freeform 328"/>
          <p:cNvSpPr>
            <a:spLocks/>
          </p:cNvSpPr>
          <p:nvPr/>
        </p:nvSpPr>
        <p:spPr bwMode="auto">
          <a:xfrm>
            <a:off x="3772309" y="2419432"/>
            <a:ext cx="13945" cy="22079"/>
          </a:xfrm>
          <a:custGeom>
            <a:avLst/>
            <a:gdLst>
              <a:gd name="T0" fmla="*/ 5 w 5"/>
              <a:gd name="T1" fmla="*/ 3 h 8"/>
              <a:gd name="T2" fmla="*/ 4 w 5"/>
              <a:gd name="T3" fmla="*/ 7 h 8"/>
              <a:gd name="T4" fmla="*/ 5 w 5"/>
              <a:gd name="T5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4"/>
                  <a:pt x="5" y="6"/>
                  <a:pt x="4" y="7"/>
                </a:cubicBezTo>
                <a:cubicBezTo>
                  <a:pt x="0" y="8"/>
                  <a:pt x="1" y="0"/>
                  <a:pt x="5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3" name="Freeform 329"/>
          <p:cNvSpPr>
            <a:spLocks/>
          </p:cNvSpPr>
          <p:nvPr/>
        </p:nvSpPr>
        <p:spPr bwMode="auto">
          <a:xfrm>
            <a:off x="3725827" y="2417108"/>
            <a:ext cx="13945" cy="16269"/>
          </a:xfrm>
          <a:custGeom>
            <a:avLst/>
            <a:gdLst>
              <a:gd name="T0" fmla="*/ 5 w 5"/>
              <a:gd name="T1" fmla="*/ 3 h 6"/>
              <a:gd name="T2" fmla="*/ 3 w 5"/>
              <a:gd name="T3" fmla="*/ 6 h 6"/>
              <a:gd name="T4" fmla="*/ 4 w 5"/>
              <a:gd name="T5" fmla="*/ 1 h 6"/>
              <a:gd name="T6" fmla="*/ 5 w 5"/>
              <a:gd name="T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3"/>
                </a:moveTo>
                <a:cubicBezTo>
                  <a:pt x="5" y="4"/>
                  <a:pt x="5" y="6"/>
                  <a:pt x="3" y="6"/>
                </a:cubicBezTo>
                <a:cubicBezTo>
                  <a:pt x="0" y="6"/>
                  <a:pt x="0" y="0"/>
                  <a:pt x="4" y="1"/>
                </a:cubicBezTo>
                <a:cubicBezTo>
                  <a:pt x="5" y="1"/>
                  <a:pt x="5" y="2"/>
                  <a:pt x="5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4" name="Freeform 330"/>
          <p:cNvSpPr>
            <a:spLocks/>
          </p:cNvSpPr>
          <p:nvPr/>
        </p:nvSpPr>
        <p:spPr bwMode="auto">
          <a:xfrm>
            <a:off x="3720017" y="2397353"/>
            <a:ext cx="13945" cy="11620"/>
          </a:xfrm>
          <a:custGeom>
            <a:avLst/>
            <a:gdLst>
              <a:gd name="T0" fmla="*/ 5 w 5"/>
              <a:gd name="T1" fmla="*/ 0 h 4"/>
              <a:gd name="T2" fmla="*/ 0 w 5"/>
              <a:gd name="T3" fmla="*/ 4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cubicBezTo>
                  <a:pt x="4" y="2"/>
                  <a:pt x="2" y="3"/>
                  <a:pt x="0" y="4"/>
                </a:cubicBezTo>
                <a:cubicBezTo>
                  <a:pt x="0" y="4"/>
                  <a:pt x="0" y="3"/>
                  <a:pt x="0" y="3"/>
                </a:cubicBezTo>
                <a:cubicBezTo>
                  <a:pt x="2" y="2"/>
                  <a:pt x="3" y="0"/>
                  <a:pt x="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5" name="Freeform 331"/>
          <p:cNvSpPr>
            <a:spLocks noEditPoints="1"/>
          </p:cNvSpPr>
          <p:nvPr/>
        </p:nvSpPr>
        <p:spPr bwMode="auto">
          <a:xfrm>
            <a:off x="3671211" y="2354357"/>
            <a:ext cx="156877" cy="147580"/>
          </a:xfrm>
          <a:custGeom>
            <a:avLst/>
            <a:gdLst>
              <a:gd name="T0" fmla="*/ 4 w 57"/>
              <a:gd name="T1" fmla="*/ 24 h 54"/>
              <a:gd name="T2" fmla="*/ 10 w 57"/>
              <a:gd name="T3" fmla="*/ 13 h 54"/>
              <a:gd name="T4" fmla="*/ 11 w 57"/>
              <a:gd name="T5" fmla="*/ 10 h 54"/>
              <a:gd name="T6" fmla="*/ 16 w 57"/>
              <a:gd name="T7" fmla="*/ 7 h 54"/>
              <a:gd name="T8" fmla="*/ 21 w 57"/>
              <a:gd name="T9" fmla="*/ 6 h 54"/>
              <a:gd name="T10" fmla="*/ 30 w 57"/>
              <a:gd name="T11" fmla="*/ 2 h 54"/>
              <a:gd name="T12" fmla="*/ 31 w 57"/>
              <a:gd name="T13" fmla="*/ 6 h 54"/>
              <a:gd name="T14" fmla="*/ 40 w 57"/>
              <a:gd name="T15" fmla="*/ 6 h 54"/>
              <a:gd name="T16" fmla="*/ 43 w 57"/>
              <a:gd name="T17" fmla="*/ 8 h 54"/>
              <a:gd name="T18" fmla="*/ 48 w 57"/>
              <a:gd name="T19" fmla="*/ 13 h 54"/>
              <a:gd name="T20" fmla="*/ 52 w 57"/>
              <a:gd name="T21" fmla="*/ 20 h 54"/>
              <a:gd name="T22" fmla="*/ 29 w 57"/>
              <a:gd name="T23" fmla="*/ 53 h 54"/>
              <a:gd name="T24" fmla="*/ 5 w 57"/>
              <a:gd name="T25" fmla="*/ 21 h 54"/>
              <a:gd name="T26" fmla="*/ 30 w 57"/>
              <a:gd name="T27" fmla="*/ 52 h 54"/>
              <a:gd name="T28" fmla="*/ 44 w 57"/>
              <a:gd name="T29" fmla="*/ 14 h 54"/>
              <a:gd name="T30" fmla="*/ 39 w 57"/>
              <a:gd name="T31" fmla="*/ 13 h 54"/>
              <a:gd name="T32" fmla="*/ 33 w 57"/>
              <a:gd name="T33" fmla="*/ 12 h 54"/>
              <a:gd name="T34" fmla="*/ 28 w 57"/>
              <a:gd name="T35" fmla="*/ 13 h 54"/>
              <a:gd name="T36" fmla="*/ 23 w 57"/>
              <a:gd name="T37" fmla="*/ 13 h 54"/>
              <a:gd name="T38" fmla="*/ 19 w 57"/>
              <a:gd name="T39" fmla="*/ 13 h 54"/>
              <a:gd name="T40" fmla="*/ 13 w 57"/>
              <a:gd name="T41" fmla="*/ 17 h 54"/>
              <a:gd name="T42" fmla="*/ 14 w 57"/>
              <a:gd name="T43" fmla="*/ 14 h 54"/>
              <a:gd name="T44" fmla="*/ 6 w 57"/>
              <a:gd name="T45" fmla="*/ 22 h 54"/>
              <a:gd name="T46" fmla="*/ 39 w 57"/>
              <a:gd name="T47" fmla="*/ 10 h 54"/>
              <a:gd name="T48" fmla="*/ 39 w 57"/>
              <a:gd name="T49" fmla="*/ 10 h 54"/>
              <a:gd name="T50" fmla="*/ 37 w 57"/>
              <a:gd name="T51" fmla="*/ 14 h 54"/>
              <a:gd name="T52" fmla="*/ 34 w 57"/>
              <a:gd name="T53" fmla="*/ 8 h 54"/>
              <a:gd name="T54" fmla="*/ 30 w 57"/>
              <a:gd name="T55" fmla="*/ 9 h 54"/>
              <a:gd name="T56" fmla="*/ 34 w 57"/>
              <a:gd name="T57" fmla="*/ 8 h 54"/>
              <a:gd name="T58" fmla="*/ 31 w 57"/>
              <a:gd name="T59" fmla="*/ 14 h 54"/>
              <a:gd name="T60" fmla="*/ 30 w 57"/>
              <a:gd name="T61" fmla="*/ 10 h 54"/>
              <a:gd name="T62" fmla="*/ 25 w 57"/>
              <a:gd name="T63" fmla="*/ 17 h 54"/>
              <a:gd name="T64" fmla="*/ 26 w 57"/>
              <a:gd name="T65" fmla="*/ 10 h 54"/>
              <a:gd name="T66" fmla="*/ 25 w 57"/>
              <a:gd name="T67" fmla="*/ 7 h 54"/>
              <a:gd name="T68" fmla="*/ 26 w 57"/>
              <a:gd name="T69" fmla="*/ 6 h 54"/>
              <a:gd name="T70" fmla="*/ 21 w 57"/>
              <a:gd name="T71" fmla="*/ 11 h 54"/>
              <a:gd name="T72" fmla="*/ 24 w 57"/>
              <a:gd name="T73" fmla="*/ 10 h 54"/>
              <a:gd name="T74" fmla="*/ 15 w 57"/>
              <a:gd name="T75" fmla="*/ 15 h 54"/>
              <a:gd name="T76" fmla="*/ 15 w 57"/>
              <a:gd name="T77" fmla="*/ 1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7" h="54">
                <a:moveTo>
                  <a:pt x="5" y="21"/>
                </a:moveTo>
                <a:cubicBezTo>
                  <a:pt x="4" y="22"/>
                  <a:pt x="4" y="23"/>
                  <a:pt x="4" y="24"/>
                </a:cubicBezTo>
                <a:cubicBezTo>
                  <a:pt x="2" y="24"/>
                  <a:pt x="3" y="22"/>
                  <a:pt x="3" y="21"/>
                </a:cubicBezTo>
                <a:cubicBezTo>
                  <a:pt x="4" y="18"/>
                  <a:pt x="7" y="14"/>
                  <a:pt x="10" y="13"/>
                </a:cubicBezTo>
                <a:cubicBezTo>
                  <a:pt x="10" y="12"/>
                  <a:pt x="10" y="11"/>
                  <a:pt x="10" y="11"/>
                </a:cubicBezTo>
                <a:cubicBezTo>
                  <a:pt x="10" y="10"/>
                  <a:pt x="11" y="10"/>
                  <a:pt x="11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2" y="8"/>
                  <a:pt x="14" y="8"/>
                  <a:pt x="16" y="7"/>
                </a:cubicBezTo>
                <a:cubicBezTo>
                  <a:pt x="15" y="6"/>
                  <a:pt x="15" y="6"/>
                  <a:pt x="16" y="5"/>
                </a:cubicBezTo>
                <a:cubicBezTo>
                  <a:pt x="19" y="4"/>
                  <a:pt x="19" y="6"/>
                  <a:pt x="21" y="6"/>
                </a:cubicBezTo>
                <a:cubicBezTo>
                  <a:pt x="25" y="7"/>
                  <a:pt x="26" y="0"/>
                  <a:pt x="28" y="5"/>
                </a:cubicBezTo>
                <a:cubicBezTo>
                  <a:pt x="29" y="4"/>
                  <a:pt x="29" y="3"/>
                  <a:pt x="30" y="2"/>
                </a:cubicBezTo>
                <a:cubicBezTo>
                  <a:pt x="30" y="1"/>
                  <a:pt x="31" y="2"/>
                  <a:pt x="31" y="2"/>
                </a:cubicBezTo>
                <a:cubicBezTo>
                  <a:pt x="32" y="3"/>
                  <a:pt x="31" y="4"/>
                  <a:pt x="31" y="6"/>
                </a:cubicBezTo>
                <a:cubicBezTo>
                  <a:pt x="34" y="5"/>
                  <a:pt x="37" y="5"/>
                  <a:pt x="39" y="4"/>
                </a:cubicBezTo>
                <a:cubicBezTo>
                  <a:pt x="40" y="5"/>
                  <a:pt x="40" y="6"/>
                  <a:pt x="40" y="6"/>
                </a:cubicBezTo>
                <a:cubicBezTo>
                  <a:pt x="41" y="6"/>
                  <a:pt x="42" y="6"/>
                  <a:pt x="44" y="7"/>
                </a:cubicBezTo>
                <a:cubicBezTo>
                  <a:pt x="44" y="7"/>
                  <a:pt x="43" y="7"/>
                  <a:pt x="43" y="8"/>
                </a:cubicBezTo>
                <a:cubicBezTo>
                  <a:pt x="43" y="8"/>
                  <a:pt x="42" y="8"/>
                  <a:pt x="41" y="8"/>
                </a:cubicBezTo>
                <a:cubicBezTo>
                  <a:pt x="43" y="10"/>
                  <a:pt x="49" y="9"/>
                  <a:pt x="48" y="13"/>
                </a:cubicBezTo>
                <a:cubicBezTo>
                  <a:pt x="49" y="15"/>
                  <a:pt x="51" y="16"/>
                  <a:pt x="52" y="18"/>
                </a:cubicBezTo>
                <a:cubicBezTo>
                  <a:pt x="52" y="19"/>
                  <a:pt x="52" y="19"/>
                  <a:pt x="52" y="20"/>
                </a:cubicBezTo>
                <a:cubicBezTo>
                  <a:pt x="57" y="26"/>
                  <a:pt x="56" y="34"/>
                  <a:pt x="53" y="40"/>
                </a:cubicBezTo>
                <a:cubicBezTo>
                  <a:pt x="48" y="48"/>
                  <a:pt x="41" y="54"/>
                  <a:pt x="29" y="53"/>
                </a:cubicBezTo>
                <a:cubicBezTo>
                  <a:pt x="28" y="53"/>
                  <a:pt x="26" y="53"/>
                  <a:pt x="25" y="53"/>
                </a:cubicBezTo>
                <a:cubicBezTo>
                  <a:pt x="12" y="48"/>
                  <a:pt x="0" y="39"/>
                  <a:pt x="5" y="21"/>
                </a:cubicBezTo>
                <a:close/>
                <a:moveTo>
                  <a:pt x="15" y="46"/>
                </a:moveTo>
                <a:cubicBezTo>
                  <a:pt x="19" y="49"/>
                  <a:pt x="25" y="52"/>
                  <a:pt x="30" y="52"/>
                </a:cubicBezTo>
                <a:cubicBezTo>
                  <a:pt x="43" y="52"/>
                  <a:pt x="53" y="43"/>
                  <a:pt x="54" y="32"/>
                </a:cubicBezTo>
                <a:cubicBezTo>
                  <a:pt x="55" y="24"/>
                  <a:pt x="49" y="19"/>
                  <a:pt x="44" y="14"/>
                </a:cubicBezTo>
                <a:cubicBezTo>
                  <a:pt x="44" y="15"/>
                  <a:pt x="44" y="15"/>
                  <a:pt x="43" y="15"/>
                </a:cubicBezTo>
                <a:cubicBezTo>
                  <a:pt x="41" y="15"/>
                  <a:pt x="40" y="13"/>
                  <a:pt x="39" y="13"/>
                </a:cubicBezTo>
                <a:cubicBezTo>
                  <a:pt x="38" y="14"/>
                  <a:pt x="38" y="15"/>
                  <a:pt x="37" y="16"/>
                </a:cubicBezTo>
                <a:cubicBezTo>
                  <a:pt x="35" y="15"/>
                  <a:pt x="34" y="14"/>
                  <a:pt x="33" y="12"/>
                </a:cubicBezTo>
                <a:cubicBezTo>
                  <a:pt x="33" y="14"/>
                  <a:pt x="32" y="16"/>
                  <a:pt x="31" y="16"/>
                </a:cubicBezTo>
                <a:cubicBezTo>
                  <a:pt x="29" y="16"/>
                  <a:pt x="29" y="14"/>
                  <a:pt x="28" y="13"/>
                </a:cubicBezTo>
                <a:cubicBezTo>
                  <a:pt x="28" y="15"/>
                  <a:pt x="27" y="17"/>
                  <a:pt x="25" y="19"/>
                </a:cubicBezTo>
                <a:cubicBezTo>
                  <a:pt x="23" y="18"/>
                  <a:pt x="24" y="15"/>
                  <a:pt x="23" y="13"/>
                </a:cubicBezTo>
                <a:cubicBezTo>
                  <a:pt x="22" y="14"/>
                  <a:pt x="22" y="16"/>
                  <a:pt x="20" y="17"/>
                </a:cubicBezTo>
                <a:cubicBezTo>
                  <a:pt x="19" y="16"/>
                  <a:pt x="20" y="14"/>
                  <a:pt x="19" y="13"/>
                </a:cubicBezTo>
                <a:cubicBezTo>
                  <a:pt x="17" y="14"/>
                  <a:pt x="16" y="17"/>
                  <a:pt x="14" y="18"/>
                </a:cubicBezTo>
                <a:cubicBezTo>
                  <a:pt x="14" y="17"/>
                  <a:pt x="13" y="17"/>
                  <a:pt x="13" y="17"/>
                </a:cubicBezTo>
                <a:cubicBezTo>
                  <a:pt x="13" y="15"/>
                  <a:pt x="16" y="14"/>
                  <a:pt x="15" y="12"/>
                </a:cubicBezTo>
                <a:cubicBezTo>
                  <a:pt x="14" y="12"/>
                  <a:pt x="15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1" y="17"/>
                  <a:pt x="9" y="21"/>
                  <a:pt x="6" y="22"/>
                </a:cubicBezTo>
                <a:cubicBezTo>
                  <a:pt x="4" y="33"/>
                  <a:pt x="8" y="42"/>
                  <a:pt x="15" y="46"/>
                </a:cubicBezTo>
                <a:close/>
                <a:moveTo>
                  <a:pt x="39" y="10"/>
                </a:moveTo>
                <a:cubicBezTo>
                  <a:pt x="39" y="11"/>
                  <a:pt x="42" y="10"/>
                  <a:pt x="43" y="10"/>
                </a:cubicBezTo>
                <a:cubicBezTo>
                  <a:pt x="42" y="10"/>
                  <a:pt x="40" y="10"/>
                  <a:pt x="39" y="10"/>
                </a:cubicBezTo>
                <a:close/>
                <a:moveTo>
                  <a:pt x="34" y="11"/>
                </a:moveTo>
                <a:cubicBezTo>
                  <a:pt x="35" y="12"/>
                  <a:pt x="36" y="13"/>
                  <a:pt x="37" y="14"/>
                </a:cubicBezTo>
                <a:cubicBezTo>
                  <a:pt x="38" y="12"/>
                  <a:pt x="37" y="11"/>
                  <a:pt x="34" y="11"/>
                </a:cubicBezTo>
                <a:close/>
                <a:moveTo>
                  <a:pt x="34" y="8"/>
                </a:moveTo>
                <a:cubicBezTo>
                  <a:pt x="33" y="8"/>
                  <a:pt x="32" y="8"/>
                  <a:pt x="32" y="7"/>
                </a:cubicBezTo>
                <a:cubicBezTo>
                  <a:pt x="31" y="8"/>
                  <a:pt x="30" y="8"/>
                  <a:pt x="30" y="9"/>
                </a:cubicBezTo>
                <a:cubicBezTo>
                  <a:pt x="31" y="9"/>
                  <a:pt x="34" y="9"/>
                  <a:pt x="35" y="9"/>
                </a:cubicBezTo>
                <a:cubicBezTo>
                  <a:pt x="34" y="9"/>
                  <a:pt x="34" y="8"/>
                  <a:pt x="34" y="8"/>
                </a:cubicBezTo>
                <a:close/>
                <a:moveTo>
                  <a:pt x="30" y="10"/>
                </a:moveTo>
                <a:cubicBezTo>
                  <a:pt x="30" y="12"/>
                  <a:pt x="30" y="14"/>
                  <a:pt x="31" y="14"/>
                </a:cubicBezTo>
                <a:cubicBezTo>
                  <a:pt x="32" y="13"/>
                  <a:pt x="32" y="12"/>
                  <a:pt x="32" y="10"/>
                </a:cubicBezTo>
                <a:cubicBezTo>
                  <a:pt x="31" y="11"/>
                  <a:pt x="30" y="10"/>
                  <a:pt x="30" y="10"/>
                </a:cubicBezTo>
                <a:close/>
                <a:moveTo>
                  <a:pt x="26" y="10"/>
                </a:moveTo>
                <a:cubicBezTo>
                  <a:pt x="26" y="12"/>
                  <a:pt x="24" y="15"/>
                  <a:pt x="25" y="17"/>
                </a:cubicBezTo>
                <a:cubicBezTo>
                  <a:pt x="27" y="15"/>
                  <a:pt x="28" y="13"/>
                  <a:pt x="28" y="11"/>
                </a:cubicBezTo>
                <a:cubicBezTo>
                  <a:pt x="27" y="11"/>
                  <a:pt x="27" y="10"/>
                  <a:pt x="26" y="10"/>
                </a:cubicBezTo>
                <a:close/>
                <a:moveTo>
                  <a:pt x="26" y="6"/>
                </a:moveTo>
                <a:cubicBezTo>
                  <a:pt x="26" y="6"/>
                  <a:pt x="25" y="7"/>
                  <a:pt x="25" y="7"/>
                </a:cubicBezTo>
                <a:cubicBezTo>
                  <a:pt x="26" y="8"/>
                  <a:pt x="26" y="8"/>
                  <a:pt x="27" y="8"/>
                </a:cubicBezTo>
                <a:cubicBezTo>
                  <a:pt x="27" y="7"/>
                  <a:pt x="27" y="7"/>
                  <a:pt x="26" y="6"/>
                </a:cubicBezTo>
                <a:close/>
                <a:moveTo>
                  <a:pt x="23" y="10"/>
                </a:moveTo>
                <a:cubicBezTo>
                  <a:pt x="23" y="10"/>
                  <a:pt x="22" y="11"/>
                  <a:pt x="21" y="11"/>
                </a:cubicBezTo>
                <a:cubicBezTo>
                  <a:pt x="22" y="12"/>
                  <a:pt x="21" y="13"/>
                  <a:pt x="21" y="14"/>
                </a:cubicBezTo>
                <a:cubicBezTo>
                  <a:pt x="23" y="13"/>
                  <a:pt x="23" y="11"/>
                  <a:pt x="24" y="10"/>
                </a:cubicBezTo>
                <a:cubicBezTo>
                  <a:pt x="24" y="10"/>
                  <a:pt x="23" y="10"/>
                  <a:pt x="23" y="10"/>
                </a:cubicBezTo>
                <a:close/>
                <a:moveTo>
                  <a:pt x="15" y="15"/>
                </a:moveTo>
                <a:cubicBezTo>
                  <a:pt x="17" y="14"/>
                  <a:pt x="19" y="13"/>
                  <a:pt x="20" y="11"/>
                </a:cubicBezTo>
                <a:cubicBezTo>
                  <a:pt x="18" y="11"/>
                  <a:pt x="17" y="14"/>
                  <a:pt x="15" y="1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6" name="Freeform 332"/>
          <p:cNvSpPr>
            <a:spLocks/>
          </p:cNvSpPr>
          <p:nvPr/>
        </p:nvSpPr>
        <p:spPr bwMode="auto">
          <a:xfrm>
            <a:off x="4456757" y="1401478"/>
            <a:ext cx="46482" cy="46482"/>
          </a:xfrm>
          <a:custGeom>
            <a:avLst/>
            <a:gdLst>
              <a:gd name="T0" fmla="*/ 11 w 17"/>
              <a:gd name="T1" fmla="*/ 7 h 17"/>
              <a:gd name="T2" fmla="*/ 12 w 17"/>
              <a:gd name="T3" fmla="*/ 0 h 17"/>
              <a:gd name="T4" fmla="*/ 15 w 17"/>
              <a:gd name="T5" fmla="*/ 1 h 17"/>
              <a:gd name="T6" fmla="*/ 12 w 17"/>
              <a:gd name="T7" fmla="*/ 13 h 17"/>
              <a:gd name="T8" fmla="*/ 5 w 17"/>
              <a:gd name="T9" fmla="*/ 11 h 17"/>
              <a:gd name="T10" fmla="*/ 7 w 17"/>
              <a:gd name="T11" fmla="*/ 12 h 17"/>
              <a:gd name="T12" fmla="*/ 8 w 17"/>
              <a:gd name="T13" fmla="*/ 13 h 17"/>
              <a:gd name="T14" fmla="*/ 0 w 17"/>
              <a:gd name="T15" fmla="*/ 7 h 17"/>
              <a:gd name="T16" fmla="*/ 11 w 17"/>
              <a:gd name="T17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7">
                <a:moveTo>
                  <a:pt x="11" y="7"/>
                </a:moveTo>
                <a:cubicBezTo>
                  <a:pt x="12" y="5"/>
                  <a:pt x="10" y="3"/>
                  <a:pt x="12" y="0"/>
                </a:cubicBezTo>
                <a:cubicBezTo>
                  <a:pt x="13" y="0"/>
                  <a:pt x="14" y="1"/>
                  <a:pt x="15" y="1"/>
                </a:cubicBezTo>
                <a:cubicBezTo>
                  <a:pt x="13" y="5"/>
                  <a:pt x="17" y="10"/>
                  <a:pt x="12" y="13"/>
                </a:cubicBezTo>
                <a:cubicBezTo>
                  <a:pt x="10" y="9"/>
                  <a:pt x="1" y="3"/>
                  <a:pt x="5" y="11"/>
                </a:cubicBezTo>
                <a:cubicBezTo>
                  <a:pt x="6" y="12"/>
                  <a:pt x="7" y="11"/>
                  <a:pt x="7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4" y="17"/>
                  <a:pt x="1" y="10"/>
                  <a:pt x="0" y="7"/>
                </a:cubicBezTo>
                <a:cubicBezTo>
                  <a:pt x="1" y="1"/>
                  <a:pt x="8" y="4"/>
                  <a:pt x="11" y="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7" name="Freeform 333"/>
          <p:cNvSpPr>
            <a:spLocks/>
          </p:cNvSpPr>
          <p:nvPr/>
        </p:nvSpPr>
        <p:spPr bwMode="auto">
          <a:xfrm>
            <a:off x="4483483" y="1425881"/>
            <a:ext cx="82505" cy="82505"/>
          </a:xfrm>
          <a:custGeom>
            <a:avLst/>
            <a:gdLst>
              <a:gd name="T0" fmla="*/ 9 w 30"/>
              <a:gd name="T1" fmla="*/ 6 h 30"/>
              <a:gd name="T2" fmla="*/ 13 w 30"/>
              <a:gd name="T3" fmla="*/ 9 h 30"/>
              <a:gd name="T4" fmla="*/ 12 w 30"/>
              <a:gd name="T5" fmla="*/ 11 h 30"/>
              <a:gd name="T6" fmla="*/ 9 w 30"/>
              <a:gd name="T7" fmla="*/ 10 h 30"/>
              <a:gd name="T8" fmla="*/ 6 w 30"/>
              <a:gd name="T9" fmla="*/ 15 h 30"/>
              <a:gd name="T10" fmla="*/ 22 w 30"/>
              <a:gd name="T11" fmla="*/ 5 h 30"/>
              <a:gd name="T12" fmla="*/ 21 w 30"/>
              <a:gd name="T13" fmla="*/ 2 h 30"/>
              <a:gd name="T14" fmla="*/ 26 w 30"/>
              <a:gd name="T15" fmla="*/ 4 h 30"/>
              <a:gd name="T16" fmla="*/ 27 w 30"/>
              <a:gd name="T17" fmla="*/ 20 h 30"/>
              <a:gd name="T18" fmla="*/ 9 w 30"/>
              <a:gd name="T19" fmla="*/ 25 h 30"/>
              <a:gd name="T20" fmla="*/ 9 w 30"/>
              <a:gd name="T21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6"/>
                </a:moveTo>
                <a:cubicBezTo>
                  <a:pt x="10" y="7"/>
                  <a:pt x="12" y="7"/>
                  <a:pt x="13" y="9"/>
                </a:cubicBezTo>
                <a:cubicBezTo>
                  <a:pt x="13" y="9"/>
                  <a:pt x="13" y="10"/>
                  <a:pt x="12" y="11"/>
                </a:cubicBezTo>
                <a:cubicBezTo>
                  <a:pt x="11" y="11"/>
                  <a:pt x="10" y="11"/>
                  <a:pt x="9" y="10"/>
                </a:cubicBezTo>
                <a:cubicBezTo>
                  <a:pt x="7" y="12"/>
                  <a:pt x="7" y="13"/>
                  <a:pt x="6" y="15"/>
                </a:cubicBezTo>
                <a:cubicBezTo>
                  <a:pt x="12" y="30"/>
                  <a:pt x="30" y="16"/>
                  <a:pt x="22" y="5"/>
                </a:cubicBezTo>
                <a:cubicBezTo>
                  <a:pt x="22" y="5"/>
                  <a:pt x="19" y="3"/>
                  <a:pt x="21" y="2"/>
                </a:cubicBezTo>
                <a:cubicBezTo>
                  <a:pt x="22" y="0"/>
                  <a:pt x="25" y="3"/>
                  <a:pt x="26" y="4"/>
                </a:cubicBezTo>
                <a:cubicBezTo>
                  <a:pt x="27" y="9"/>
                  <a:pt x="30" y="15"/>
                  <a:pt x="27" y="20"/>
                </a:cubicBezTo>
                <a:cubicBezTo>
                  <a:pt x="24" y="26"/>
                  <a:pt x="14" y="29"/>
                  <a:pt x="9" y="25"/>
                </a:cubicBezTo>
                <a:cubicBezTo>
                  <a:pt x="1" y="21"/>
                  <a:pt x="0" y="9"/>
                  <a:pt x="9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" name="Freeform 334"/>
          <p:cNvSpPr>
            <a:spLocks/>
          </p:cNvSpPr>
          <p:nvPr/>
        </p:nvSpPr>
        <p:spPr bwMode="auto">
          <a:xfrm>
            <a:off x="4410274" y="1538599"/>
            <a:ext cx="54616" cy="46482"/>
          </a:xfrm>
          <a:custGeom>
            <a:avLst/>
            <a:gdLst>
              <a:gd name="T0" fmla="*/ 15 w 20"/>
              <a:gd name="T1" fmla="*/ 9 h 17"/>
              <a:gd name="T2" fmla="*/ 20 w 20"/>
              <a:gd name="T3" fmla="*/ 5 h 17"/>
              <a:gd name="T4" fmla="*/ 20 w 20"/>
              <a:gd name="T5" fmla="*/ 15 h 17"/>
              <a:gd name="T6" fmla="*/ 17 w 20"/>
              <a:gd name="T7" fmla="*/ 17 h 17"/>
              <a:gd name="T8" fmla="*/ 6 w 20"/>
              <a:gd name="T9" fmla="*/ 8 h 17"/>
              <a:gd name="T10" fmla="*/ 5 w 20"/>
              <a:gd name="T11" fmla="*/ 15 h 17"/>
              <a:gd name="T12" fmla="*/ 11 w 20"/>
              <a:gd name="T13" fmla="*/ 5 h 17"/>
              <a:gd name="T14" fmla="*/ 15 w 20"/>
              <a:gd name="T15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7">
                <a:moveTo>
                  <a:pt x="15" y="9"/>
                </a:moveTo>
                <a:cubicBezTo>
                  <a:pt x="14" y="6"/>
                  <a:pt x="15" y="0"/>
                  <a:pt x="20" y="5"/>
                </a:cubicBezTo>
                <a:cubicBezTo>
                  <a:pt x="18" y="8"/>
                  <a:pt x="20" y="11"/>
                  <a:pt x="20" y="15"/>
                </a:cubicBezTo>
                <a:cubicBezTo>
                  <a:pt x="19" y="16"/>
                  <a:pt x="18" y="16"/>
                  <a:pt x="17" y="17"/>
                </a:cubicBezTo>
                <a:cubicBezTo>
                  <a:pt x="14" y="14"/>
                  <a:pt x="10" y="8"/>
                  <a:pt x="6" y="8"/>
                </a:cubicBezTo>
                <a:cubicBezTo>
                  <a:pt x="6" y="10"/>
                  <a:pt x="8" y="13"/>
                  <a:pt x="5" y="15"/>
                </a:cubicBezTo>
                <a:cubicBezTo>
                  <a:pt x="0" y="11"/>
                  <a:pt x="3" y="1"/>
                  <a:pt x="11" y="5"/>
                </a:cubicBezTo>
                <a:cubicBezTo>
                  <a:pt x="12" y="7"/>
                  <a:pt x="14" y="7"/>
                  <a:pt x="15" y="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9" name="Freeform 335"/>
          <p:cNvSpPr>
            <a:spLocks/>
          </p:cNvSpPr>
          <p:nvPr/>
        </p:nvSpPr>
        <p:spPr bwMode="auto">
          <a:xfrm>
            <a:off x="4481159" y="1516521"/>
            <a:ext cx="27889" cy="52292"/>
          </a:xfrm>
          <a:custGeom>
            <a:avLst/>
            <a:gdLst>
              <a:gd name="T0" fmla="*/ 5 w 10"/>
              <a:gd name="T1" fmla="*/ 0 h 19"/>
              <a:gd name="T2" fmla="*/ 7 w 10"/>
              <a:gd name="T3" fmla="*/ 6 h 19"/>
              <a:gd name="T4" fmla="*/ 6 w 10"/>
              <a:gd name="T5" fmla="*/ 19 h 19"/>
              <a:gd name="T6" fmla="*/ 2 w 10"/>
              <a:gd name="T7" fmla="*/ 17 h 19"/>
              <a:gd name="T8" fmla="*/ 5 w 1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9">
                <a:moveTo>
                  <a:pt x="5" y="0"/>
                </a:moveTo>
                <a:cubicBezTo>
                  <a:pt x="7" y="0"/>
                  <a:pt x="10" y="5"/>
                  <a:pt x="7" y="6"/>
                </a:cubicBezTo>
                <a:cubicBezTo>
                  <a:pt x="7" y="10"/>
                  <a:pt x="8" y="14"/>
                  <a:pt x="6" y="19"/>
                </a:cubicBezTo>
                <a:cubicBezTo>
                  <a:pt x="4" y="19"/>
                  <a:pt x="4" y="18"/>
                  <a:pt x="2" y="17"/>
                </a:cubicBezTo>
                <a:cubicBezTo>
                  <a:pt x="6" y="11"/>
                  <a:pt x="0" y="5"/>
                  <a:pt x="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0" name="Freeform 336"/>
          <p:cNvSpPr>
            <a:spLocks/>
          </p:cNvSpPr>
          <p:nvPr/>
        </p:nvSpPr>
        <p:spPr bwMode="auto">
          <a:xfrm>
            <a:off x="4503239" y="1520007"/>
            <a:ext cx="26727" cy="54616"/>
          </a:xfrm>
          <a:custGeom>
            <a:avLst/>
            <a:gdLst>
              <a:gd name="T0" fmla="*/ 9 w 10"/>
              <a:gd name="T1" fmla="*/ 2 h 20"/>
              <a:gd name="T2" fmla="*/ 6 w 10"/>
              <a:gd name="T3" fmla="*/ 20 h 20"/>
              <a:gd name="T4" fmla="*/ 4 w 10"/>
              <a:gd name="T5" fmla="*/ 16 h 20"/>
              <a:gd name="T6" fmla="*/ 9 w 10"/>
              <a:gd name="T7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20">
                <a:moveTo>
                  <a:pt x="9" y="2"/>
                </a:moveTo>
                <a:cubicBezTo>
                  <a:pt x="6" y="8"/>
                  <a:pt x="10" y="14"/>
                  <a:pt x="6" y="20"/>
                </a:cubicBezTo>
                <a:cubicBezTo>
                  <a:pt x="4" y="19"/>
                  <a:pt x="5" y="17"/>
                  <a:pt x="4" y="16"/>
                </a:cubicBezTo>
                <a:cubicBezTo>
                  <a:pt x="6" y="11"/>
                  <a:pt x="0" y="0"/>
                  <a:pt x="9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1" name="Freeform 337"/>
          <p:cNvSpPr>
            <a:spLocks/>
          </p:cNvSpPr>
          <p:nvPr/>
        </p:nvSpPr>
        <p:spPr bwMode="auto">
          <a:xfrm>
            <a:off x="4448622" y="1673397"/>
            <a:ext cx="73209" cy="70885"/>
          </a:xfrm>
          <a:custGeom>
            <a:avLst/>
            <a:gdLst>
              <a:gd name="T0" fmla="*/ 4 w 27"/>
              <a:gd name="T1" fmla="*/ 11 h 26"/>
              <a:gd name="T2" fmla="*/ 0 w 27"/>
              <a:gd name="T3" fmla="*/ 9 h 26"/>
              <a:gd name="T4" fmla="*/ 12 w 27"/>
              <a:gd name="T5" fmla="*/ 9 h 26"/>
              <a:gd name="T6" fmla="*/ 14 w 27"/>
              <a:gd name="T7" fmla="*/ 1 h 26"/>
              <a:gd name="T8" fmla="*/ 16 w 27"/>
              <a:gd name="T9" fmla="*/ 1 h 26"/>
              <a:gd name="T10" fmla="*/ 17 w 27"/>
              <a:gd name="T11" fmla="*/ 10 h 26"/>
              <a:gd name="T12" fmla="*/ 19 w 27"/>
              <a:gd name="T13" fmla="*/ 6 h 26"/>
              <a:gd name="T14" fmla="*/ 19 w 27"/>
              <a:gd name="T15" fmla="*/ 10 h 26"/>
              <a:gd name="T16" fmla="*/ 27 w 27"/>
              <a:gd name="T17" fmla="*/ 15 h 26"/>
              <a:gd name="T18" fmla="*/ 22 w 27"/>
              <a:gd name="T19" fmla="*/ 16 h 26"/>
              <a:gd name="T20" fmla="*/ 17 w 27"/>
              <a:gd name="T21" fmla="*/ 15 h 26"/>
              <a:gd name="T22" fmla="*/ 13 w 27"/>
              <a:gd name="T23" fmla="*/ 25 h 26"/>
              <a:gd name="T24" fmla="*/ 12 w 27"/>
              <a:gd name="T25" fmla="*/ 25 h 26"/>
              <a:gd name="T26" fmla="*/ 10 w 27"/>
              <a:gd name="T27" fmla="*/ 22 h 26"/>
              <a:gd name="T28" fmla="*/ 12 w 27"/>
              <a:gd name="T29" fmla="*/ 14 h 26"/>
              <a:gd name="T30" fmla="*/ 3 w 27"/>
              <a:gd name="T31" fmla="*/ 12 h 26"/>
              <a:gd name="T32" fmla="*/ 4 w 27"/>
              <a:gd name="T33" fmla="*/ 1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" h="26">
                <a:moveTo>
                  <a:pt x="4" y="11"/>
                </a:moveTo>
                <a:cubicBezTo>
                  <a:pt x="4" y="9"/>
                  <a:pt x="1" y="10"/>
                  <a:pt x="0" y="9"/>
                </a:cubicBezTo>
                <a:cubicBezTo>
                  <a:pt x="2" y="4"/>
                  <a:pt x="9" y="10"/>
                  <a:pt x="12" y="9"/>
                </a:cubicBezTo>
                <a:cubicBezTo>
                  <a:pt x="14" y="6"/>
                  <a:pt x="13" y="4"/>
                  <a:pt x="14" y="1"/>
                </a:cubicBezTo>
                <a:cubicBezTo>
                  <a:pt x="15" y="0"/>
                  <a:pt x="15" y="1"/>
                  <a:pt x="16" y="1"/>
                </a:cubicBezTo>
                <a:cubicBezTo>
                  <a:pt x="17" y="4"/>
                  <a:pt x="15" y="7"/>
                  <a:pt x="17" y="10"/>
                </a:cubicBezTo>
                <a:cubicBezTo>
                  <a:pt x="18" y="9"/>
                  <a:pt x="17" y="6"/>
                  <a:pt x="19" y="6"/>
                </a:cubicBezTo>
                <a:cubicBezTo>
                  <a:pt x="19" y="7"/>
                  <a:pt x="18" y="9"/>
                  <a:pt x="19" y="10"/>
                </a:cubicBezTo>
                <a:cubicBezTo>
                  <a:pt x="22" y="11"/>
                  <a:pt x="27" y="10"/>
                  <a:pt x="27" y="15"/>
                </a:cubicBezTo>
                <a:cubicBezTo>
                  <a:pt x="26" y="16"/>
                  <a:pt x="24" y="14"/>
                  <a:pt x="22" y="16"/>
                </a:cubicBezTo>
                <a:cubicBezTo>
                  <a:pt x="20" y="16"/>
                  <a:pt x="19" y="15"/>
                  <a:pt x="17" y="15"/>
                </a:cubicBezTo>
                <a:cubicBezTo>
                  <a:pt x="15" y="19"/>
                  <a:pt x="16" y="22"/>
                  <a:pt x="13" y="25"/>
                </a:cubicBezTo>
                <a:cubicBezTo>
                  <a:pt x="13" y="25"/>
                  <a:pt x="12" y="26"/>
                  <a:pt x="12" y="25"/>
                </a:cubicBezTo>
                <a:cubicBezTo>
                  <a:pt x="11" y="24"/>
                  <a:pt x="11" y="23"/>
                  <a:pt x="10" y="22"/>
                </a:cubicBezTo>
                <a:cubicBezTo>
                  <a:pt x="11" y="19"/>
                  <a:pt x="12" y="17"/>
                  <a:pt x="12" y="14"/>
                </a:cubicBezTo>
                <a:cubicBezTo>
                  <a:pt x="9" y="13"/>
                  <a:pt x="6" y="14"/>
                  <a:pt x="3" y="12"/>
                </a:cubicBezTo>
                <a:cubicBezTo>
                  <a:pt x="3" y="12"/>
                  <a:pt x="3" y="10"/>
                  <a:pt x="4" y="1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2" name="Freeform 338"/>
          <p:cNvSpPr>
            <a:spLocks noEditPoints="1"/>
          </p:cNvSpPr>
          <p:nvPr/>
        </p:nvSpPr>
        <p:spPr bwMode="auto">
          <a:xfrm>
            <a:off x="4392844" y="1582758"/>
            <a:ext cx="146418" cy="87154"/>
          </a:xfrm>
          <a:custGeom>
            <a:avLst/>
            <a:gdLst>
              <a:gd name="T0" fmla="*/ 32 w 53"/>
              <a:gd name="T1" fmla="*/ 15 h 32"/>
              <a:gd name="T2" fmla="*/ 53 w 53"/>
              <a:gd name="T3" fmla="*/ 22 h 32"/>
              <a:gd name="T4" fmla="*/ 48 w 53"/>
              <a:gd name="T5" fmla="*/ 27 h 32"/>
              <a:gd name="T6" fmla="*/ 43 w 53"/>
              <a:gd name="T7" fmla="*/ 32 h 32"/>
              <a:gd name="T8" fmla="*/ 19 w 53"/>
              <a:gd name="T9" fmla="*/ 21 h 32"/>
              <a:gd name="T10" fmla="*/ 12 w 53"/>
              <a:gd name="T11" fmla="*/ 2 h 32"/>
              <a:gd name="T12" fmla="*/ 32 w 53"/>
              <a:gd name="T13" fmla="*/ 15 h 32"/>
              <a:gd name="T14" fmla="*/ 12 w 53"/>
              <a:gd name="T15" fmla="*/ 9 h 32"/>
              <a:gd name="T16" fmla="*/ 14 w 53"/>
              <a:gd name="T17" fmla="*/ 6 h 32"/>
              <a:gd name="T18" fmla="*/ 12 w 53"/>
              <a:gd name="T19" fmla="*/ 9 h 32"/>
              <a:gd name="T20" fmla="*/ 16 w 53"/>
              <a:gd name="T21" fmla="*/ 16 h 32"/>
              <a:gd name="T22" fmla="*/ 11 w 53"/>
              <a:gd name="T23" fmla="*/ 11 h 32"/>
              <a:gd name="T24" fmla="*/ 16 w 53"/>
              <a:gd name="T25" fmla="*/ 16 h 32"/>
              <a:gd name="T26" fmla="*/ 30 w 53"/>
              <a:gd name="T27" fmla="*/ 22 h 32"/>
              <a:gd name="T28" fmla="*/ 15 w 53"/>
              <a:gd name="T29" fmla="*/ 8 h 32"/>
              <a:gd name="T30" fmla="*/ 30 w 53"/>
              <a:gd name="T31" fmla="*/ 22 h 32"/>
              <a:gd name="T32" fmla="*/ 36 w 53"/>
              <a:gd name="T33" fmla="*/ 13 h 32"/>
              <a:gd name="T34" fmla="*/ 46 w 53"/>
              <a:gd name="T35" fmla="*/ 14 h 32"/>
              <a:gd name="T36" fmla="*/ 36 w 53"/>
              <a:gd name="T37" fmla="*/ 13 h 32"/>
              <a:gd name="T38" fmla="*/ 47 w 53"/>
              <a:gd name="T39" fmla="*/ 18 h 32"/>
              <a:gd name="T40" fmla="*/ 39 w 53"/>
              <a:gd name="T41" fmla="*/ 23 h 32"/>
              <a:gd name="T42" fmla="*/ 49 w 53"/>
              <a:gd name="T43" fmla="*/ 20 h 32"/>
              <a:gd name="T44" fmla="*/ 47 w 53"/>
              <a:gd name="T45" fmla="*/ 18 h 32"/>
              <a:gd name="T46" fmla="*/ 37 w 53"/>
              <a:gd name="T47" fmla="*/ 27 h 32"/>
              <a:gd name="T48" fmla="*/ 32 w 53"/>
              <a:gd name="T49" fmla="*/ 25 h 32"/>
              <a:gd name="T50" fmla="*/ 37 w 53"/>
              <a:gd name="T51" fmla="*/ 27 h 32"/>
              <a:gd name="T52" fmla="*/ 46 w 53"/>
              <a:gd name="T53" fmla="*/ 28 h 32"/>
              <a:gd name="T54" fmla="*/ 37 w 53"/>
              <a:gd name="T55" fmla="*/ 28 h 32"/>
              <a:gd name="T56" fmla="*/ 46 w 53"/>
              <a:gd name="T57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3" h="32">
                <a:moveTo>
                  <a:pt x="32" y="15"/>
                </a:moveTo>
                <a:cubicBezTo>
                  <a:pt x="37" y="1"/>
                  <a:pt x="52" y="12"/>
                  <a:pt x="53" y="22"/>
                </a:cubicBezTo>
                <a:cubicBezTo>
                  <a:pt x="53" y="25"/>
                  <a:pt x="50" y="25"/>
                  <a:pt x="48" y="27"/>
                </a:cubicBezTo>
                <a:cubicBezTo>
                  <a:pt x="46" y="29"/>
                  <a:pt x="45" y="32"/>
                  <a:pt x="43" y="32"/>
                </a:cubicBezTo>
                <a:cubicBezTo>
                  <a:pt x="36" y="29"/>
                  <a:pt x="27" y="25"/>
                  <a:pt x="19" y="21"/>
                </a:cubicBezTo>
                <a:cubicBezTo>
                  <a:pt x="13" y="18"/>
                  <a:pt x="0" y="5"/>
                  <a:pt x="12" y="2"/>
                </a:cubicBezTo>
                <a:cubicBezTo>
                  <a:pt x="19" y="0"/>
                  <a:pt x="27" y="11"/>
                  <a:pt x="32" y="15"/>
                </a:cubicBezTo>
                <a:close/>
                <a:moveTo>
                  <a:pt x="12" y="9"/>
                </a:moveTo>
                <a:cubicBezTo>
                  <a:pt x="12" y="8"/>
                  <a:pt x="13" y="7"/>
                  <a:pt x="14" y="6"/>
                </a:cubicBezTo>
                <a:cubicBezTo>
                  <a:pt x="11" y="4"/>
                  <a:pt x="10" y="8"/>
                  <a:pt x="12" y="9"/>
                </a:cubicBezTo>
                <a:close/>
                <a:moveTo>
                  <a:pt x="16" y="16"/>
                </a:moveTo>
                <a:cubicBezTo>
                  <a:pt x="14" y="14"/>
                  <a:pt x="13" y="12"/>
                  <a:pt x="11" y="11"/>
                </a:cubicBezTo>
                <a:cubicBezTo>
                  <a:pt x="12" y="12"/>
                  <a:pt x="14" y="16"/>
                  <a:pt x="16" y="16"/>
                </a:cubicBezTo>
                <a:close/>
                <a:moveTo>
                  <a:pt x="30" y="22"/>
                </a:moveTo>
                <a:cubicBezTo>
                  <a:pt x="30" y="15"/>
                  <a:pt x="22" y="7"/>
                  <a:pt x="15" y="8"/>
                </a:cubicBezTo>
                <a:cubicBezTo>
                  <a:pt x="12" y="14"/>
                  <a:pt x="26" y="21"/>
                  <a:pt x="30" y="22"/>
                </a:cubicBezTo>
                <a:close/>
                <a:moveTo>
                  <a:pt x="36" y="13"/>
                </a:moveTo>
                <a:cubicBezTo>
                  <a:pt x="39" y="11"/>
                  <a:pt x="43" y="13"/>
                  <a:pt x="46" y="14"/>
                </a:cubicBezTo>
                <a:cubicBezTo>
                  <a:pt x="44" y="11"/>
                  <a:pt x="38" y="10"/>
                  <a:pt x="36" y="13"/>
                </a:cubicBezTo>
                <a:close/>
                <a:moveTo>
                  <a:pt x="47" y="18"/>
                </a:moveTo>
                <a:cubicBezTo>
                  <a:pt x="41" y="10"/>
                  <a:pt x="30" y="18"/>
                  <a:pt x="39" y="23"/>
                </a:cubicBezTo>
                <a:cubicBezTo>
                  <a:pt x="42" y="25"/>
                  <a:pt x="46" y="23"/>
                  <a:pt x="49" y="20"/>
                </a:cubicBezTo>
                <a:cubicBezTo>
                  <a:pt x="48" y="19"/>
                  <a:pt x="48" y="18"/>
                  <a:pt x="47" y="18"/>
                </a:cubicBezTo>
                <a:close/>
                <a:moveTo>
                  <a:pt x="37" y="27"/>
                </a:moveTo>
                <a:cubicBezTo>
                  <a:pt x="36" y="26"/>
                  <a:pt x="34" y="25"/>
                  <a:pt x="32" y="25"/>
                </a:cubicBezTo>
                <a:cubicBezTo>
                  <a:pt x="34" y="26"/>
                  <a:pt x="35" y="27"/>
                  <a:pt x="37" y="27"/>
                </a:cubicBezTo>
                <a:close/>
                <a:moveTo>
                  <a:pt x="46" y="28"/>
                </a:moveTo>
                <a:cubicBezTo>
                  <a:pt x="43" y="27"/>
                  <a:pt x="40" y="27"/>
                  <a:pt x="37" y="28"/>
                </a:cubicBezTo>
                <a:cubicBezTo>
                  <a:pt x="40" y="29"/>
                  <a:pt x="43" y="31"/>
                  <a:pt x="46" y="2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3" name="Freeform 339"/>
          <p:cNvSpPr>
            <a:spLocks noEditPoints="1"/>
          </p:cNvSpPr>
          <p:nvPr/>
        </p:nvSpPr>
        <p:spPr bwMode="auto">
          <a:xfrm>
            <a:off x="4388196" y="1717555"/>
            <a:ext cx="56940" cy="48806"/>
          </a:xfrm>
          <a:custGeom>
            <a:avLst/>
            <a:gdLst>
              <a:gd name="T0" fmla="*/ 15 w 21"/>
              <a:gd name="T1" fmla="*/ 9 h 18"/>
              <a:gd name="T2" fmla="*/ 18 w 21"/>
              <a:gd name="T3" fmla="*/ 0 h 18"/>
              <a:gd name="T4" fmla="*/ 19 w 21"/>
              <a:gd name="T5" fmla="*/ 3 h 18"/>
              <a:gd name="T6" fmla="*/ 21 w 21"/>
              <a:gd name="T7" fmla="*/ 3 h 18"/>
              <a:gd name="T8" fmla="*/ 20 w 21"/>
              <a:gd name="T9" fmla="*/ 11 h 18"/>
              <a:gd name="T10" fmla="*/ 18 w 21"/>
              <a:gd name="T11" fmla="*/ 12 h 18"/>
              <a:gd name="T12" fmla="*/ 18 w 21"/>
              <a:gd name="T13" fmla="*/ 15 h 18"/>
              <a:gd name="T14" fmla="*/ 6 w 21"/>
              <a:gd name="T15" fmla="*/ 9 h 18"/>
              <a:gd name="T16" fmla="*/ 10 w 21"/>
              <a:gd name="T17" fmla="*/ 17 h 18"/>
              <a:gd name="T18" fmla="*/ 1 w 21"/>
              <a:gd name="T19" fmla="*/ 6 h 18"/>
              <a:gd name="T20" fmla="*/ 15 w 21"/>
              <a:gd name="T21" fmla="*/ 9 h 18"/>
              <a:gd name="T22" fmla="*/ 4 w 21"/>
              <a:gd name="T23" fmla="*/ 8 h 18"/>
              <a:gd name="T24" fmla="*/ 6 w 21"/>
              <a:gd name="T25" fmla="*/ 7 h 18"/>
              <a:gd name="T26" fmla="*/ 4 w 21"/>
              <a:gd name="T27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" h="18">
                <a:moveTo>
                  <a:pt x="15" y="9"/>
                </a:moveTo>
                <a:cubicBezTo>
                  <a:pt x="17" y="7"/>
                  <a:pt x="16" y="3"/>
                  <a:pt x="18" y="0"/>
                </a:cubicBezTo>
                <a:cubicBezTo>
                  <a:pt x="20" y="1"/>
                  <a:pt x="19" y="2"/>
                  <a:pt x="19" y="3"/>
                </a:cubicBezTo>
                <a:cubicBezTo>
                  <a:pt x="20" y="4"/>
                  <a:pt x="21" y="2"/>
                  <a:pt x="21" y="3"/>
                </a:cubicBezTo>
                <a:cubicBezTo>
                  <a:pt x="20" y="5"/>
                  <a:pt x="19" y="9"/>
                  <a:pt x="20" y="11"/>
                </a:cubicBezTo>
                <a:cubicBezTo>
                  <a:pt x="19" y="12"/>
                  <a:pt x="19" y="12"/>
                  <a:pt x="18" y="12"/>
                </a:cubicBezTo>
                <a:cubicBezTo>
                  <a:pt x="19" y="13"/>
                  <a:pt x="19" y="14"/>
                  <a:pt x="18" y="15"/>
                </a:cubicBezTo>
                <a:cubicBezTo>
                  <a:pt x="14" y="16"/>
                  <a:pt x="10" y="8"/>
                  <a:pt x="6" y="9"/>
                </a:cubicBezTo>
                <a:cubicBezTo>
                  <a:pt x="5" y="12"/>
                  <a:pt x="9" y="15"/>
                  <a:pt x="10" y="17"/>
                </a:cubicBezTo>
                <a:cubicBezTo>
                  <a:pt x="6" y="18"/>
                  <a:pt x="0" y="10"/>
                  <a:pt x="1" y="6"/>
                </a:cubicBezTo>
                <a:cubicBezTo>
                  <a:pt x="3" y="0"/>
                  <a:pt x="11" y="4"/>
                  <a:pt x="15" y="9"/>
                </a:cubicBezTo>
                <a:close/>
                <a:moveTo>
                  <a:pt x="4" y="8"/>
                </a:moveTo>
                <a:cubicBezTo>
                  <a:pt x="5" y="8"/>
                  <a:pt x="5" y="7"/>
                  <a:pt x="6" y="7"/>
                </a:cubicBezTo>
                <a:cubicBezTo>
                  <a:pt x="5" y="6"/>
                  <a:pt x="3" y="7"/>
                  <a:pt x="4" y="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4" name="Freeform 340"/>
          <p:cNvSpPr>
            <a:spLocks noEditPoints="1"/>
          </p:cNvSpPr>
          <p:nvPr/>
        </p:nvSpPr>
        <p:spPr bwMode="auto">
          <a:xfrm>
            <a:off x="4426543" y="1764037"/>
            <a:ext cx="82505" cy="82505"/>
          </a:xfrm>
          <a:custGeom>
            <a:avLst/>
            <a:gdLst>
              <a:gd name="T0" fmla="*/ 29 w 30"/>
              <a:gd name="T1" fmla="*/ 5 h 30"/>
              <a:gd name="T2" fmla="*/ 30 w 30"/>
              <a:gd name="T3" fmla="*/ 7 h 30"/>
              <a:gd name="T4" fmla="*/ 26 w 30"/>
              <a:gd name="T5" fmla="*/ 9 h 30"/>
              <a:gd name="T6" fmla="*/ 23 w 30"/>
              <a:gd name="T7" fmla="*/ 28 h 30"/>
              <a:gd name="T8" fmla="*/ 8 w 30"/>
              <a:gd name="T9" fmla="*/ 28 h 30"/>
              <a:gd name="T10" fmla="*/ 7 w 30"/>
              <a:gd name="T11" fmla="*/ 24 h 30"/>
              <a:gd name="T12" fmla="*/ 5 w 30"/>
              <a:gd name="T13" fmla="*/ 22 h 30"/>
              <a:gd name="T14" fmla="*/ 6 w 30"/>
              <a:gd name="T15" fmla="*/ 3 h 30"/>
              <a:gd name="T16" fmla="*/ 4 w 30"/>
              <a:gd name="T17" fmla="*/ 2 h 30"/>
              <a:gd name="T18" fmla="*/ 7 w 30"/>
              <a:gd name="T19" fmla="*/ 0 h 30"/>
              <a:gd name="T20" fmla="*/ 21 w 30"/>
              <a:gd name="T21" fmla="*/ 4 h 30"/>
              <a:gd name="T22" fmla="*/ 29 w 30"/>
              <a:gd name="T23" fmla="*/ 5 h 30"/>
              <a:gd name="T24" fmla="*/ 5 w 30"/>
              <a:gd name="T25" fmla="*/ 17 h 30"/>
              <a:gd name="T26" fmla="*/ 13 w 30"/>
              <a:gd name="T27" fmla="*/ 6 h 30"/>
              <a:gd name="T28" fmla="*/ 5 w 30"/>
              <a:gd name="T29" fmla="*/ 17 h 30"/>
              <a:gd name="T30" fmla="*/ 14 w 30"/>
              <a:gd name="T31" fmla="*/ 8 h 30"/>
              <a:gd name="T32" fmla="*/ 10 w 30"/>
              <a:gd name="T33" fmla="*/ 23 h 30"/>
              <a:gd name="T34" fmla="*/ 23 w 30"/>
              <a:gd name="T35" fmla="*/ 17 h 30"/>
              <a:gd name="T36" fmla="*/ 16 w 30"/>
              <a:gd name="T37" fmla="*/ 6 h 30"/>
              <a:gd name="T38" fmla="*/ 14 w 30"/>
              <a:gd name="T39" fmla="*/ 8 h 30"/>
              <a:gd name="T40" fmla="*/ 25 w 30"/>
              <a:gd name="T41" fmla="*/ 13 h 30"/>
              <a:gd name="T42" fmla="*/ 25 w 30"/>
              <a:gd name="T43" fmla="*/ 12 h 30"/>
              <a:gd name="T44" fmla="*/ 21 w 30"/>
              <a:gd name="T45" fmla="*/ 8 h 30"/>
              <a:gd name="T46" fmla="*/ 25 w 30"/>
              <a:gd name="T47" fmla="*/ 13 h 30"/>
              <a:gd name="T48" fmla="*/ 26 w 30"/>
              <a:gd name="T49" fmla="*/ 17 h 30"/>
              <a:gd name="T50" fmla="*/ 27 w 30"/>
              <a:gd name="T51" fmla="*/ 15 h 30"/>
              <a:gd name="T52" fmla="*/ 26 w 30"/>
              <a:gd name="T53" fmla="*/ 16 h 30"/>
              <a:gd name="T54" fmla="*/ 26 w 30"/>
              <a:gd name="T55" fmla="*/ 17 h 30"/>
              <a:gd name="T56" fmla="*/ 23 w 30"/>
              <a:gd name="T57" fmla="*/ 23 h 30"/>
              <a:gd name="T58" fmla="*/ 24 w 30"/>
              <a:gd name="T59" fmla="*/ 21 h 30"/>
              <a:gd name="T60" fmla="*/ 23 w 30"/>
              <a:gd name="T61" fmla="*/ 2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0" h="30">
                <a:moveTo>
                  <a:pt x="29" y="5"/>
                </a:moveTo>
                <a:cubicBezTo>
                  <a:pt x="29" y="6"/>
                  <a:pt x="30" y="7"/>
                  <a:pt x="30" y="7"/>
                </a:cubicBezTo>
                <a:cubicBezTo>
                  <a:pt x="29" y="9"/>
                  <a:pt x="28" y="9"/>
                  <a:pt x="26" y="9"/>
                </a:cubicBezTo>
                <a:cubicBezTo>
                  <a:pt x="30" y="15"/>
                  <a:pt x="30" y="23"/>
                  <a:pt x="23" y="28"/>
                </a:cubicBezTo>
                <a:cubicBezTo>
                  <a:pt x="20" y="30"/>
                  <a:pt x="11" y="30"/>
                  <a:pt x="8" y="28"/>
                </a:cubicBezTo>
                <a:cubicBezTo>
                  <a:pt x="7" y="27"/>
                  <a:pt x="7" y="25"/>
                  <a:pt x="7" y="24"/>
                </a:cubicBezTo>
                <a:cubicBezTo>
                  <a:pt x="6" y="23"/>
                  <a:pt x="5" y="23"/>
                  <a:pt x="5" y="22"/>
                </a:cubicBezTo>
                <a:cubicBezTo>
                  <a:pt x="0" y="17"/>
                  <a:pt x="1" y="9"/>
                  <a:pt x="6" y="3"/>
                </a:cubicBezTo>
                <a:cubicBezTo>
                  <a:pt x="5" y="2"/>
                  <a:pt x="5" y="3"/>
                  <a:pt x="4" y="2"/>
                </a:cubicBezTo>
                <a:cubicBezTo>
                  <a:pt x="4" y="0"/>
                  <a:pt x="5" y="0"/>
                  <a:pt x="7" y="0"/>
                </a:cubicBezTo>
                <a:cubicBezTo>
                  <a:pt x="11" y="1"/>
                  <a:pt x="17" y="2"/>
                  <a:pt x="21" y="4"/>
                </a:cubicBezTo>
                <a:cubicBezTo>
                  <a:pt x="24" y="6"/>
                  <a:pt x="26" y="6"/>
                  <a:pt x="29" y="5"/>
                </a:cubicBezTo>
                <a:close/>
                <a:moveTo>
                  <a:pt x="5" y="17"/>
                </a:moveTo>
                <a:cubicBezTo>
                  <a:pt x="5" y="12"/>
                  <a:pt x="9" y="8"/>
                  <a:pt x="13" y="6"/>
                </a:cubicBezTo>
                <a:cubicBezTo>
                  <a:pt x="8" y="4"/>
                  <a:pt x="1" y="12"/>
                  <a:pt x="5" y="17"/>
                </a:cubicBezTo>
                <a:close/>
                <a:moveTo>
                  <a:pt x="14" y="8"/>
                </a:moveTo>
                <a:cubicBezTo>
                  <a:pt x="7" y="10"/>
                  <a:pt x="5" y="19"/>
                  <a:pt x="10" y="23"/>
                </a:cubicBezTo>
                <a:cubicBezTo>
                  <a:pt x="15" y="26"/>
                  <a:pt x="21" y="23"/>
                  <a:pt x="23" y="17"/>
                </a:cubicBezTo>
                <a:cubicBezTo>
                  <a:pt x="22" y="13"/>
                  <a:pt x="20" y="8"/>
                  <a:pt x="16" y="6"/>
                </a:cubicBezTo>
                <a:cubicBezTo>
                  <a:pt x="15" y="7"/>
                  <a:pt x="15" y="8"/>
                  <a:pt x="14" y="8"/>
                </a:cubicBezTo>
                <a:close/>
                <a:moveTo>
                  <a:pt x="25" y="13"/>
                </a:moveTo>
                <a:cubicBezTo>
                  <a:pt x="25" y="13"/>
                  <a:pt x="25" y="12"/>
                  <a:pt x="25" y="12"/>
                </a:cubicBezTo>
                <a:cubicBezTo>
                  <a:pt x="24" y="10"/>
                  <a:pt x="23" y="7"/>
                  <a:pt x="21" y="8"/>
                </a:cubicBezTo>
                <a:cubicBezTo>
                  <a:pt x="23" y="10"/>
                  <a:pt x="23" y="11"/>
                  <a:pt x="25" y="13"/>
                </a:cubicBezTo>
                <a:close/>
                <a:moveTo>
                  <a:pt x="26" y="17"/>
                </a:moveTo>
                <a:cubicBezTo>
                  <a:pt x="27" y="16"/>
                  <a:pt x="27" y="16"/>
                  <a:pt x="27" y="15"/>
                </a:cubicBezTo>
                <a:cubicBezTo>
                  <a:pt x="26" y="16"/>
                  <a:pt x="26" y="15"/>
                  <a:pt x="26" y="16"/>
                </a:cubicBezTo>
                <a:cubicBezTo>
                  <a:pt x="26" y="16"/>
                  <a:pt x="26" y="16"/>
                  <a:pt x="26" y="17"/>
                </a:cubicBezTo>
                <a:close/>
                <a:moveTo>
                  <a:pt x="23" y="23"/>
                </a:moveTo>
                <a:cubicBezTo>
                  <a:pt x="24" y="23"/>
                  <a:pt x="25" y="22"/>
                  <a:pt x="24" y="21"/>
                </a:cubicBezTo>
                <a:cubicBezTo>
                  <a:pt x="24" y="22"/>
                  <a:pt x="23" y="22"/>
                  <a:pt x="23" y="2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6" name="Freeform 25"/>
          <p:cNvSpPr>
            <a:spLocks/>
          </p:cNvSpPr>
          <p:nvPr/>
        </p:nvSpPr>
        <p:spPr bwMode="auto">
          <a:xfrm>
            <a:off x="3428923" y="1224926"/>
            <a:ext cx="457848" cy="233572"/>
          </a:xfrm>
          <a:custGeom>
            <a:avLst/>
            <a:gdLst>
              <a:gd name="T0" fmla="*/ 387 w 394"/>
              <a:gd name="T1" fmla="*/ 0 h 201"/>
              <a:gd name="T2" fmla="*/ 394 w 394"/>
              <a:gd name="T3" fmla="*/ 12 h 201"/>
              <a:gd name="T4" fmla="*/ 283 w 394"/>
              <a:gd name="T5" fmla="*/ 26 h 201"/>
              <a:gd name="T6" fmla="*/ 200 w 394"/>
              <a:gd name="T7" fmla="*/ 99 h 201"/>
              <a:gd name="T8" fmla="*/ 118 w 394"/>
              <a:gd name="T9" fmla="*/ 184 h 201"/>
              <a:gd name="T10" fmla="*/ 0 w 394"/>
              <a:gd name="T11" fmla="*/ 201 h 201"/>
              <a:gd name="T12" fmla="*/ 115 w 394"/>
              <a:gd name="T13" fmla="*/ 179 h 201"/>
              <a:gd name="T14" fmla="*/ 191 w 394"/>
              <a:gd name="T15" fmla="*/ 94 h 201"/>
              <a:gd name="T16" fmla="*/ 274 w 394"/>
              <a:gd name="T17" fmla="*/ 2 h 201"/>
              <a:gd name="T18" fmla="*/ 387 w 394"/>
              <a:gd name="T19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4" h="201">
                <a:moveTo>
                  <a:pt x="387" y="0"/>
                </a:moveTo>
                <a:lnTo>
                  <a:pt x="394" y="12"/>
                </a:lnTo>
                <a:lnTo>
                  <a:pt x="283" y="26"/>
                </a:lnTo>
                <a:lnTo>
                  <a:pt x="200" y="99"/>
                </a:lnTo>
                <a:lnTo>
                  <a:pt x="118" y="184"/>
                </a:lnTo>
                <a:lnTo>
                  <a:pt x="0" y="201"/>
                </a:lnTo>
                <a:lnTo>
                  <a:pt x="115" y="179"/>
                </a:lnTo>
                <a:lnTo>
                  <a:pt x="191" y="94"/>
                </a:lnTo>
                <a:lnTo>
                  <a:pt x="274" y="2"/>
                </a:lnTo>
                <a:lnTo>
                  <a:pt x="387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0" name="Freeform 39"/>
          <p:cNvSpPr>
            <a:spLocks noEditPoints="1"/>
          </p:cNvSpPr>
          <p:nvPr/>
        </p:nvSpPr>
        <p:spPr bwMode="auto">
          <a:xfrm>
            <a:off x="3880961" y="755458"/>
            <a:ext cx="247517" cy="312591"/>
          </a:xfrm>
          <a:custGeom>
            <a:avLst/>
            <a:gdLst>
              <a:gd name="T0" fmla="*/ 42 w 90"/>
              <a:gd name="T1" fmla="*/ 2 h 114"/>
              <a:gd name="T2" fmla="*/ 60 w 90"/>
              <a:gd name="T3" fmla="*/ 6 h 114"/>
              <a:gd name="T4" fmla="*/ 79 w 90"/>
              <a:gd name="T5" fmla="*/ 1 h 114"/>
              <a:gd name="T6" fmla="*/ 86 w 90"/>
              <a:gd name="T7" fmla="*/ 9 h 114"/>
              <a:gd name="T8" fmla="*/ 63 w 90"/>
              <a:gd name="T9" fmla="*/ 14 h 114"/>
              <a:gd name="T10" fmla="*/ 62 w 90"/>
              <a:gd name="T11" fmla="*/ 16 h 114"/>
              <a:gd name="T12" fmla="*/ 67 w 90"/>
              <a:gd name="T13" fmla="*/ 51 h 114"/>
              <a:gd name="T14" fmla="*/ 81 w 90"/>
              <a:gd name="T15" fmla="*/ 31 h 114"/>
              <a:gd name="T16" fmla="*/ 88 w 90"/>
              <a:gd name="T17" fmla="*/ 30 h 114"/>
              <a:gd name="T18" fmla="*/ 79 w 90"/>
              <a:gd name="T19" fmla="*/ 38 h 114"/>
              <a:gd name="T20" fmla="*/ 50 w 90"/>
              <a:gd name="T21" fmla="*/ 48 h 114"/>
              <a:gd name="T22" fmla="*/ 65 w 90"/>
              <a:gd name="T23" fmla="*/ 80 h 114"/>
              <a:gd name="T24" fmla="*/ 63 w 90"/>
              <a:gd name="T25" fmla="*/ 105 h 114"/>
              <a:gd name="T26" fmla="*/ 63 w 90"/>
              <a:gd name="T27" fmla="*/ 109 h 114"/>
              <a:gd name="T28" fmla="*/ 47 w 90"/>
              <a:gd name="T29" fmla="*/ 83 h 114"/>
              <a:gd name="T30" fmla="*/ 48 w 90"/>
              <a:gd name="T31" fmla="*/ 107 h 114"/>
              <a:gd name="T32" fmla="*/ 45 w 90"/>
              <a:gd name="T33" fmla="*/ 109 h 114"/>
              <a:gd name="T34" fmla="*/ 45 w 90"/>
              <a:gd name="T35" fmla="*/ 105 h 114"/>
              <a:gd name="T36" fmla="*/ 44 w 90"/>
              <a:gd name="T37" fmla="*/ 83 h 114"/>
              <a:gd name="T38" fmla="*/ 41 w 90"/>
              <a:gd name="T39" fmla="*/ 63 h 114"/>
              <a:gd name="T40" fmla="*/ 16 w 90"/>
              <a:gd name="T41" fmla="*/ 49 h 114"/>
              <a:gd name="T42" fmla="*/ 24 w 90"/>
              <a:gd name="T43" fmla="*/ 53 h 114"/>
              <a:gd name="T44" fmla="*/ 43 w 90"/>
              <a:gd name="T45" fmla="*/ 42 h 114"/>
              <a:gd name="T46" fmla="*/ 27 w 90"/>
              <a:gd name="T47" fmla="*/ 11 h 114"/>
              <a:gd name="T48" fmla="*/ 12 w 90"/>
              <a:gd name="T49" fmla="*/ 23 h 114"/>
              <a:gd name="T50" fmla="*/ 7 w 90"/>
              <a:gd name="T51" fmla="*/ 21 h 114"/>
              <a:gd name="T52" fmla="*/ 6 w 90"/>
              <a:gd name="T53" fmla="*/ 27 h 114"/>
              <a:gd name="T54" fmla="*/ 8 w 90"/>
              <a:gd name="T55" fmla="*/ 13 h 114"/>
              <a:gd name="T56" fmla="*/ 41 w 90"/>
              <a:gd name="T57" fmla="*/ 0 h 114"/>
              <a:gd name="T58" fmla="*/ 41 w 90"/>
              <a:gd name="T59" fmla="*/ 3 h 114"/>
              <a:gd name="T60" fmla="*/ 66 w 90"/>
              <a:gd name="T61" fmla="*/ 5 h 114"/>
              <a:gd name="T62" fmla="*/ 84 w 90"/>
              <a:gd name="T63" fmla="*/ 5 h 114"/>
              <a:gd name="T64" fmla="*/ 9 w 90"/>
              <a:gd name="T65" fmla="*/ 12 h 114"/>
              <a:gd name="T66" fmla="*/ 24 w 90"/>
              <a:gd name="T67" fmla="*/ 6 h 114"/>
              <a:gd name="T68" fmla="*/ 38 w 90"/>
              <a:gd name="T69" fmla="*/ 9 h 114"/>
              <a:gd name="T70" fmla="*/ 40 w 90"/>
              <a:gd name="T71" fmla="*/ 6 h 114"/>
              <a:gd name="T72" fmla="*/ 32 w 90"/>
              <a:gd name="T73" fmla="*/ 9 h 114"/>
              <a:gd name="T74" fmla="*/ 29 w 90"/>
              <a:gd name="T75" fmla="*/ 13 h 114"/>
              <a:gd name="T76" fmla="*/ 28 w 90"/>
              <a:gd name="T77" fmla="*/ 28 h 114"/>
              <a:gd name="T78" fmla="*/ 48 w 90"/>
              <a:gd name="T79" fmla="*/ 39 h 114"/>
              <a:gd name="T80" fmla="*/ 49 w 90"/>
              <a:gd name="T81" fmla="*/ 8 h 114"/>
              <a:gd name="T82" fmla="*/ 44 w 90"/>
              <a:gd name="T83" fmla="*/ 10 h 114"/>
              <a:gd name="T84" fmla="*/ 40 w 90"/>
              <a:gd name="T85" fmla="*/ 8 h 114"/>
              <a:gd name="T86" fmla="*/ 35 w 90"/>
              <a:gd name="T87" fmla="*/ 7 h 114"/>
              <a:gd name="T88" fmla="*/ 62 w 90"/>
              <a:gd name="T89" fmla="*/ 9 h 114"/>
              <a:gd name="T90" fmla="*/ 76 w 90"/>
              <a:gd name="T91" fmla="*/ 9 h 114"/>
              <a:gd name="T92" fmla="*/ 46 w 90"/>
              <a:gd name="T93" fmla="*/ 8 h 114"/>
              <a:gd name="T94" fmla="*/ 46 w 90"/>
              <a:gd name="T95" fmla="*/ 7 h 114"/>
              <a:gd name="T96" fmla="*/ 87 w 90"/>
              <a:gd name="T97" fmla="*/ 32 h 114"/>
              <a:gd name="T98" fmla="*/ 87 w 90"/>
              <a:gd name="T99" fmla="*/ 32 h 114"/>
              <a:gd name="T100" fmla="*/ 10 w 90"/>
              <a:gd name="T101" fmla="*/ 41 h 114"/>
              <a:gd name="T102" fmla="*/ 40 w 90"/>
              <a:gd name="T103" fmla="*/ 75 h 114"/>
              <a:gd name="T104" fmla="*/ 39 w 90"/>
              <a:gd name="T105" fmla="*/ 79 h 114"/>
              <a:gd name="T106" fmla="*/ 62 w 90"/>
              <a:gd name="T107" fmla="*/ 78 h 114"/>
              <a:gd name="T108" fmla="*/ 40 w 90"/>
              <a:gd name="T109" fmla="*/ 75 h 114"/>
              <a:gd name="T110" fmla="*/ 65 w 90"/>
              <a:gd name="T111" fmla="*/ 106 h 114"/>
              <a:gd name="T112" fmla="*/ 38 w 90"/>
              <a:gd name="T113" fmla="*/ 110 h 114"/>
              <a:gd name="T114" fmla="*/ 38 w 90"/>
              <a:gd name="T115" fmla="*/ 11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0" h="114">
                <a:moveTo>
                  <a:pt x="41" y="0"/>
                </a:moveTo>
                <a:cubicBezTo>
                  <a:pt x="42" y="0"/>
                  <a:pt x="41" y="2"/>
                  <a:pt x="42" y="2"/>
                </a:cubicBezTo>
                <a:cubicBezTo>
                  <a:pt x="46" y="4"/>
                  <a:pt x="50" y="6"/>
                  <a:pt x="55" y="9"/>
                </a:cubicBezTo>
                <a:cubicBezTo>
                  <a:pt x="54" y="6"/>
                  <a:pt x="57" y="7"/>
                  <a:pt x="60" y="6"/>
                </a:cubicBezTo>
                <a:cubicBezTo>
                  <a:pt x="61" y="6"/>
                  <a:pt x="61" y="5"/>
                  <a:pt x="62" y="4"/>
                </a:cubicBezTo>
                <a:cubicBezTo>
                  <a:pt x="65" y="2"/>
                  <a:pt x="73" y="0"/>
                  <a:pt x="79" y="1"/>
                </a:cubicBezTo>
                <a:cubicBezTo>
                  <a:pt x="84" y="2"/>
                  <a:pt x="89" y="5"/>
                  <a:pt x="83" y="8"/>
                </a:cubicBezTo>
                <a:cubicBezTo>
                  <a:pt x="84" y="10"/>
                  <a:pt x="85" y="9"/>
                  <a:pt x="86" y="9"/>
                </a:cubicBezTo>
                <a:cubicBezTo>
                  <a:pt x="87" y="11"/>
                  <a:pt x="89" y="12"/>
                  <a:pt x="88" y="14"/>
                </a:cubicBezTo>
                <a:cubicBezTo>
                  <a:pt x="83" y="11"/>
                  <a:pt x="69" y="10"/>
                  <a:pt x="63" y="14"/>
                </a:cubicBezTo>
                <a:cubicBezTo>
                  <a:pt x="62" y="14"/>
                  <a:pt x="62" y="13"/>
                  <a:pt x="61" y="12"/>
                </a:cubicBezTo>
                <a:cubicBezTo>
                  <a:pt x="59" y="13"/>
                  <a:pt x="61" y="15"/>
                  <a:pt x="62" y="16"/>
                </a:cubicBezTo>
                <a:cubicBezTo>
                  <a:pt x="67" y="29"/>
                  <a:pt x="60" y="40"/>
                  <a:pt x="49" y="42"/>
                </a:cubicBezTo>
                <a:cubicBezTo>
                  <a:pt x="52" y="46"/>
                  <a:pt x="61" y="55"/>
                  <a:pt x="67" y="51"/>
                </a:cubicBezTo>
                <a:cubicBezTo>
                  <a:pt x="71" y="49"/>
                  <a:pt x="74" y="41"/>
                  <a:pt x="77" y="36"/>
                </a:cubicBezTo>
                <a:cubicBezTo>
                  <a:pt x="79" y="34"/>
                  <a:pt x="80" y="33"/>
                  <a:pt x="81" y="31"/>
                </a:cubicBezTo>
                <a:cubicBezTo>
                  <a:pt x="82" y="30"/>
                  <a:pt x="84" y="29"/>
                  <a:pt x="86" y="29"/>
                </a:cubicBezTo>
                <a:cubicBezTo>
                  <a:pt x="87" y="29"/>
                  <a:pt x="88" y="30"/>
                  <a:pt x="88" y="30"/>
                </a:cubicBezTo>
                <a:cubicBezTo>
                  <a:pt x="90" y="35"/>
                  <a:pt x="86" y="37"/>
                  <a:pt x="84" y="39"/>
                </a:cubicBezTo>
                <a:cubicBezTo>
                  <a:pt x="82" y="39"/>
                  <a:pt x="80" y="39"/>
                  <a:pt x="79" y="38"/>
                </a:cubicBezTo>
                <a:cubicBezTo>
                  <a:pt x="75" y="42"/>
                  <a:pt x="72" y="48"/>
                  <a:pt x="69" y="52"/>
                </a:cubicBezTo>
                <a:cubicBezTo>
                  <a:pt x="65" y="58"/>
                  <a:pt x="55" y="51"/>
                  <a:pt x="50" y="48"/>
                </a:cubicBezTo>
                <a:cubicBezTo>
                  <a:pt x="53" y="57"/>
                  <a:pt x="59" y="66"/>
                  <a:pt x="63" y="75"/>
                </a:cubicBezTo>
                <a:cubicBezTo>
                  <a:pt x="64" y="76"/>
                  <a:pt x="66" y="78"/>
                  <a:pt x="65" y="80"/>
                </a:cubicBezTo>
                <a:cubicBezTo>
                  <a:pt x="63" y="80"/>
                  <a:pt x="61" y="81"/>
                  <a:pt x="59" y="81"/>
                </a:cubicBezTo>
                <a:cubicBezTo>
                  <a:pt x="59" y="89"/>
                  <a:pt x="61" y="97"/>
                  <a:pt x="63" y="105"/>
                </a:cubicBezTo>
                <a:cubicBezTo>
                  <a:pt x="66" y="101"/>
                  <a:pt x="74" y="101"/>
                  <a:pt x="75" y="106"/>
                </a:cubicBezTo>
                <a:cubicBezTo>
                  <a:pt x="73" y="112"/>
                  <a:pt x="66" y="108"/>
                  <a:pt x="63" y="109"/>
                </a:cubicBezTo>
                <a:cubicBezTo>
                  <a:pt x="57" y="103"/>
                  <a:pt x="59" y="90"/>
                  <a:pt x="55" y="82"/>
                </a:cubicBezTo>
                <a:cubicBezTo>
                  <a:pt x="52" y="82"/>
                  <a:pt x="50" y="83"/>
                  <a:pt x="47" y="83"/>
                </a:cubicBezTo>
                <a:cubicBezTo>
                  <a:pt x="45" y="90"/>
                  <a:pt x="49" y="99"/>
                  <a:pt x="49" y="106"/>
                </a:cubicBezTo>
                <a:cubicBezTo>
                  <a:pt x="49" y="106"/>
                  <a:pt x="48" y="106"/>
                  <a:pt x="48" y="107"/>
                </a:cubicBezTo>
                <a:cubicBezTo>
                  <a:pt x="48" y="108"/>
                  <a:pt x="49" y="107"/>
                  <a:pt x="50" y="108"/>
                </a:cubicBezTo>
                <a:cubicBezTo>
                  <a:pt x="50" y="111"/>
                  <a:pt x="47" y="110"/>
                  <a:pt x="45" y="109"/>
                </a:cubicBezTo>
                <a:cubicBezTo>
                  <a:pt x="42" y="110"/>
                  <a:pt x="38" y="114"/>
                  <a:pt x="34" y="112"/>
                </a:cubicBezTo>
                <a:cubicBezTo>
                  <a:pt x="35" y="107"/>
                  <a:pt x="40" y="100"/>
                  <a:pt x="45" y="105"/>
                </a:cubicBezTo>
                <a:cubicBezTo>
                  <a:pt x="47" y="102"/>
                  <a:pt x="46" y="97"/>
                  <a:pt x="45" y="93"/>
                </a:cubicBezTo>
                <a:cubicBezTo>
                  <a:pt x="45" y="90"/>
                  <a:pt x="44" y="86"/>
                  <a:pt x="44" y="83"/>
                </a:cubicBezTo>
                <a:cubicBezTo>
                  <a:pt x="42" y="83"/>
                  <a:pt x="41" y="84"/>
                  <a:pt x="39" y="84"/>
                </a:cubicBezTo>
                <a:cubicBezTo>
                  <a:pt x="35" y="78"/>
                  <a:pt x="39" y="69"/>
                  <a:pt x="41" y="63"/>
                </a:cubicBezTo>
                <a:cubicBezTo>
                  <a:pt x="42" y="58"/>
                  <a:pt x="41" y="54"/>
                  <a:pt x="42" y="49"/>
                </a:cubicBezTo>
                <a:cubicBezTo>
                  <a:pt x="37" y="57"/>
                  <a:pt x="20" y="56"/>
                  <a:pt x="16" y="49"/>
                </a:cubicBezTo>
                <a:cubicBezTo>
                  <a:pt x="8" y="54"/>
                  <a:pt x="3" y="41"/>
                  <a:pt x="10" y="39"/>
                </a:cubicBezTo>
                <a:cubicBezTo>
                  <a:pt x="16" y="41"/>
                  <a:pt x="18" y="51"/>
                  <a:pt x="24" y="53"/>
                </a:cubicBezTo>
                <a:cubicBezTo>
                  <a:pt x="28" y="54"/>
                  <a:pt x="35" y="53"/>
                  <a:pt x="38" y="50"/>
                </a:cubicBezTo>
                <a:cubicBezTo>
                  <a:pt x="40" y="48"/>
                  <a:pt x="41" y="45"/>
                  <a:pt x="43" y="42"/>
                </a:cubicBezTo>
                <a:cubicBezTo>
                  <a:pt x="34" y="39"/>
                  <a:pt x="26" y="33"/>
                  <a:pt x="24" y="24"/>
                </a:cubicBezTo>
                <a:cubicBezTo>
                  <a:pt x="26" y="18"/>
                  <a:pt x="23" y="14"/>
                  <a:pt x="27" y="11"/>
                </a:cubicBezTo>
                <a:cubicBezTo>
                  <a:pt x="27" y="11"/>
                  <a:pt x="27" y="10"/>
                  <a:pt x="26" y="9"/>
                </a:cubicBezTo>
                <a:cubicBezTo>
                  <a:pt x="19" y="10"/>
                  <a:pt x="5" y="17"/>
                  <a:pt x="12" y="23"/>
                </a:cubicBezTo>
                <a:cubicBezTo>
                  <a:pt x="11" y="23"/>
                  <a:pt x="10" y="24"/>
                  <a:pt x="10" y="24"/>
                </a:cubicBezTo>
                <a:cubicBezTo>
                  <a:pt x="9" y="23"/>
                  <a:pt x="8" y="22"/>
                  <a:pt x="7" y="21"/>
                </a:cubicBezTo>
                <a:cubicBezTo>
                  <a:pt x="6" y="22"/>
                  <a:pt x="5" y="23"/>
                  <a:pt x="5" y="25"/>
                </a:cubicBezTo>
                <a:cubicBezTo>
                  <a:pt x="5" y="26"/>
                  <a:pt x="6" y="25"/>
                  <a:pt x="6" y="27"/>
                </a:cubicBezTo>
                <a:cubicBezTo>
                  <a:pt x="0" y="26"/>
                  <a:pt x="9" y="17"/>
                  <a:pt x="10" y="14"/>
                </a:cubicBezTo>
                <a:cubicBezTo>
                  <a:pt x="10" y="14"/>
                  <a:pt x="8" y="14"/>
                  <a:pt x="8" y="13"/>
                </a:cubicBezTo>
                <a:cubicBezTo>
                  <a:pt x="9" y="5"/>
                  <a:pt x="23" y="1"/>
                  <a:pt x="30" y="7"/>
                </a:cubicBezTo>
                <a:cubicBezTo>
                  <a:pt x="35" y="6"/>
                  <a:pt x="38" y="3"/>
                  <a:pt x="41" y="0"/>
                </a:cubicBezTo>
                <a:close/>
                <a:moveTo>
                  <a:pt x="40" y="3"/>
                </a:moveTo>
                <a:cubicBezTo>
                  <a:pt x="40" y="5"/>
                  <a:pt x="42" y="3"/>
                  <a:pt x="41" y="3"/>
                </a:cubicBezTo>
                <a:cubicBezTo>
                  <a:pt x="41" y="3"/>
                  <a:pt x="41" y="3"/>
                  <a:pt x="40" y="3"/>
                </a:cubicBezTo>
                <a:close/>
                <a:moveTo>
                  <a:pt x="66" y="5"/>
                </a:moveTo>
                <a:cubicBezTo>
                  <a:pt x="72" y="3"/>
                  <a:pt x="78" y="6"/>
                  <a:pt x="83" y="7"/>
                </a:cubicBezTo>
                <a:cubicBezTo>
                  <a:pt x="83" y="7"/>
                  <a:pt x="84" y="6"/>
                  <a:pt x="84" y="5"/>
                </a:cubicBezTo>
                <a:cubicBezTo>
                  <a:pt x="79" y="3"/>
                  <a:pt x="70" y="3"/>
                  <a:pt x="66" y="5"/>
                </a:cubicBezTo>
                <a:close/>
                <a:moveTo>
                  <a:pt x="9" y="12"/>
                </a:moveTo>
                <a:cubicBezTo>
                  <a:pt x="10" y="12"/>
                  <a:pt x="10" y="13"/>
                  <a:pt x="10" y="13"/>
                </a:cubicBezTo>
                <a:cubicBezTo>
                  <a:pt x="14" y="11"/>
                  <a:pt x="19" y="8"/>
                  <a:pt x="24" y="6"/>
                </a:cubicBezTo>
                <a:cubicBezTo>
                  <a:pt x="17" y="5"/>
                  <a:pt x="12" y="8"/>
                  <a:pt x="9" y="12"/>
                </a:cubicBezTo>
                <a:close/>
                <a:moveTo>
                  <a:pt x="38" y="9"/>
                </a:moveTo>
                <a:cubicBezTo>
                  <a:pt x="38" y="9"/>
                  <a:pt x="38" y="8"/>
                  <a:pt x="39" y="9"/>
                </a:cubicBezTo>
                <a:cubicBezTo>
                  <a:pt x="39" y="7"/>
                  <a:pt x="40" y="7"/>
                  <a:pt x="40" y="6"/>
                </a:cubicBezTo>
                <a:cubicBezTo>
                  <a:pt x="38" y="6"/>
                  <a:pt x="38" y="7"/>
                  <a:pt x="38" y="9"/>
                </a:cubicBezTo>
                <a:close/>
                <a:moveTo>
                  <a:pt x="32" y="9"/>
                </a:moveTo>
                <a:cubicBezTo>
                  <a:pt x="32" y="10"/>
                  <a:pt x="33" y="10"/>
                  <a:pt x="33" y="11"/>
                </a:cubicBezTo>
                <a:cubicBezTo>
                  <a:pt x="32" y="12"/>
                  <a:pt x="31" y="13"/>
                  <a:pt x="29" y="13"/>
                </a:cubicBezTo>
                <a:cubicBezTo>
                  <a:pt x="27" y="15"/>
                  <a:pt x="27" y="19"/>
                  <a:pt x="26" y="21"/>
                </a:cubicBezTo>
                <a:cubicBezTo>
                  <a:pt x="27" y="24"/>
                  <a:pt x="28" y="26"/>
                  <a:pt x="28" y="28"/>
                </a:cubicBezTo>
                <a:cubicBezTo>
                  <a:pt x="28" y="29"/>
                  <a:pt x="29" y="29"/>
                  <a:pt x="29" y="31"/>
                </a:cubicBezTo>
                <a:cubicBezTo>
                  <a:pt x="34" y="35"/>
                  <a:pt x="40" y="40"/>
                  <a:pt x="48" y="39"/>
                </a:cubicBezTo>
                <a:cubicBezTo>
                  <a:pt x="54" y="39"/>
                  <a:pt x="60" y="34"/>
                  <a:pt x="61" y="28"/>
                </a:cubicBezTo>
                <a:cubicBezTo>
                  <a:pt x="63" y="17"/>
                  <a:pt x="56" y="12"/>
                  <a:pt x="49" y="8"/>
                </a:cubicBezTo>
                <a:cubicBezTo>
                  <a:pt x="49" y="9"/>
                  <a:pt x="47" y="11"/>
                  <a:pt x="45" y="11"/>
                </a:cubicBezTo>
                <a:cubicBezTo>
                  <a:pt x="44" y="11"/>
                  <a:pt x="45" y="10"/>
                  <a:pt x="44" y="10"/>
                </a:cubicBezTo>
                <a:cubicBezTo>
                  <a:pt x="43" y="10"/>
                  <a:pt x="43" y="12"/>
                  <a:pt x="42" y="12"/>
                </a:cubicBezTo>
                <a:cubicBezTo>
                  <a:pt x="39" y="11"/>
                  <a:pt x="41" y="9"/>
                  <a:pt x="40" y="8"/>
                </a:cubicBezTo>
                <a:cubicBezTo>
                  <a:pt x="40" y="9"/>
                  <a:pt x="39" y="11"/>
                  <a:pt x="37" y="12"/>
                </a:cubicBezTo>
                <a:cubicBezTo>
                  <a:pt x="35" y="11"/>
                  <a:pt x="35" y="9"/>
                  <a:pt x="35" y="7"/>
                </a:cubicBezTo>
                <a:cubicBezTo>
                  <a:pt x="34" y="7"/>
                  <a:pt x="33" y="8"/>
                  <a:pt x="32" y="9"/>
                </a:cubicBezTo>
                <a:close/>
                <a:moveTo>
                  <a:pt x="62" y="9"/>
                </a:moveTo>
                <a:cubicBezTo>
                  <a:pt x="62" y="10"/>
                  <a:pt x="61" y="10"/>
                  <a:pt x="61" y="12"/>
                </a:cubicBezTo>
                <a:cubicBezTo>
                  <a:pt x="65" y="9"/>
                  <a:pt x="70" y="8"/>
                  <a:pt x="76" y="9"/>
                </a:cubicBezTo>
                <a:cubicBezTo>
                  <a:pt x="71" y="5"/>
                  <a:pt x="67" y="9"/>
                  <a:pt x="62" y="9"/>
                </a:cubicBezTo>
                <a:close/>
                <a:moveTo>
                  <a:pt x="46" y="8"/>
                </a:moveTo>
                <a:cubicBezTo>
                  <a:pt x="47" y="8"/>
                  <a:pt x="48" y="8"/>
                  <a:pt x="48" y="8"/>
                </a:cubicBezTo>
                <a:cubicBezTo>
                  <a:pt x="47" y="8"/>
                  <a:pt x="47" y="7"/>
                  <a:pt x="46" y="7"/>
                </a:cubicBezTo>
                <a:cubicBezTo>
                  <a:pt x="46" y="8"/>
                  <a:pt x="46" y="8"/>
                  <a:pt x="46" y="8"/>
                </a:cubicBezTo>
                <a:close/>
                <a:moveTo>
                  <a:pt x="87" y="32"/>
                </a:moveTo>
                <a:cubicBezTo>
                  <a:pt x="84" y="31"/>
                  <a:pt x="81" y="33"/>
                  <a:pt x="81" y="36"/>
                </a:cubicBezTo>
                <a:cubicBezTo>
                  <a:pt x="85" y="37"/>
                  <a:pt x="86" y="35"/>
                  <a:pt x="87" y="32"/>
                </a:cubicBezTo>
                <a:close/>
                <a:moveTo>
                  <a:pt x="14" y="47"/>
                </a:moveTo>
                <a:cubicBezTo>
                  <a:pt x="13" y="45"/>
                  <a:pt x="12" y="43"/>
                  <a:pt x="10" y="41"/>
                </a:cubicBezTo>
                <a:cubicBezTo>
                  <a:pt x="8" y="44"/>
                  <a:pt x="10" y="49"/>
                  <a:pt x="14" y="47"/>
                </a:cubicBezTo>
                <a:close/>
                <a:moveTo>
                  <a:pt x="40" y="75"/>
                </a:moveTo>
                <a:cubicBezTo>
                  <a:pt x="40" y="75"/>
                  <a:pt x="41" y="75"/>
                  <a:pt x="41" y="76"/>
                </a:cubicBezTo>
                <a:cubicBezTo>
                  <a:pt x="41" y="77"/>
                  <a:pt x="40" y="78"/>
                  <a:pt x="39" y="79"/>
                </a:cubicBezTo>
                <a:cubicBezTo>
                  <a:pt x="40" y="79"/>
                  <a:pt x="40" y="80"/>
                  <a:pt x="41" y="81"/>
                </a:cubicBezTo>
                <a:cubicBezTo>
                  <a:pt x="47" y="81"/>
                  <a:pt x="56" y="80"/>
                  <a:pt x="62" y="78"/>
                </a:cubicBezTo>
                <a:cubicBezTo>
                  <a:pt x="57" y="67"/>
                  <a:pt x="51" y="55"/>
                  <a:pt x="45" y="44"/>
                </a:cubicBezTo>
                <a:cubicBezTo>
                  <a:pt x="42" y="54"/>
                  <a:pt x="43" y="65"/>
                  <a:pt x="40" y="75"/>
                </a:cubicBezTo>
                <a:close/>
                <a:moveTo>
                  <a:pt x="72" y="106"/>
                </a:moveTo>
                <a:cubicBezTo>
                  <a:pt x="72" y="104"/>
                  <a:pt x="66" y="104"/>
                  <a:pt x="65" y="106"/>
                </a:cubicBezTo>
                <a:cubicBezTo>
                  <a:pt x="66" y="107"/>
                  <a:pt x="71" y="109"/>
                  <a:pt x="72" y="106"/>
                </a:cubicBezTo>
                <a:close/>
                <a:moveTo>
                  <a:pt x="38" y="110"/>
                </a:moveTo>
                <a:cubicBezTo>
                  <a:pt x="41" y="110"/>
                  <a:pt x="42" y="108"/>
                  <a:pt x="44" y="107"/>
                </a:cubicBezTo>
                <a:cubicBezTo>
                  <a:pt x="42" y="104"/>
                  <a:pt x="39" y="107"/>
                  <a:pt x="38" y="11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1" name="Freeform 40"/>
          <p:cNvSpPr>
            <a:spLocks/>
          </p:cNvSpPr>
          <p:nvPr/>
        </p:nvSpPr>
        <p:spPr bwMode="auto">
          <a:xfrm>
            <a:off x="3971601" y="791481"/>
            <a:ext cx="19755" cy="18593"/>
          </a:xfrm>
          <a:custGeom>
            <a:avLst/>
            <a:gdLst>
              <a:gd name="T0" fmla="*/ 7 w 7"/>
              <a:gd name="T1" fmla="*/ 4 h 7"/>
              <a:gd name="T2" fmla="*/ 6 w 7"/>
              <a:gd name="T3" fmla="*/ 7 h 7"/>
              <a:gd name="T4" fmla="*/ 7 w 7"/>
              <a:gd name="T5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7">
                <a:moveTo>
                  <a:pt x="7" y="4"/>
                </a:moveTo>
                <a:cubicBezTo>
                  <a:pt x="7" y="5"/>
                  <a:pt x="6" y="6"/>
                  <a:pt x="6" y="7"/>
                </a:cubicBezTo>
                <a:cubicBezTo>
                  <a:pt x="0" y="7"/>
                  <a:pt x="5" y="0"/>
                  <a:pt x="7" y="4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2" name="Freeform 41"/>
          <p:cNvSpPr>
            <a:spLocks/>
          </p:cNvSpPr>
          <p:nvPr/>
        </p:nvSpPr>
        <p:spPr bwMode="auto">
          <a:xfrm>
            <a:off x="4013434" y="799616"/>
            <a:ext cx="10458" cy="8134"/>
          </a:xfrm>
          <a:custGeom>
            <a:avLst/>
            <a:gdLst>
              <a:gd name="T0" fmla="*/ 3 w 4"/>
              <a:gd name="T1" fmla="*/ 0 h 3"/>
              <a:gd name="T2" fmla="*/ 3 w 4"/>
              <a:gd name="T3" fmla="*/ 3 h 3"/>
              <a:gd name="T4" fmla="*/ 0 w 4"/>
              <a:gd name="T5" fmla="*/ 1 h 3"/>
              <a:gd name="T6" fmla="*/ 3 w 4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4" y="1"/>
                  <a:pt x="4" y="2"/>
                  <a:pt x="3" y="3"/>
                </a:cubicBezTo>
                <a:cubicBezTo>
                  <a:pt x="2" y="3"/>
                  <a:pt x="0" y="3"/>
                  <a:pt x="0" y="1"/>
                </a:cubicBezTo>
                <a:cubicBezTo>
                  <a:pt x="0" y="0"/>
                  <a:pt x="2" y="0"/>
                  <a:pt x="3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3" name="Freeform 42"/>
          <p:cNvSpPr>
            <a:spLocks/>
          </p:cNvSpPr>
          <p:nvPr/>
        </p:nvSpPr>
        <p:spPr bwMode="auto">
          <a:xfrm>
            <a:off x="3963466" y="815884"/>
            <a:ext cx="76695" cy="32537"/>
          </a:xfrm>
          <a:custGeom>
            <a:avLst/>
            <a:gdLst>
              <a:gd name="T0" fmla="*/ 28 w 28"/>
              <a:gd name="T1" fmla="*/ 1 h 12"/>
              <a:gd name="T2" fmla="*/ 6 w 28"/>
              <a:gd name="T3" fmla="*/ 8 h 12"/>
              <a:gd name="T4" fmla="*/ 3 w 28"/>
              <a:gd name="T5" fmla="*/ 2 h 12"/>
              <a:gd name="T6" fmla="*/ 25 w 28"/>
              <a:gd name="T7" fmla="*/ 1 h 12"/>
              <a:gd name="T8" fmla="*/ 28 w 28"/>
              <a:gd name="T9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28" y="1"/>
                </a:moveTo>
                <a:cubicBezTo>
                  <a:pt x="26" y="7"/>
                  <a:pt x="14" y="12"/>
                  <a:pt x="6" y="8"/>
                </a:cubicBezTo>
                <a:cubicBezTo>
                  <a:pt x="5" y="7"/>
                  <a:pt x="0" y="4"/>
                  <a:pt x="3" y="2"/>
                </a:cubicBezTo>
                <a:cubicBezTo>
                  <a:pt x="8" y="9"/>
                  <a:pt x="22" y="9"/>
                  <a:pt x="25" y="1"/>
                </a:cubicBezTo>
                <a:cubicBezTo>
                  <a:pt x="26" y="0"/>
                  <a:pt x="27" y="0"/>
                  <a:pt x="28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4" name="Freeform 43"/>
          <p:cNvSpPr>
            <a:spLocks noEditPoints="1"/>
          </p:cNvSpPr>
          <p:nvPr/>
        </p:nvSpPr>
        <p:spPr bwMode="auto">
          <a:xfrm>
            <a:off x="5325389" y="1474766"/>
            <a:ext cx="68561" cy="302133"/>
          </a:xfrm>
          <a:custGeom>
            <a:avLst/>
            <a:gdLst>
              <a:gd name="T0" fmla="*/ 14 w 25"/>
              <a:gd name="T1" fmla="*/ 0 h 110"/>
              <a:gd name="T2" fmla="*/ 13 w 25"/>
              <a:gd name="T3" fmla="*/ 58 h 110"/>
              <a:gd name="T4" fmla="*/ 19 w 25"/>
              <a:gd name="T5" fmla="*/ 55 h 110"/>
              <a:gd name="T6" fmla="*/ 19 w 25"/>
              <a:gd name="T7" fmla="*/ 62 h 110"/>
              <a:gd name="T8" fmla="*/ 18 w 25"/>
              <a:gd name="T9" fmla="*/ 59 h 110"/>
              <a:gd name="T10" fmla="*/ 17 w 25"/>
              <a:gd name="T11" fmla="*/ 57 h 110"/>
              <a:gd name="T12" fmla="*/ 12 w 25"/>
              <a:gd name="T13" fmla="*/ 93 h 110"/>
              <a:gd name="T14" fmla="*/ 7 w 25"/>
              <a:gd name="T15" fmla="*/ 90 h 110"/>
              <a:gd name="T16" fmla="*/ 3 w 25"/>
              <a:gd name="T17" fmla="*/ 110 h 110"/>
              <a:gd name="T18" fmla="*/ 1 w 25"/>
              <a:gd name="T19" fmla="*/ 103 h 110"/>
              <a:gd name="T20" fmla="*/ 0 w 25"/>
              <a:gd name="T21" fmla="*/ 75 h 110"/>
              <a:gd name="T22" fmla="*/ 0 w 25"/>
              <a:gd name="T23" fmla="*/ 57 h 110"/>
              <a:gd name="T24" fmla="*/ 6 w 25"/>
              <a:gd name="T25" fmla="*/ 22 h 110"/>
              <a:gd name="T26" fmla="*/ 9 w 25"/>
              <a:gd name="T27" fmla="*/ 13 h 110"/>
              <a:gd name="T28" fmla="*/ 11 w 25"/>
              <a:gd name="T29" fmla="*/ 7 h 110"/>
              <a:gd name="T30" fmla="*/ 13 w 25"/>
              <a:gd name="T31" fmla="*/ 0 h 110"/>
              <a:gd name="T32" fmla="*/ 14 w 25"/>
              <a:gd name="T33" fmla="*/ 0 h 110"/>
              <a:gd name="T34" fmla="*/ 3 w 25"/>
              <a:gd name="T35" fmla="*/ 48 h 110"/>
              <a:gd name="T36" fmla="*/ 12 w 25"/>
              <a:gd name="T37" fmla="*/ 49 h 110"/>
              <a:gd name="T38" fmla="*/ 14 w 25"/>
              <a:gd name="T39" fmla="*/ 15 h 110"/>
              <a:gd name="T40" fmla="*/ 13 w 25"/>
              <a:gd name="T41" fmla="*/ 9 h 110"/>
              <a:gd name="T42" fmla="*/ 12 w 25"/>
              <a:gd name="T43" fmla="*/ 9 h 110"/>
              <a:gd name="T44" fmla="*/ 3 w 25"/>
              <a:gd name="T45" fmla="*/ 48 h 110"/>
              <a:gd name="T46" fmla="*/ 2 w 25"/>
              <a:gd name="T47" fmla="*/ 67 h 110"/>
              <a:gd name="T48" fmla="*/ 1 w 25"/>
              <a:gd name="T49" fmla="*/ 84 h 110"/>
              <a:gd name="T50" fmla="*/ 3 w 25"/>
              <a:gd name="T51" fmla="*/ 103 h 110"/>
              <a:gd name="T52" fmla="*/ 12 w 25"/>
              <a:gd name="T53" fmla="*/ 51 h 110"/>
              <a:gd name="T54" fmla="*/ 3 w 25"/>
              <a:gd name="T55" fmla="*/ 51 h 110"/>
              <a:gd name="T56" fmla="*/ 2 w 25"/>
              <a:gd name="T57" fmla="*/ 50 h 110"/>
              <a:gd name="T58" fmla="*/ 2 w 25"/>
              <a:gd name="T59" fmla="*/ 67 h 110"/>
              <a:gd name="T60" fmla="*/ 8 w 25"/>
              <a:gd name="T61" fmla="*/ 85 h 110"/>
              <a:gd name="T62" fmla="*/ 9 w 25"/>
              <a:gd name="T63" fmla="*/ 86 h 110"/>
              <a:gd name="T64" fmla="*/ 12 w 25"/>
              <a:gd name="T65" fmla="*/ 91 h 110"/>
              <a:gd name="T66" fmla="*/ 14 w 25"/>
              <a:gd name="T67" fmla="*/ 80 h 110"/>
              <a:gd name="T68" fmla="*/ 12 w 25"/>
              <a:gd name="T69" fmla="*/ 65 h 110"/>
              <a:gd name="T70" fmla="*/ 8 w 25"/>
              <a:gd name="T71" fmla="*/ 8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" h="110">
                <a:moveTo>
                  <a:pt x="14" y="0"/>
                </a:moveTo>
                <a:cubicBezTo>
                  <a:pt x="15" y="18"/>
                  <a:pt x="16" y="40"/>
                  <a:pt x="13" y="58"/>
                </a:cubicBezTo>
                <a:cubicBezTo>
                  <a:pt x="14" y="57"/>
                  <a:pt x="15" y="55"/>
                  <a:pt x="19" y="55"/>
                </a:cubicBezTo>
                <a:cubicBezTo>
                  <a:pt x="20" y="56"/>
                  <a:pt x="20" y="59"/>
                  <a:pt x="19" y="62"/>
                </a:cubicBezTo>
                <a:cubicBezTo>
                  <a:pt x="17" y="63"/>
                  <a:pt x="15" y="59"/>
                  <a:pt x="18" y="59"/>
                </a:cubicBezTo>
                <a:cubicBezTo>
                  <a:pt x="18" y="58"/>
                  <a:pt x="18" y="57"/>
                  <a:pt x="17" y="57"/>
                </a:cubicBezTo>
                <a:cubicBezTo>
                  <a:pt x="8" y="67"/>
                  <a:pt x="25" y="85"/>
                  <a:pt x="12" y="93"/>
                </a:cubicBezTo>
                <a:cubicBezTo>
                  <a:pt x="10" y="93"/>
                  <a:pt x="8" y="92"/>
                  <a:pt x="7" y="90"/>
                </a:cubicBezTo>
                <a:cubicBezTo>
                  <a:pt x="5" y="97"/>
                  <a:pt x="4" y="104"/>
                  <a:pt x="3" y="110"/>
                </a:cubicBezTo>
                <a:cubicBezTo>
                  <a:pt x="0" y="109"/>
                  <a:pt x="1" y="106"/>
                  <a:pt x="1" y="103"/>
                </a:cubicBezTo>
                <a:cubicBezTo>
                  <a:pt x="0" y="95"/>
                  <a:pt x="0" y="85"/>
                  <a:pt x="0" y="75"/>
                </a:cubicBezTo>
                <a:cubicBezTo>
                  <a:pt x="1" y="69"/>
                  <a:pt x="0" y="63"/>
                  <a:pt x="0" y="57"/>
                </a:cubicBezTo>
                <a:cubicBezTo>
                  <a:pt x="1" y="46"/>
                  <a:pt x="3" y="34"/>
                  <a:pt x="6" y="22"/>
                </a:cubicBezTo>
                <a:cubicBezTo>
                  <a:pt x="7" y="19"/>
                  <a:pt x="8" y="16"/>
                  <a:pt x="9" y="13"/>
                </a:cubicBezTo>
                <a:cubicBezTo>
                  <a:pt x="10" y="11"/>
                  <a:pt x="11" y="9"/>
                  <a:pt x="11" y="7"/>
                </a:cubicBezTo>
                <a:cubicBezTo>
                  <a:pt x="12" y="4"/>
                  <a:pt x="12" y="2"/>
                  <a:pt x="13" y="0"/>
                </a:cubicBezTo>
                <a:cubicBezTo>
                  <a:pt x="13" y="0"/>
                  <a:pt x="14" y="0"/>
                  <a:pt x="14" y="0"/>
                </a:cubicBezTo>
                <a:close/>
                <a:moveTo>
                  <a:pt x="3" y="48"/>
                </a:moveTo>
                <a:cubicBezTo>
                  <a:pt x="6" y="49"/>
                  <a:pt x="10" y="49"/>
                  <a:pt x="12" y="49"/>
                </a:cubicBezTo>
                <a:cubicBezTo>
                  <a:pt x="14" y="37"/>
                  <a:pt x="13" y="26"/>
                  <a:pt x="14" y="15"/>
                </a:cubicBezTo>
                <a:cubicBezTo>
                  <a:pt x="13" y="13"/>
                  <a:pt x="13" y="11"/>
                  <a:pt x="13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7" y="21"/>
                  <a:pt x="4" y="36"/>
                  <a:pt x="3" y="48"/>
                </a:cubicBezTo>
                <a:close/>
                <a:moveTo>
                  <a:pt x="2" y="67"/>
                </a:moveTo>
                <a:cubicBezTo>
                  <a:pt x="1" y="72"/>
                  <a:pt x="2" y="78"/>
                  <a:pt x="1" y="84"/>
                </a:cubicBezTo>
                <a:cubicBezTo>
                  <a:pt x="1" y="90"/>
                  <a:pt x="2" y="98"/>
                  <a:pt x="3" y="103"/>
                </a:cubicBezTo>
                <a:cubicBezTo>
                  <a:pt x="6" y="87"/>
                  <a:pt x="9" y="70"/>
                  <a:pt x="12" y="51"/>
                </a:cubicBezTo>
                <a:cubicBezTo>
                  <a:pt x="9" y="51"/>
                  <a:pt x="6" y="52"/>
                  <a:pt x="3" y="51"/>
                </a:cubicBezTo>
                <a:cubicBezTo>
                  <a:pt x="3" y="51"/>
                  <a:pt x="4" y="50"/>
                  <a:pt x="2" y="50"/>
                </a:cubicBezTo>
                <a:cubicBezTo>
                  <a:pt x="2" y="56"/>
                  <a:pt x="2" y="62"/>
                  <a:pt x="2" y="67"/>
                </a:cubicBezTo>
                <a:close/>
                <a:moveTo>
                  <a:pt x="8" y="85"/>
                </a:moveTo>
                <a:cubicBezTo>
                  <a:pt x="8" y="85"/>
                  <a:pt x="9" y="85"/>
                  <a:pt x="9" y="86"/>
                </a:cubicBezTo>
                <a:cubicBezTo>
                  <a:pt x="8" y="89"/>
                  <a:pt x="9" y="91"/>
                  <a:pt x="12" y="91"/>
                </a:cubicBezTo>
                <a:cubicBezTo>
                  <a:pt x="16" y="89"/>
                  <a:pt x="14" y="84"/>
                  <a:pt x="14" y="80"/>
                </a:cubicBezTo>
                <a:cubicBezTo>
                  <a:pt x="14" y="75"/>
                  <a:pt x="12" y="70"/>
                  <a:pt x="12" y="65"/>
                </a:cubicBezTo>
                <a:cubicBezTo>
                  <a:pt x="10" y="72"/>
                  <a:pt x="9" y="78"/>
                  <a:pt x="8" y="8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9" name="组合 568"/>
          <p:cNvGrpSpPr/>
          <p:nvPr/>
        </p:nvGrpSpPr>
        <p:grpSpPr>
          <a:xfrm>
            <a:off x="3475405" y="801940"/>
            <a:ext cx="199873" cy="304457"/>
            <a:chOff x="9677444" y="726930"/>
            <a:chExt cx="199873" cy="304457"/>
          </a:xfrm>
          <a:solidFill>
            <a:srgbClr val="00B050"/>
          </a:solidFill>
        </p:grpSpPr>
        <p:sp>
          <p:nvSpPr>
            <p:cNvPr id="395" name="Freeform 44"/>
            <p:cNvSpPr>
              <a:spLocks noEditPoints="1"/>
            </p:cNvSpPr>
            <p:nvPr/>
          </p:nvSpPr>
          <p:spPr bwMode="auto">
            <a:xfrm>
              <a:off x="9677444" y="726930"/>
              <a:ext cx="194062" cy="244030"/>
            </a:xfrm>
            <a:custGeom>
              <a:avLst/>
              <a:gdLst>
                <a:gd name="T0" fmla="*/ 59 w 71"/>
                <a:gd name="T1" fmla="*/ 71 h 89"/>
                <a:gd name="T2" fmla="*/ 21 w 71"/>
                <a:gd name="T3" fmla="*/ 87 h 89"/>
                <a:gd name="T4" fmla="*/ 19 w 71"/>
                <a:gd name="T5" fmla="*/ 89 h 89"/>
                <a:gd name="T6" fmla="*/ 10 w 71"/>
                <a:gd name="T7" fmla="*/ 75 h 89"/>
                <a:gd name="T8" fmla="*/ 4 w 71"/>
                <a:gd name="T9" fmla="*/ 55 h 89"/>
                <a:gd name="T10" fmla="*/ 0 w 71"/>
                <a:gd name="T11" fmla="*/ 48 h 89"/>
                <a:gd name="T12" fmla="*/ 17 w 71"/>
                <a:gd name="T13" fmla="*/ 16 h 89"/>
                <a:gd name="T14" fmla="*/ 21 w 71"/>
                <a:gd name="T15" fmla="*/ 16 h 89"/>
                <a:gd name="T16" fmla="*/ 49 w 71"/>
                <a:gd name="T17" fmla="*/ 0 h 89"/>
                <a:gd name="T18" fmla="*/ 51 w 71"/>
                <a:gd name="T19" fmla="*/ 1 h 89"/>
                <a:gd name="T20" fmla="*/ 65 w 71"/>
                <a:gd name="T21" fmla="*/ 29 h 89"/>
                <a:gd name="T22" fmla="*/ 70 w 71"/>
                <a:gd name="T23" fmla="*/ 42 h 89"/>
                <a:gd name="T24" fmla="*/ 63 w 71"/>
                <a:gd name="T25" fmla="*/ 57 h 89"/>
                <a:gd name="T26" fmla="*/ 59 w 71"/>
                <a:gd name="T27" fmla="*/ 71 h 89"/>
                <a:gd name="T28" fmla="*/ 23 w 71"/>
                <a:gd name="T29" fmla="*/ 18 h 89"/>
                <a:gd name="T30" fmla="*/ 23 w 71"/>
                <a:gd name="T31" fmla="*/ 24 h 89"/>
                <a:gd name="T32" fmla="*/ 20 w 71"/>
                <a:gd name="T33" fmla="*/ 21 h 89"/>
                <a:gd name="T34" fmla="*/ 6 w 71"/>
                <a:gd name="T35" fmla="*/ 43 h 89"/>
                <a:gd name="T36" fmla="*/ 36 w 71"/>
                <a:gd name="T37" fmla="*/ 26 h 89"/>
                <a:gd name="T38" fmla="*/ 30 w 71"/>
                <a:gd name="T39" fmla="*/ 23 h 89"/>
                <a:gd name="T40" fmla="*/ 34 w 71"/>
                <a:gd name="T41" fmla="*/ 16 h 89"/>
                <a:gd name="T42" fmla="*/ 36 w 71"/>
                <a:gd name="T43" fmla="*/ 19 h 89"/>
                <a:gd name="T44" fmla="*/ 33 w 71"/>
                <a:gd name="T45" fmla="*/ 20 h 89"/>
                <a:gd name="T46" fmla="*/ 35 w 71"/>
                <a:gd name="T47" fmla="*/ 24 h 89"/>
                <a:gd name="T48" fmla="*/ 38 w 71"/>
                <a:gd name="T49" fmla="*/ 21 h 89"/>
                <a:gd name="T50" fmla="*/ 40 w 71"/>
                <a:gd name="T51" fmla="*/ 22 h 89"/>
                <a:gd name="T52" fmla="*/ 46 w 71"/>
                <a:gd name="T53" fmla="*/ 6 h 89"/>
                <a:gd name="T54" fmla="*/ 23 w 71"/>
                <a:gd name="T55" fmla="*/ 18 h 89"/>
                <a:gd name="T56" fmla="*/ 47 w 71"/>
                <a:gd name="T57" fmla="*/ 12 h 89"/>
                <a:gd name="T58" fmla="*/ 48 w 71"/>
                <a:gd name="T59" fmla="*/ 14 h 89"/>
                <a:gd name="T60" fmla="*/ 46 w 71"/>
                <a:gd name="T61" fmla="*/ 15 h 89"/>
                <a:gd name="T62" fmla="*/ 42 w 71"/>
                <a:gd name="T63" fmla="*/ 32 h 89"/>
                <a:gd name="T64" fmla="*/ 51 w 71"/>
                <a:gd name="T65" fmla="*/ 48 h 89"/>
                <a:gd name="T66" fmla="*/ 67 w 71"/>
                <a:gd name="T67" fmla="*/ 39 h 89"/>
                <a:gd name="T68" fmla="*/ 67 w 71"/>
                <a:gd name="T69" fmla="*/ 39 h 89"/>
                <a:gd name="T70" fmla="*/ 50 w 71"/>
                <a:gd name="T71" fmla="*/ 6 h 89"/>
                <a:gd name="T72" fmla="*/ 47 w 71"/>
                <a:gd name="T73" fmla="*/ 12 h 89"/>
                <a:gd name="T74" fmla="*/ 36 w 71"/>
                <a:gd name="T75" fmla="*/ 26 h 89"/>
                <a:gd name="T76" fmla="*/ 39 w 71"/>
                <a:gd name="T77" fmla="*/ 24 h 89"/>
                <a:gd name="T78" fmla="*/ 36 w 71"/>
                <a:gd name="T79" fmla="*/ 26 h 89"/>
                <a:gd name="T80" fmla="*/ 28 w 71"/>
                <a:gd name="T81" fmla="*/ 34 h 89"/>
                <a:gd name="T82" fmla="*/ 28 w 71"/>
                <a:gd name="T83" fmla="*/ 40 h 89"/>
                <a:gd name="T84" fmla="*/ 25 w 71"/>
                <a:gd name="T85" fmla="*/ 35 h 89"/>
                <a:gd name="T86" fmla="*/ 10 w 71"/>
                <a:gd name="T87" fmla="*/ 45 h 89"/>
                <a:gd name="T88" fmla="*/ 11 w 71"/>
                <a:gd name="T89" fmla="*/ 44 h 89"/>
                <a:gd name="T90" fmla="*/ 9 w 71"/>
                <a:gd name="T91" fmla="*/ 46 h 89"/>
                <a:gd name="T92" fmla="*/ 7 w 71"/>
                <a:gd name="T93" fmla="*/ 46 h 89"/>
                <a:gd name="T94" fmla="*/ 4 w 71"/>
                <a:gd name="T95" fmla="*/ 48 h 89"/>
                <a:gd name="T96" fmla="*/ 18 w 71"/>
                <a:gd name="T97" fmla="*/ 84 h 89"/>
                <a:gd name="T98" fmla="*/ 20 w 71"/>
                <a:gd name="T99" fmla="*/ 82 h 89"/>
                <a:gd name="T100" fmla="*/ 22 w 71"/>
                <a:gd name="T101" fmla="*/ 83 h 89"/>
                <a:gd name="T102" fmla="*/ 55 w 71"/>
                <a:gd name="T103" fmla="*/ 67 h 89"/>
                <a:gd name="T104" fmla="*/ 48 w 71"/>
                <a:gd name="T105" fmla="*/ 53 h 89"/>
                <a:gd name="T106" fmla="*/ 39 w 71"/>
                <a:gd name="T107" fmla="*/ 59 h 89"/>
                <a:gd name="T108" fmla="*/ 37 w 71"/>
                <a:gd name="T109" fmla="*/ 56 h 89"/>
                <a:gd name="T110" fmla="*/ 46 w 71"/>
                <a:gd name="T111" fmla="*/ 51 h 89"/>
                <a:gd name="T112" fmla="*/ 37 w 71"/>
                <a:gd name="T113" fmla="*/ 30 h 89"/>
                <a:gd name="T114" fmla="*/ 28 w 71"/>
                <a:gd name="T115" fmla="*/ 34 h 89"/>
                <a:gd name="T116" fmla="*/ 61 w 71"/>
                <a:gd name="T117" fmla="*/ 45 h 89"/>
                <a:gd name="T118" fmla="*/ 52 w 71"/>
                <a:gd name="T119" fmla="*/ 49 h 89"/>
                <a:gd name="T120" fmla="*/ 57 w 71"/>
                <a:gd name="T121" fmla="*/ 65 h 89"/>
                <a:gd name="T122" fmla="*/ 65 w 71"/>
                <a:gd name="T123" fmla="*/ 42 h 89"/>
                <a:gd name="T124" fmla="*/ 61 w 71"/>
                <a:gd name="T125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89">
                  <a:moveTo>
                    <a:pt x="59" y="71"/>
                  </a:moveTo>
                  <a:cubicBezTo>
                    <a:pt x="45" y="75"/>
                    <a:pt x="35" y="83"/>
                    <a:pt x="21" y="87"/>
                  </a:cubicBezTo>
                  <a:cubicBezTo>
                    <a:pt x="20" y="88"/>
                    <a:pt x="20" y="88"/>
                    <a:pt x="19" y="89"/>
                  </a:cubicBezTo>
                  <a:cubicBezTo>
                    <a:pt x="14" y="88"/>
                    <a:pt x="13" y="80"/>
                    <a:pt x="10" y="75"/>
                  </a:cubicBezTo>
                  <a:cubicBezTo>
                    <a:pt x="8" y="69"/>
                    <a:pt x="7" y="61"/>
                    <a:pt x="4" y="55"/>
                  </a:cubicBezTo>
                  <a:cubicBezTo>
                    <a:pt x="3" y="53"/>
                    <a:pt x="1" y="50"/>
                    <a:pt x="0" y="48"/>
                  </a:cubicBezTo>
                  <a:cubicBezTo>
                    <a:pt x="6" y="37"/>
                    <a:pt x="11" y="26"/>
                    <a:pt x="17" y="16"/>
                  </a:cubicBezTo>
                  <a:cubicBezTo>
                    <a:pt x="19" y="16"/>
                    <a:pt x="19" y="15"/>
                    <a:pt x="21" y="16"/>
                  </a:cubicBezTo>
                  <a:cubicBezTo>
                    <a:pt x="31" y="11"/>
                    <a:pt x="41" y="7"/>
                    <a:pt x="49" y="0"/>
                  </a:cubicBezTo>
                  <a:cubicBezTo>
                    <a:pt x="51" y="0"/>
                    <a:pt x="50" y="1"/>
                    <a:pt x="51" y="1"/>
                  </a:cubicBezTo>
                  <a:cubicBezTo>
                    <a:pt x="55" y="12"/>
                    <a:pt x="62" y="18"/>
                    <a:pt x="65" y="29"/>
                  </a:cubicBezTo>
                  <a:cubicBezTo>
                    <a:pt x="67" y="33"/>
                    <a:pt x="71" y="37"/>
                    <a:pt x="70" y="42"/>
                  </a:cubicBezTo>
                  <a:cubicBezTo>
                    <a:pt x="66" y="44"/>
                    <a:pt x="65" y="52"/>
                    <a:pt x="63" y="57"/>
                  </a:cubicBezTo>
                  <a:cubicBezTo>
                    <a:pt x="62" y="61"/>
                    <a:pt x="59" y="66"/>
                    <a:pt x="59" y="71"/>
                  </a:cubicBezTo>
                  <a:close/>
                  <a:moveTo>
                    <a:pt x="23" y="18"/>
                  </a:moveTo>
                  <a:cubicBezTo>
                    <a:pt x="22" y="20"/>
                    <a:pt x="23" y="22"/>
                    <a:pt x="23" y="24"/>
                  </a:cubicBezTo>
                  <a:cubicBezTo>
                    <a:pt x="21" y="24"/>
                    <a:pt x="21" y="22"/>
                    <a:pt x="20" y="21"/>
                  </a:cubicBezTo>
                  <a:cubicBezTo>
                    <a:pt x="14" y="27"/>
                    <a:pt x="9" y="35"/>
                    <a:pt x="6" y="43"/>
                  </a:cubicBezTo>
                  <a:cubicBezTo>
                    <a:pt x="16" y="36"/>
                    <a:pt x="26" y="32"/>
                    <a:pt x="36" y="26"/>
                  </a:cubicBezTo>
                  <a:cubicBezTo>
                    <a:pt x="33" y="27"/>
                    <a:pt x="32" y="25"/>
                    <a:pt x="30" y="23"/>
                  </a:cubicBezTo>
                  <a:cubicBezTo>
                    <a:pt x="30" y="20"/>
                    <a:pt x="30" y="15"/>
                    <a:pt x="34" y="16"/>
                  </a:cubicBezTo>
                  <a:cubicBezTo>
                    <a:pt x="35" y="17"/>
                    <a:pt x="35" y="18"/>
                    <a:pt x="36" y="19"/>
                  </a:cubicBezTo>
                  <a:cubicBezTo>
                    <a:pt x="35" y="20"/>
                    <a:pt x="34" y="20"/>
                    <a:pt x="33" y="20"/>
                  </a:cubicBezTo>
                  <a:cubicBezTo>
                    <a:pt x="32" y="22"/>
                    <a:pt x="34" y="23"/>
                    <a:pt x="35" y="24"/>
                  </a:cubicBezTo>
                  <a:cubicBezTo>
                    <a:pt x="36" y="23"/>
                    <a:pt x="37" y="22"/>
                    <a:pt x="38" y="21"/>
                  </a:cubicBezTo>
                  <a:cubicBezTo>
                    <a:pt x="39" y="21"/>
                    <a:pt x="39" y="22"/>
                    <a:pt x="40" y="22"/>
                  </a:cubicBezTo>
                  <a:cubicBezTo>
                    <a:pt x="42" y="17"/>
                    <a:pt x="44" y="12"/>
                    <a:pt x="46" y="6"/>
                  </a:cubicBezTo>
                  <a:cubicBezTo>
                    <a:pt x="38" y="9"/>
                    <a:pt x="31" y="14"/>
                    <a:pt x="23" y="18"/>
                  </a:cubicBezTo>
                  <a:close/>
                  <a:moveTo>
                    <a:pt x="47" y="12"/>
                  </a:moveTo>
                  <a:cubicBezTo>
                    <a:pt x="47" y="13"/>
                    <a:pt x="48" y="12"/>
                    <a:pt x="48" y="14"/>
                  </a:cubicBezTo>
                  <a:cubicBezTo>
                    <a:pt x="48" y="14"/>
                    <a:pt x="48" y="15"/>
                    <a:pt x="46" y="15"/>
                  </a:cubicBezTo>
                  <a:cubicBezTo>
                    <a:pt x="45" y="21"/>
                    <a:pt x="41" y="25"/>
                    <a:pt x="42" y="32"/>
                  </a:cubicBezTo>
                  <a:cubicBezTo>
                    <a:pt x="44" y="37"/>
                    <a:pt x="48" y="44"/>
                    <a:pt x="51" y="48"/>
                  </a:cubicBezTo>
                  <a:cubicBezTo>
                    <a:pt x="56" y="45"/>
                    <a:pt x="61" y="41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3" y="26"/>
                    <a:pt x="57" y="16"/>
                    <a:pt x="50" y="6"/>
                  </a:cubicBezTo>
                  <a:cubicBezTo>
                    <a:pt x="49" y="8"/>
                    <a:pt x="48" y="10"/>
                    <a:pt x="47" y="12"/>
                  </a:cubicBezTo>
                  <a:close/>
                  <a:moveTo>
                    <a:pt x="36" y="26"/>
                  </a:moveTo>
                  <a:cubicBezTo>
                    <a:pt x="37" y="26"/>
                    <a:pt x="38" y="25"/>
                    <a:pt x="39" y="24"/>
                  </a:cubicBezTo>
                  <a:cubicBezTo>
                    <a:pt x="38" y="24"/>
                    <a:pt x="37" y="25"/>
                    <a:pt x="36" y="26"/>
                  </a:cubicBezTo>
                  <a:close/>
                  <a:moveTo>
                    <a:pt x="28" y="34"/>
                  </a:moveTo>
                  <a:cubicBezTo>
                    <a:pt x="28" y="36"/>
                    <a:pt x="31" y="38"/>
                    <a:pt x="28" y="40"/>
                  </a:cubicBezTo>
                  <a:cubicBezTo>
                    <a:pt x="27" y="39"/>
                    <a:pt x="27" y="36"/>
                    <a:pt x="25" y="35"/>
                  </a:cubicBezTo>
                  <a:cubicBezTo>
                    <a:pt x="19" y="37"/>
                    <a:pt x="14" y="41"/>
                    <a:pt x="10" y="45"/>
                  </a:cubicBezTo>
                  <a:cubicBezTo>
                    <a:pt x="10" y="44"/>
                    <a:pt x="10" y="44"/>
                    <a:pt x="11" y="44"/>
                  </a:cubicBezTo>
                  <a:cubicBezTo>
                    <a:pt x="11" y="45"/>
                    <a:pt x="10" y="46"/>
                    <a:pt x="9" y="46"/>
                  </a:cubicBezTo>
                  <a:cubicBezTo>
                    <a:pt x="8" y="46"/>
                    <a:pt x="8" y="46"/>
                    <a:pt x="7" y="46"/>
                  </a:cubicBezTo>
                  <a:cubicBezTo>
                    <a:pt x="6" y="47"/>
                    <a:pt x="5" y="47"/>
                    <a:pt x="4" y="48"/>
                  </a:cubicBezTo>
                  <a:cubicBezTo>
                    <a:pt x="8" y="60"/>
                    <a:pt x="13" y="72"/>
                    <a:pt x="18" y="84"/>
                  </a:cubicBezTo>
                  <a:cubicBezTo>
                    <a:pt x="19" y="84"/>
                    <a:pt x="19" y="82"/>
                    <a:pt x="20" y="82"/>
                  </a:cubicBezTo>
                  <a:cubicBezTo>
                    <a:pt x="21" y="82"/>
                    <a:pt x="21" y="83"/>
                    <a:pt x="22" y="83"/>
                  </a:cubicBezTo>
                  <a:cubicBezTo>
                    <a:pt x="33" y="78"/>
                    <a:pt x="47" y="75"/>
                    <a:pt x="55" y="67"/>
                  </a:cubicBezTo>
                  <a:cubicBezTo>
                    <a:pt x="53" y="62"/>
                    <a:pt x="49" y="58"/>
                    <a:pt x="48" y="53"/>
                  </a:cubicBezTo>
                  <a:cubicBezTo>
                    <a:pt x="44" y="53"/>
                    <a:pt x="41" y="56"/>
                    <a:pt x="39" y="59"/>
                  </a:cubicBezTo>
                  <a:cubicBezTo>
                    <a:pt x="38" y="59"/>
                    <a:pt x="37" y="58"/>
                    <a:pt x="37" y="56"/>
                  </a:cubicBezTo>
                  <a:cubicBezTo>
                    <a:pt x="40" y="54"/>
                    <a:pt x="44" y="53"/>
                    <a:pt x="46" y="51"/>
                  </a:cubicBezTo>
                  <a:cubicBezTo>
                    <a:pt x="44" y="44"/>
                    <a:pt x="39" y="37"/>
                    <a:pt x="37" y="30"/>
                  </a:cubicBezTo>
                  <a:cubicBezTo>
                    <a:pt x="33" y="30"/>
                    <a:pt x="31" y="33"/>
                    <a:pt x="28" y="34"/>
                  </a:cubicBezTo>
                  <a:close/>
                  <a:moveTo>
                    <a:pt x="61" y="45"/>
                  </a:moveTo>
                  <a:cubicBezTo>
                    <a:pt x="58" y="45"/>
                    <a:pt x="55" y="48"/>
                    <a:pt x="52" y="49"/>
                  </a:cubicBezTo>
                  <a:cubicBezTo>
                    <a:pt x="54" y="55"/>
                    <a:pt x="55" y="60"/>
                    <a:pt x="57" y="65"/>
                  </a:cubicBezTo>
                  <a:cubicBezTo>
                    <a:pt x="61" y="57"/>
                    <a:pt x="63" y="50"/>
                    <a:pt x="65" y="42"/>
                  </a:cubicBezTo>
                  <a:cubicBezTo>
                    <a:pt x="63" y="42"/>
                    <a:pt x="63" y="44"/>
                    <a:pt x="6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 45"/>
            <p:cNvSpPr>
              <a:spLocks/>
            </p:cNvSpPr>
            <p:nvPr/>
          </p:nvSpPr>
          <p:spPr bwMode="auto">
            <a:xfrm>
              <a:off x="9756464" y="845459"/>
              <a:ext cx="16269" cy="20917"/>
            </a:xfrm>
            <a:custGeom>
              <a:avLst/>
              <a:gdLst>
                <a:gd name="T0" fmla="*/ 4 w 6"/>
                <a:gd name="T1" fmla="*/ 8 h 8"/>
                <a:gd name="T2" fmla="*/ 1 w 6"/>
                <a:gd name="T3" fmla="*/ 4 h 8"/>
                <a:gd name="T4" fmla="*/ 4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cubicBezTo>
                    <a:pt x="3" y="7"/>
                    <a:pt x="1" y="5"/>
                    <a:pt x="1" y="4"/>
                  </a:cubicBezTo>
                  <a:cubicBezTo>
                    <a:pt x="0" y="0"/>
                    <a:pt x="6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7" name="Freeform 46"/>
            <p:cNvSpPr>
              <a:spLocks/>
            </p:cNvSpPr>
            <p:nvPr/>
          </p:nvSpPr>
          <p:spPr bwMode="auto">
            <a:xfrm>
              <a:off x="9764598" y="872186"/>
              <a:ext cx="11620" cy="8134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2 h 3"/>
                <a:gd name="T6" fmla="*/ 1 w 4"/>
                <a:gd name="T7" fmla="*/ 0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4" y="0"/>
                    <a:pt x="4" y="1"/>
                    <a:pt x="4" y="2"/>
                  </a:cubicBezTo>
                  <a:cubicBezTo>
                    <a:pt x="3" y="3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8" name="Freeform 47"/>
            <p:cNvSpPr>
              <a:spLocks/>
            </p:cNvSpPr>
            <p:nvPr/>
          </p:nvSpPr>
          <p:spPr bwMode="auto">
            <a:xfrm>
              <a:off x="9768084" y="886130"/>
              <a:ext cx="10458" cy="16269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3 h 6"/>
                <a:gd name="T4" fmla="*/ 1 w 4"/>
                <a:gd name="T5" fmla="*/ 0 h 6"/>
                <a:gd name="T6" fmla="*/ 3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4" y="3"/>
                    <a:pt x="2" y="6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9" name="Freeform 48"/>
            <p:cNvSpPr>
              <a:spLocks/>
            </p:cNvSpPr>
            <p:nvPr/>
          </p:nvSpPr>
          <p:spPr bwMode="auto">
            <a:xfrm>
              <a:off x="9759950" y="896589"/>
              <a:ext cx="10458" cy="13945"/>
            </a:xfrm>
            <a:custGeom>
              <a:avLst/>
              <a:gdLst>
                <a:gd name="T0" fmla="*/ 3 w 4"/>
                <a:gd name="T1" fmla="*/ 1 h 5"/>
                <a:gd name="T2" fmla="*/ 0 w 4"/>
                <a:gd name="T3" fmla="*/ 5 h 5"/>
                <a:gd name="T4" fmla="*/ 3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3"/>
                    <a:pt x="3" y="5"/>
                    <a:pt x="0" y="5"/>
                  </a:cubicBezTo>
                  <a:cubicBezTo>
                    <a:pt x="0" y="3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 49"/>
            <p:cNvSpPr>
              <a:spLocks/>
            </p:cNvSpPr>
            <p:nvPr/>
          </p:nvSpPr>
          <p:spPr bwMode="auto">
            <a:xfrm>
              <a:off x="9746005" y="910534"/>
              <a:ext cx="13945" cy="16269"/>
            </a:xfrm>
            <a:custGeom>
              <a:avLst/>
              <a:gdLst>
                <a:gd name="T0" fmla="*/ 5 w 5"/>
                <a:gd name="T1" fmla="*/ 1 h 6"/>
                <a:gd name="T2" fmla="*/ 1 w 5"/>
                <a:gd name="T3" fmla="*/ 6 h 6"/>
                <a:gd name="T4" fmla="*/ 5 w 5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4" y="3"/>
                    <a:pt x="4" y="5"/>
                    <a:pt x="1" y="6"/>
                  </a:cubicBezTo>
                  <a:cubicBezTo>
                    <a:pt x="0" y="3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 50"/>
            <p:cNvSpPr>
              <a:spLocks noEditPoints="1"/>
            </p:cNvSpPr>
            <p:nvPr/>
          </p:nvSpPr>
          <p:spPr bwMode="auto">
            <a:xfrm>
              <a:off x="9830835" y="916344"/>
              <a:ext cx="46482" cy="49968"/>
            </a:xfrm>
            <a:custGeom>
              <a:avLst/>
              <a:gdLst>
                <a:gd name="T0" fmla="*/ 7 w 17"/>
                <a:gd name="T1" fmla="*/ 7 h 18"/>
                <a:gd name="T2" fmla="*/ 5 w 17"/>
                <a:gd name="T3" fmla="*/ 16 h 18"/>
                <a:gd name="T4" fmla="*/ 0 w 17"/>
                <a:gd name="T5" fmla="*/ 7 h 18"/>
                <a:gd name="T6" fmla="*/ 7 w 17"/>
                <a:gd name="T7" fmla="*/ 7 h 18"/>
                <a:gd name="T8" fmla="*/ 5 w 17"/>
                <a:gd name="T9" fmla="*/ 8 h 18"/>
                <a:gd name="T10" fmla="*/ 4 w 17"/>
                <a:gd name="T11" fmla="*/ 5 h 18"/>
                <a:gd name="T12" fmla="*/ 5 w 17"/>
                <a:gd name="T13" fmla="*/ 8 h 18"/>
                <a:gd name="T14" fmla="*/ 6 w 17"/>
                <a:gd name="T15" fmla="*/ 11 h 18"/>
                <a:gd name="T16" fmla="*/ 7 w 17"/>
                <a:gd name="T17" fmla="*/ 13 h 18"/>
                <a:gd name="T18" fmla="*/ 10 w 17"/>
                <a:gd name="T19" fmla="*/ 13 h 18"/>
                <a:gd name="T20" fmla="*/ 10 w 17"/>
                <a:gd name="T21" fmla="*/ 9 h 18"/>
                <a:gd name="T22" fmla="*/ 6 w 17"/>
                <a:gd name="T23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8">
                  <a:moveTo>
                    <a:pt x="7" y="7"/>
                  </a:moveTo>
                  <a:cubicBezTo>
                    <a:pt x="17" y="4"/>
                    <a:pt x="13" y="18"/>
                    <a:pt x="5" y="16"/>
                  </a:cubicBezTo>
                  <a:cubicBezTo>
                    <a:pt x="3" y="13"/>
                    <a:pt x="2" y="10"/>
                    <a:pt x="0" y="7"/>
                  </a:cubicBezTo>
                  <a:cubicBezTo>
                    <a:pt x="1" y="2"/>
                    <a:pt x="7" y="0"/>
                    <a:pt x="7" y="7"/>
                  </a:cubicBezTo>
                  <a:close/>
                  <a:moveTo>
                    <a:pt x="5" y="8"/>
                  </a:moveTo>
                  <a:cubicBezTo>
                    <a:pt x="5" y="7"/>
                    <a:pt x="6" y="5"/>
                    <a:pt x="4" y="5"/>
                  </a:cubicBezTo>
                  <a:cubicBezTo>
                    <a:pt x="4" y="6"/>
                    <a:pt x="3" y="8"/>
                    <a:pt x="5" y="8"/>
                  </a:cubicBezTo>
                  <a:close/>
                  <a:moveTo>
                    <a:pt x="6" y="11"/>
                  </a:moveTo>
                  <a:cubicBezTo>
                    <a:pt x="6" y="11"/>
                    <a:pt x="7" y="12"/>
                    <a:pt x="7" y="13"/>
                  </a:cubicBezTo>
                  <a:cubicBezTo>
                    <a:pt x="8" y="13"/>
                    <a:pt x="9" y="13"/>
                    <a:pt x="10" y="13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8" y="8"/>
                    <a:pt x="7" y="10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" name="Freeform 51"/>
            <p:cNvSpPr>
              <a:spLocks/>
            </p:cNvSpPr>
            <p:nvPr/>
          </p:nvSpPr>
          <p:spPr bwMode="auto">
            <a:xfrm>
              <a:off x="9737871" y="930288"/>
              <a:ext cx="10458" cy="16269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4 h 6"/>
                <a:gd name="T4" fmla="*/ 4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3"/>
                    <a:pt x="2" y="6"/>
                    <a:pt x="0" y="4"/>
                  </a:cubicBezTo>
                  <a:cubicBezTo>
                    <a:pt x="1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" name="Freeform 52"/>
            <p:cNvSpPr>
              <a:spLocks/>
            </p:cNvSpPr>
            <p:nvPr/>
          </p:nvSpPr>
          <p:spPr bwMode="auto">
            <a:xfrm>
              <a:off x="9720440" y="982581"/>
              <a:ext cx="33699" cy="48806"/>
            </a:xfrm>
            <a:custGeom>
              <a:avLst/>
              <a:gdLst>
                <a:gd name="T0" fmla="*/ 7 w 12"/>
                <a:gd name="T1" fmla="*/ 5 h 18"/>
                <a:gd name="T2" fmla="*/ 10 w 12"/>
                <a:gd name="T3" fmla="*/ 4 h 18"/>
                <a:gd name="T4" fmla="*/ 9 w 12"/>
                <a:gd name="T5" fmla="*/ 7 h 18"/>
                <a:gd name="T6" fmla="*/ 11 w 12"/>
                <a:gd name="T7" fmla="*/ 9 h 18"/>
                <a:gd name="T8" fmla="*/ 11 w 12"/>
                <a:gd name="T9" fmla="*/ 11 h 18"/>
                <a:gd name="T10" fmla="*/ 7 w 12"/>
                <a:gd name="T11" fmla="*/ 8 h 18"/>
                <a:gd name="T12" fmla="*/ 5 w 12"/>
                <a:gd name="T13" fmla="*/ 18 h 18"/>
                <a:gd name="T14" fmla="*/ 4 w 12"/>
                <a:gd name="T15" fmla="*/ 18 h 18"/>
                <a:gd name="T16" fmla="*/ 3 w 12"/>
                <a:gd name="T17" fmla="*/ 13 h 18"/>
                <a:gd name="T18" fmla="*/ 1 w 12"/>
                <a:gd name="T19" fmla="*/ 12 h 18"/>
                <a:gd name="T20" fmla="*/ 3 w 12"/>
                <a:gd name="T21" fmla="*/ 9 h 18"/>
                <a:gd name="T22" fmla="*/ 5 w 12"/>
                <a:gd name="T23" fmla="*/ 2 h 18"/>
                <a:gd name="T24" fmla="*/ 7 w 12"/>
                <a:gd name="T2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8">
                  <a:moveTo>
                    <a:pt x="7" y="5"/>
                  </a:moveTo>
                  <a:cubicBezTo>
                    <a:pt x="8" y="5"/>
                    <a:pt x="8" y="4"/>
                    <a:pt x="10" y="4"/>
                  </a:cubicBezTo>
                  <a:cubicBezTo>
                    <a:pt x="10" y="5"/>
                    <a:pt x="9" y="6"/>
                    <a:pt x="9" y="7"/>
                  </a:cubicBezTo>
                  <a:cubicBezTo>
                    <a:pt x="9" y="8"/>
                    <a:pt x="11" y="8"/>
                    <a:pt x="11" y="9"/>
                  </a:cubicBezTo>
                  <a:cubicBezTo>
                    <a:pt x="12" y="10"/>
                    <a:pt x="11" y="10"/>
                    <a:pt x="11" y="11"/>
                  </a:cubicBezTo>
                  <a:cubicBezTo>
                    <a:pt x="8" y="11"/>
                    <a:pt x="8" y="9"/>
                    <a:pt x="7" y="8"/>
                  </a:cubicBezTo>
                  <a:cubicBezTo>
                    <a:pt x="2" y="11"/>
                    <a:pt x="7" y="14"/>
                    <a:pt x="5" y="18"/>
                  </a:cubicBezTo>
                  <a:cubicBezTo>
                    <a:pt x="5" y="18"/>
                    <a:pt x="5" y="17"/>
                    <a:pt x="4" y="18"/>
                  </a:cubicBezTo>
                  <a:cubicBezTo>
                    <a:pt x="3" y="16"/>
                    <a:pt x="3" y="15"/>
                    <a:pt x="3" y="13"/>
                  </a:cubicBezTo>
                  <a:cubicBezTo>
                    <a:pt x="3" y="12"/>
                    <a:pt x="2" y="12"/>
                    <a:pt x="1" y="12"/>
                  </a:cubicBezTo>
                  <a:cubicBezTo>
                    <a:pt x="1" y="10"/>
                    <a:pt x="2" y="10"/>
                    <a:pt x="3" y="9"/>
                  </a:cubicBezTo>
                  <a:cubicBezTo>
                    <a:pt x="2" y="7"/>
                    <a:pt x="0" y="0"/>
                    <a:pt x="5" y="2"/>
                  </a:cubicBezTo>
                  <a:cubicBezTo>
                    <a:pt x="5" y="3"/>
                    <a:pt x="6" y="4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4" name="Freeform 53"/>
          <p:cNvSpPr>
            <a:spLocks noEditPoints="1"/>
          </p:cNvSpPr>
          <p:nvPr/>
        </p:nvSpPr>
        <p:spPr bwMode="auto">
          <a:xfrm>
            <a:off x="4307433" y="2918032"/>
            <a:ext cx="128988" cy="120853"/>
          </a:xfrm>
          <a:custGeom>
            <a:avLst/>
            <a:gdLst>
              <a:gd name="T0" fmla="*/ 45 w 47"/>
              <a:gd name="T1" fmla="*/ 0 h 44"/>
              <a:gd name="T2" fmla="*/ 47 w 47"/>
              <a:gd name="T3" fmla="*/ 2 h 44"/>
              <a:gd name="T4" fmla="*/ 27 w 47"/>
              <a:gd name="T5" fmla="*/ 17 h 44"/>
              <a:gd name="T6" fmla="*/ 34 w 47"/>
              <a:gd name="T7" fmla="*/ 44 h 44"/>
              <a:gd name="T8" fmla="*/ 24 w 47"/>
              <a:gd name="T9" fmla="*/ 34 h 44"/>
              <a:gd name="T10" fmla="*/ 16 w 47"/>
              <a:gd name="T11" fmla="*/ 40 h 44"/>
              <a:gd name="T12" fmla="*/ 14 w 47"/>
              <a:gd name="T13" fmla="*/ 31 h 44"/>
              <a:gd name="T14" fmla="*/ 1 w 47"/>
              <a:gd name="T15" fmla="*/ 32 h 44"/>
              <a:gd name="T16" fmla="*/ 6 w 47"/>
              <a:gd name="T17" fmla="*/ 24 h 44"/>
              <a:gd name="T18" fmla="*/ 19 w 47"/>
              <a:gd name="T19" fmla="*/ 21 h 44"/>
              <a:gd name="T20" fmla="*/ 27 w 47"/>
              <a:gd name="T21" fmla="*/ 14 h 44"/>
              <a:gd name="T22" fmla="*/ 45 w 47"/>
              <a:gd name="T23" fmla="*/ 0 h 44"/>
              <a:gd name="T24" fmla="*/ 11 w 47"/>
              <a:gd name="T25" fmla="*/ 23 h 44"/>
              <a:gd name="T26" fmla="*/ 6 w 47"/>
              <a:gd name="T27" fmla="*/ 32 h 44"/>
              <a:gd name="T28" fmla="*/ 20 w 47"/>
              <a:gd name="T29" fmla="*/ 23 h 44"/>
              <a:gd name="T30" fmla="*/ 11 w 47"/>
              <a:gd name="T31" fmla="*/ 23 h 44"/>
              <a:gd name="T32" fmla="*/ 17 w 47"/>
              <a:gd name="T33" fmla="*/ 37 h 44"/>
              <a:gd name="T34" fmla="*/ 24 w 47"/>
              <a:gd name="T35" fmla="*/ 25 h 44"/>
              <a:gd name="T36" fmla="*/ 17 w 47"/>
              <a:gd name="T37" fmla="*/ 37 h 44"/>
              <a:gd name="T38" fmla="*/ 32 w 47"/>
              <a:gd name="T39" fmla="*/ 41 h 44"/>
              <a:gd name="T40" fmla="*/ 27 w 47"/>
              <a:gd name="T41" fmla="*/ 27 h 44"/>
              <a:gd name="T42" fmla="*/ 32 w 47"/>
              <a:gd name="T43" fmla="*/ 4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" h="44">
                <a:moveTo>
                  <a:pt x="45" y="0"/>
                </a:moveTo>
                <a:cubicBezTo>
                  <a:pt x="46" y="0"/>
                  <a:pt x="47" y="1"/>
                  <a:pt x="47" y="2"/>
                </a:cubicBezTo>
                <a:cubicBezTo>
                  <a:pt x="40" y="6"/>
                  <a:pt x="33" y="11"/>
                  <a:pt x="27" y="17"/>
                </a:cubicBezTo>
                <a:cubicBezTo>
                  <a:pt x="26" y="26"/>
                  <a:pt x="39" y="35"/>
                  <a:pt x="34" y="44"/>
                </a:cubicBezTo>
                <a:cubicBezTo>
                  <a:pt x="28" y="44"/>
                  <a:pt x="24" y="39"/>
                  <a:pt x="24" y="34"/>
                </a:cubicBezTo>
                <a:cubicBezTo>
                  <a:pt x="23" y="36"/>
                  <a:pt x="20" y="41"/>
                  <a:pt x="16" y="40"/>
                </a:cubicBezTo>
                <a:cubicBezTo>
                  <a:pt x="13" y="37"/>
                  <a:pt x="14" y="34"/>
                  <a:pt x="14" y="31"/>
                </a:cubicBezTo>
                <a:cubicBezTo>
                  <a:pt x="11" y="32"/>
                  <a:pt x="4" y="37"/>
                  <a:pt x="1" y="32"/>
                </a:cubicBezTo>
                <a:cubicBezTo>
                  <a:pt x="0" y="29"/>
                  <a:pt x="4" y="25"/>
                  <a:pt x="6" y="24"/>
                </a:cubicBezTo>
                <a:cubicBezTo>
                  <a:pt x="11" y="21"/>
                  <a:pt x="15" y="22"/>
                  <a:pt x="19" y="21"/>
                </a:cubicBezTo>
                <a:cubicBezTo>
                  <a:pt x="23" y="21"/>
                  <a:pt x="24" y="18"/>
                  <a:pt x="27" y="14"/>
                </a:cubicBezTo>
                <a:cubicBezTo>
                  <a:pt x="33" y="8"/>
                  <a:pt x="39" y="5"/>
                  <a:pt x="45" y="0"/>
                </a:cubicBezTo>
                <a:close/>
                <a:moveTo>
                  <a:pt x="11" y="23"/>
                </a:moveTo>
                <a:cubicBezTo>
                  <a:pt x="7" y="25"/>
                  <a:pt x="0" y="30"/>
                  <a:pt x="6" y="32"/>
                </a:cubicBezTo>
                <a:cubicBezTo>
                  <a:pt x="11" y="30"/>
                  <a:pt x="17" y="28"/>
                  <a:pt x="20" y="23"/>
                </a:cubicBezTo>
                <a:cubicBezTo>
                  <a:pt x="18" y="23"/>
                  <a:pt x="14" y="22"/>
                  <a:pt x="11" y="23"/>
                </a:cubicBezTo>
                <a:close/>
                <a:moveTo>
                  <a:pt x="17" y="37"/>
                </a:moveTo>
                <a:cubicBezTo>
                  <a:pt x="22" y="36"/>
                  <a:pt x="23" y="29"/>
                  <a:pt x="24" y="25"/>
                </a:cubicBezTo>
                <a:cubicBezTo>
                  <a:pt x="20" y="28"/>
                  <a:pt x="13" y="32"/>
                  <a:pt x="17" y="37"/>
                </a:cubicBezTo>
                <a:close/>
                <a:moveTo>
                  <a:pt x="32" y="41"/>
                </a:moveTo>
                <a:cubicBezTo>
                  <a:pt x="34" y="37"/>
                  <a:pt x="30" y="32"/>
                  <a:pt x="27" y="27"/>
                </a:cubicBezTo>
                <a:cubicBezTo>
                  <a:pt x="25" y="32"/>
                  <a:pt x="25" y="41"/>
                  <a:pt x="32" y="4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5" name="Freeform 54"/>
          <p:cNvSpPr>
            <a:spLocks/>
          </p:cNvSpPr>
          <p:nvPr/>
        </p:nvSpPr>
        <p:spPr bwMode="auto">
          <a:xfrm>
            <a:off x="4650238" y="2742563"/>
            <a:ext cx="84830" cy="139446"/>
          </a:xfrm>
          <a:custGeom>
            <a:avLst/>
            <a:gdLst>
              <a:gd name="T0" fmla="*/ 17 w 31"/>
              <a:gd name="T1" fmla="*/ 11 h 51"/>
              <a:gd name="T2" fmla="*/ 15 w 31"/>
              <a:gd name="T3" fmla="*/ 27 h 51"/>
              <a:gd name="T4" fmla="*/ 14 w 31"/>
              <a:gd name="T5" fmla="*/ 27 h 51"/>
              <a:gd name="T6" fmla="*/ 19 w 31"/>
              <a:gd name="T7" fmla="*/ 30 h 51"/>
              <a:gd name="T8" fmla="*/ 17 w 31"/>
              <a:gd name="T9" fmla="*/ 28 h 51"/>
              <a:gd name="T10" fmla="*/ 21 w 31"/>
              <a:gd name="T11" fmla="*/ 7 h 51"/>
              <a:gd name="T12" fmla="*/ 11 w 31"/>
              <a:gd name="T13" fmla="*/ 9 h 51"/>
              <a:gd name="T14" fmla="*/ 6 w 31"/>
              <a:gd name="T15" fmla="*/ 32 h 51"/>
              <a:gd name="T16" fmla="*/ 7 w 31"/>
              <a:gd name="T17" fmla="*/ 35 h 51"/>
              <a:gd name="T18" fmla="*/ 15 w 31"/>
              <a:gd name="T19" fmla="*/ 45 h 51"/>
              <a:gd name="T20" fmla="*/ 27 w 31"/>
              <a:gd name="T21" fmla="*/ 15 h 51"/>
              <a:gd name="T22" fmla="*/ 29 w 31"/>
              <a:gd name="T23" fmla="*/ 24 h 51"/>
              <a:gd name="T24" fmla="*/ 21 w 31"/>
              <a:gd name="T25" fmla="*/ 47 h 51"/>
              <a:gd name="T26" fmla="*/ 8 w 31"/>
              <a:gd name="T27" fmla="*/ 50 h 51"/>
              <a:gd name="T28" fmla="*/ 1 w 31"/>
              <a:gd name="T29" fmla="*/ 39 h 51"/>
              <a:gd name="T30" fmla="*/ 2 w 31"/>
              <a:gd name="T31" fmla="*/ 37 h 51"/>
              <a:gd name="T32" fmla="*/ 5 w 31"/>
              <a:gd name="T33" fmla="*/ 20 h 51"/>
              <a:gd name="T34" fmla="*/ 7 w 31"/>
              <a:gd name="T35" fmla="*/ 7 h 51"/>
              <a:gd name="T36" fmla="*/ 24 w 31"/>
              <a:gd name="T37" fmla="*/ 7 h 51"/>
              <a:gd name="T38" fmla="*/ 25 w 31"/>
              <a:gd name="T39" fmla="*/ 16 h 51"/>
              <a:gd name="T40" fmla="*/ 20 w 31"/>
              <a:gd name="T41" fmla="*/ 37 h 51"/>
              <a:gd name="T42" fmla="*/ 15 w 31"/>
              <a:gd name="T43" fmla="*/ 40 h 51"/>
              <a:gd name="T44" fmla="*/ 9 w 31"/>
              <a:gd name="T45" fmla="*/ 38 h 51"/>
              <a:gd name="T46" fmla="*/ 9 w 31"/>
              <a:gd name="T47" fmla="*/ 24 h 51"/>
              <a:gd name="T48" fmla="*/ 17 w 31"/>
              <a:gd name="T49" fmla="*/ 1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1" h="51">
                <a:moveTo>
                  <a:pt x="17" y="11"/>
                </a:moveTo>
                <a:cubicBezTo>
                  <a:pt x="16" y="17"/>
                  <a:pt x="15" y="21"/>
                  <a:pt x="15" y="27"/>
                </a:cubicBezTo>
                <a:cubicBezTo>
                  <a:pt x="15" y="27"/>
                  <a:pt x="15" y="27"/>
                  <a:pt x="14" y="27"/>
                </a:cubicBezTo>
                <a:cubicBezTo>
                  <a:pt x="11" y="33"/>
                  <a:pt x="18" y="37"/>
                  <a:pt x="19" y="30"/>
                </a:cubicBezTo>
                <a:cubicBezTo>
                  <a:pt x="18" y="29"/>
                  <a:pt x="18" y="29"/>
                  <a:pt x="17" y="28"/>
                </a:cubicBezTo>
                <a:cubicBezTo>
                  <a:pt x="19" y="22"/>
                  <a:pt x="22" y="14"/>
                  <a:pt x="21" y="7"/>
                </a:cubicBezTo>
                <a:cubicBezTo>
                  <a:pt x="18" y="4"/>
                  <a:pt x="12" y="6"/>
                  <a:pt x="11" y="9"/>
                </a:cubicBezTo>
                <a:cubicBezTo>
                  <a:pt x="9" y="16"/>
                  <a:pt x="8" y="26"/>
                  <a:pt x="6" y="32"/>
                </a:cubicBezTo>
                <a:cubicBezTo>
                  <a:pt x="6" y="33"/>
                  <a:pt x="7" y="34"/>
                  <a:pt x="7" y="35"/>
                </a:cubicBezTo>
                <a:cubicBezTo>
                  <a:pt x="3" y="40"/>
                  <a:pt x="9" y="46"/>
                  <a:pt x="15" y="45"/>
                </a:cubicBezTo>
                <a:cubicBezTo>
                  <a:pt x="25" y="43"/>
                  <a:pt x="24" y="23"/>
                  <a:pt x="27" y="15"/>
                </a:cubicBezTo>
                <a:cubicBezTo>
                  <a:pt x="31" y="16"/>
                  <a:pt x="29" y="20"/>
                  <a:pt x="29" y="24"/>
                </a:cubicBezTo>
                <a:cubicBezTo>
                  <a:pt x="27" y="31"/>
                  <a:pt x="25" y="42"/>
                  <a:pt x="21" y="47"/>
                </a:cubicBezTo>
                <a:cubicBezTo>
                  <a:pt x="18" y="51"/>
                  <a:pt x="13" y="49"/>
                  <a:pt x="8" y="50"/>
                </a:cubicBezTo>
                <a:cubicBezTo>
                  <a:pt x="3" y="48"/>
                  <a:pt x="3" y="43"/>
                  <a:pt x="1" y="39"/>
                </a:cubicBezTo>
                <a:cubicBezTo>
                  <a:pt x="2" y="39"/>
                  <a:pt x="1" y="38"/>
                  <a:pt x="2" y="37"/>
                </a:cubicBezTo>
                <a:cubicBezTo>
                  <a:pt x="0" y="31"/>
                  <a:pt x="3" y="25"/>
                  <a:pt x="5" y="20"/>
                </a:cubicBezTo>
                <a:cubicBezTo>
                  <a:pt x="6" y="15"/>
                  <a:pt x="5" y="10"/>
                  <a:pt x="7" y="7"/>
                </a:cubicBezTo>
                <a:cubicBezTo>
                  <a:pt x="10" y="0"/>
                  <a:pt x="22" y="0"/>
                  <a:pt x="24" y="7"/>
                </a:cubicBezTo>
                <a:cubicBezTo>
                  <a:pt x="25" y="9"/>
                  <a:pt x="26" y="13"/>
                  <a:pt x="25" y="16"/>
                </a:cubicBezTo>
                <a:cubicBezTo>
                  <a:pt x="25" y="24"/>
                  <a:pt x="22" y="31"/>
                  <a:pt x="20" y="37"/>
                </a:cubicBezTo>
                <a:cubicBezTo>
                  <a:pt x="19" y="38"/>
                  <a:pt x="17" y="39"/>
                  <a:pt x="15" y="40"/>
                </a:cubicBezTo>
                <a:cubicBezTo>
                  <a:pt x="14" y="39"/>
                  <a:pt x="11" y="39"/>
                  <a:pt x="9" y="38"/>
                </a:cubicBezTo>
                <a:cubicBezTo>
                  <a:pt x="7" y="36"/>
                  <a:pt x="8" y="27"/>
                  <a:pt x="9" y="24"/>
                </a:cubicBezTo>
                <a:cubicBezTo>
                  <a:pt x="10" y="18"/>
                  <a:pt x="13" y="11"/>
                  <a:pt x="17" y="1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6" name="Freeform 55"/>
          <p:cNvSpPr>
            <a:spLocks noEditPoints="1"/>
          </p:cNvSpPr>
          <p:nvPr/>
        </p:nvSpPr>
        <p:spPr bwMode="auto">
          <a:xfrm>
            <a:off x="4803628" y="916983"/>
            <a:ext cx="137122" cy="137122"/>
          </a:xfrm>
          <a:custGeom>
            <a:avLst/>
            <a:gdLst>
              <a:gd name="T0" fmla="*/ 49 w 50"/>
              <a:gd name="T1" fmla="*/ 34 h 50"/>
              <a:gd name="T2" fmla="*/ 47 w 50"/>
              <a:gd name="T3" fmla="*/ 34 h 50"/>
              <a:gd name="T4" fmla="*/ 21 w 50"/>
              <a:gd name="T5" fmla="*/ 47 h 50"/>
              <a:gd name="T6" fmla="*/ 17 w 50"/>
              <a:gd name="T7" fmla="*/ 49 h 50"/>
              <a:gd name="T8" fmla="*/ 14 w 50"/>
              <a:gd name="T9" fmla="*/ 46 h 50"/>
              <a:gd name="T10" fmla="*/ 3 w 50"/>
              <a:gd name="T11" fmla="*/ 19 h 50"/>
              <a:gd name="T12" fmla="*/ 1 w 50"/>
              <a:gd name="T13" fmla="*/ 20 h 50"/>
              <a:gd name="T14" fmla="*/ 0 w 50"/>
              <a:gd name="T15" fmla="*/ 18 h 50"/>
              <a:gd name="T16" fmla="*/ 32 w 50"/>
              <a:gd name="T17" fmla="*/ 0 h 50"/>
              <a:gd name="T18" fmla="*/ 44 w 50"/>
              <a:gd name="T19" fmla="*/ 24 h 50"/>
              <a:gd name="T20" fmla="*/ 47 w 50"/>
              <a:gd name="T21" fmla="*/ 28 h 50"/>
              <a:gd name="T22" fmla="*/ 47 w 50"/>
              <a:gd name="T23" fmla="*/ 29 h 50"/>
              <a:gd name="T24" fmla="*/ 49 w 50"/>
              <a:gd name="T25" fmla="*/ 34 h 50"/>
              <a:gd name="T26" fmla="*/ 32 w 50"/>
              <a:gd name="T27" fmla="*/ 11 h 50"/>
              <a:gd name="T28" fmla="*/ 28 w 50"/>
              <a:gd name="T29" fmla="*/ 5 h 50"/>
              <a:gd name="T30" fmla="*/ 19 w 50"/>
              <a:gd name="T31" fmla="*/ 10 h 50"/>
              <a:gd name="T32" fmla="*/ 8 w 50"/>
              <a:gd name="T33" fmla="*/ 17 h 50"/>
              <a:gd name="T34" fmla="*/ 6 w 50"/>
              <a:gd name="T35" fmla="*/ 17 h 50"/>
              <a:gd name="T36" fmla="*/ 15 w 50"/>
              <a:gd name="T37" fmla="*/ 38 h 50"/>
              <a:gd name="T38" fmla="*/ 20 w 50"/>
              <a:gd name="T39" fmla="*/ 43 h 50"/>
              <a:gd name="T40" fmla="*/ 34 w 50"/>
              <a:gd name="T41" fmla="*/ 36 h 50"/>
              <a:gd name="T42" fmla="*/ 44 w 50"/>
              <a:gd name="T43" fmla="*/ 30 h 50"/>
              <a:gd name="T44" fmla="*/ 32 w 50"/>
              <a:gd name="T45" fmla="*/ 1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" h="50">
                <a:moveTo>
                  <a:pt x="49" y="34"/>
                </a:moveTo>
                <a:cubicBezTo>
                  <a:pt x="48" y="34"/>
                  <a:pt x="47" y="34"/>
                  <a:pt x="47" y="34"/>
                </a:cubicBezTo>
                <a:cubicBezTo>
                  <a:pt x="36" y="36"/>
                  <a:pt x="30" y="43"/>
                  <a:pt x="21" y="47"/>
                </a:cubicBezTo>
                <a:cubicBezTo>
                  <a:pt x="19" y="47"/>
                  <a:pt x="18" y="48"/>
                  <a:pt x="17" y="49"/>
                </a:cubicBezTo>
                <a:cubicBezTo>
                  <a:pt x="15" y="50"/>
                  <a:pt x="7" y="48"/>
                  <a:pt x="14" y="46"/>
                </a:cubicBezTo>
                <a:cubicBezTo>
                  <a:pt x="9" y="38"/>
                  <a:pt x="7" y="27"/>
                  <a:pt x="3" y="19"/>
                </a:cubicBezTo>
                <a:cubicBezTo>
                  <a:pt x="2" y="19"/>
                  <a:pt x="1" y="20"/>
                  <a:pt x="1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9" y="11"/>
                  <a:pt x="21" y="6"/>
                  <a:pt x="32" y="0"/>
                </a:cubicBezTo>
                <a:cubicBezTo>
                  <a:pt x="34" y="8"/>
                  <a:pt x="39" y="17"/>
                  <a:pt x="44" y="24"/>
                </a:cubicBezTo>
                <a:cubicBezTo>
                  <a:pt x="44" y="25"/>
                  <a:pt x="46" y="27"/>
                  <a:pt x="47" y="28"/>
                </a:cubicBezTo>
                <a:cubicBezTo>
                  <a:pt x="47" y="28"/>
                  <a:pt x="46" y="29"/>
                  <a:pt x="47" y="29"/>
                </a:cubicBezTo>
                <a:cubicBezTo>
                  <a:pt x="48" y="31"/>
                  <a:pt x="50" y="32"/>
                  <a:pt x="49" y="34"/>
                </a:cubicBezTo>
                <a:close/>
                <a:moveTo>
                  <a:pt x="32" y="11"/>
                </a:moveTo>
                <a:cubicBezTo>
                  <a:pt x="31" y="10"/>
                  <a:pt x="29" y="5"/>
                  <a:pt x="28" y="5"/>
                </a:cubicBezTo>
                <a:cubicBezTo>
                  <a:pt x="24" y="6"/>
                  <a:pt x="21" y="9"/>
                  <a:pt x="19" y="10"/>
                </a:cubicBezTo>
                <a:cubicBezTo>
                  <a:pt x="15" y="12"/>
                  <a:pt x="12" y="16"/>
                  <a:pt x="8" y="17"/>
                </a:cubicBezTo>
                <a:cubicBezTo>
                  <a:pt x="7" y="17"/>
                  <a:pt x="7" y="16"/>
                  <a:pt x="6" y="17"/>
                </a:cubicBezTo>
                <a:cubicBezTo>
                  <a:pt x="9" y="24"/>
                  <a:pt x="11" y="33"/>
                  <a:pt x="15" y="38"/>
                </a:cubicBezTo>
                <a:cubicBezTo>
                  <a:pt x="14" y="42"/>
                  <a:pt x="17" y="45"/>
                  <a:pt x="20" y="43"/>
                </a:cubicBezTo>
                <a:cubicBezTo>
                  <a:pt x="24" y="41"/>
                  <a:pt x="30" y="39"/>
                  <a:pt x="34" y="36"/>
                </a:cubicBezTo>
                <a:cubicBezTo>
                  <a:pt x="37" y="34"/>
                  <a:pt x="39" y="30"/>
                  <a:pt x="44" y="30"/>
                </a:cubicBezTo>
                <a:cubicBezTo>
                  <a:pt x="39" y="24"/>
                  <a:pt x="36" y="18"/>
                  <a:pt x="32" y="1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7" name="Freeform 56"/>
          <p:cNvSpPr>
            <a:spLocks noEditPoints="1"/>
          </p:cNvSpPr>
          <p:nvPr/>
        </p:nvSpPr>
        <p:spPr bwMode="auto">
          <a:xfrm>
            <a:off x="4589811" y="3033075"/>
            <a:ext cx="123177" cy="137122"/>
          </a:xfrm>
          <a:custGeom>
            <a:avLst/>
            <a:gdLst>
              <a:gd name="T0" fmla="*/ 25 w 45"/>
              <a:gd name="T1" fmla="*/ 5 h 50"/>
              <a:gd name="T2" fmla="*/ 34 w 45"/>
              <a:gd name="T3" fmla="*/ 5 h 50"/>
              <a:gd name="T4" fmla="*/ 39 w 45"/>
              <a:gd name="T5" fmla="*/ 10 h 50"/>
              <a:gd name="T6" fmla="*/ 44 w 45"/>
              <a:gd name="T7" fmla="*/ 20 h 50"/>
              <a:gd name="T8" fmla="*/ 40 w 45"/>
              <a:gd name="T9" fmla="*/ 37 h 50"/>
              <a:gd name="T10" fmla="*/ 19 w 45"/>
              <a:gd name="T11" fmla="*/ 46 h 50"/>
              <a:gd name="T12" fmla="*/ 5 w 45"/>
              <a:gd name="T13" fmla="*/ 38 h 50"/>
              <a:gd name="T14" fmla="*/ 5 w 45"/>
              <a:gd name="T15" fmla="*/ 21 h 50"/>
              <a:gd name="T16" fmla="*/ 17 w 45"/>
              <a:gd name="T17" fmla="*/ 8 h 50"/>
              <a:gd name="T18" fmla="*/ 20 w 45"/>
              <a:gd name="T19" fmla="*/ 12 h 50"/>
              <a:gd name="T20" fmla="*/ 23 w 45"/>
              <a:gd name="T21" fmla="*/ 4 h 50"/>
              <a:gd name="T22" fmla="*/ 25 w 45"/>
              <a:gd name="T23" fmla="*/ 12 h 50"/>
              <a:gd name="T24" fmla="*/ 33 w 45"/>
              <a:gd name="T25" fmla="*/ 9 h 50"/>
              <a:gd name="T26" fmla="*/ 29 w 45"/>
              <a:gd name="T27" fmla="*/ 6 h 50"/>
              <a:gd name="T28" fmla="*/ 12 w 45"/>
              <a:gd name="T29" fmla="*/ 13 h 50"/>
              <a:gd name="T30" fmla="*/ 17 w 45"/>
              <a:gd name="T31" fmla="*/ 11 h 50"/>
              <a:gd name="T32" fmla="*/ 36 w 45"/>
              <a:gd name="T33" fmla="*/ 18 h 50"/>
              <a:gd name="T34" fmla="*/ 36 w 45"/>
              <a:gd name="T35" fmla="*/ 18 h 50"/>
              <a:gd name="T36" fmla="*/ 25 w 45"/>
              <a:gd name="T37" fmla="*/ 40 h 50"/>
              <a:gd name="T38" fmla="*/ 31 w 45"/>
              <a:gd name="T39" fmla="*/ 17 h 50"/>
              <a:gd name="T40" fmla="*/ 17 w 45"/>
              <a:gd name="T41" fmla="*/ 16 h 50"/>
              <a:gd name="T42" fmla="*/ 17 w 45"/>
              <a:gd name="T43" fmla="*/ 36 h 50"/>
              <a:gd name="T44" fmla="*/ 10 w 45"/>
              <a:gd name="T45" fmla="*/ 15 h 50"/>
              <a:gd name="T46" fmla="*/ 12 w 45"/>
              <a:gd name="T47" fmla="*/ 20 h 50"/>
              <a:gd name="T48" fmla="*/ 10 w 45"/>
              <a:gd name="T49" fmla="*/ 15 h 50"/>
              <a:gd name="T50" fmla="*/ 37 w 45"/>
              <a:gd name="T51" fmla="*/ 25 h 50"/>
              <a:gd name="T52" fmla="*/ 40 w 45"/>
              <a:gd name="T53" fmla="*/ 25 h 50"/>
              <a:gd name="T54" fmla="*/ 5 w 45"/>
              <a:gd name="T55" fmla="*/ 27 h 50"/>
              <a:gd name="T56" fmla="*/ 11 w 45"/>
              <a:gd name="T57" fmla="*/ 23 h 50"/>
              <a:gd name="T58" fmla="*/ 37 w 45"/>
              <a:gd name="T59" fmla="*/ 33 h 50"/>
              <a:gd name="T60" fmla="*/ 38 w 45"/>
              <a:gd name="T61" fmla="*/ 27 h 50"/>
              <a:gd name="T62" fmla="*/ 6 w 45"/>
              <a:gd name="T63" fmla="*/ 36 h 50"/>
              <a:gd name="T64" fmla="*/ 9 w 45"/>
              <a:gd name="T65" fmla="*/ 30 h 50"/>
              <a:gd name="T66" fmla="*/ 8 w 45"/>
              <a:gd name="T67" fmla="*/ 39 h 50"/>
              <a:gd name="T68" fmla="*/ 11 w 45"/>
              <a:gd name="T69" fmla="*/ 36 h 50"/>
              <a:gd name="T70" fmla="*/ 37 w 45"/>
              <a:gd name="T71" fmla="*/ 36 h 50"/>
              <a:gd name="T72" fmla="*/ 31 w 45"/>
              <a:gd name="T73" fmla="*/ 43 h 50"/>
              <a:gd name="T74" fmla="*/ 15 w 45"/>
              <a:gd name="T75" fmla="*/ 45 h 50"/>
              <a:gd name="T76" fmla="*/ 20 w 45"/>
              <a:gd name="T77" fmla="*/ 41 h 50"/>
              <a:gd name="T78" fmla="*/ 21 w 45"/>
              <a:gd name="T79" fmla="*/ 45 h 50"/>
              <a:gd name="T80" fmla="*/ 28 w 45"/>
              <a:gd name="T81" fmla="*/ 42 h 50"/>
              <a:gd name="T82" fmla="*/ 21 w 45"/>
              <a:gd name="T83" fmla="*/ 4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5" h="50">
                <a:moveTo>
                  <a:pt x="25" y="3"/>
                </a:moveTo>
                <a:cubicBezTo>
                  <a:pt x="25" y="4"/>
                  <a:pt x="25" y="4"/>
                  <a:pt x="25" y="5"/>
                </a:cubicBezTo>
                <a:cubicBezTo>
                  <a:pt x="27" y="4"/>
                  <a:pt x="32" y="2"/>
                  <a:pt x="31" y="7"/>
                </a:cubicBezTo>
                <a:cubicBezTo>
                  <a:pt x="32" y="6"/>
                  <a:pt x="33" y="6"/>
                  <a:pt x="34" y="5"/>
                </a:cubicBezTo>
                <a:cubicBezTo>
                  <a:pt x="36" y="6"/>
                  <a:pt x="36" y="8"/>
                  <a:pt x="36" y="10"/>
                </a:cubicBezTo>
                <a:cubicBezTo>
                  <a:pt x="37" y="10"/>
                  <a:pt x="38" y="10"/>
                  <a:pt x="39" y="10"/>
                </a:cubicBezTo>
                <a:cubicBezTo>
                  <a:pt x="40" y="11"/>
                  <a:pt x="40" y="15"/>
                  <a:pt x="39" y="17"/>
                </a:cubicBezTo>
                <a:cubicBezTo>
                  <a:pt x="40" y="18"/>
                  <a:pt x="43" y="18"/>
                  <a:pt x="44" y="20"/>
                </a:cubicBezTo>
                <a:cubicBezTo>
                  <a:pt x="44" y="22"/>
                  <a:pt x="44" y="25"/>
                  <a:pt x="42" y="26"/>
                </a:cubicBezTo>
                <a:cubicBezTo>
                  <a:pt x="44" y="29"/>
                  <a:pt x="45" y="37"/>
                  <a:pt x="40" y="37"/>
                </a:cubicBezTo>
                <a:cubicBezTo>
                  <a:pt x="40" y="42"/>
                  <a:pt x="38" y="47"/>
                  <a:pt x="31" y="46"/>
                </a:cubicBezTo>
                <a:cubicBezTo>
                  <a:pt x="30" y="50"/>
                  <a:pt x="21" y="50"/>
                  <a:pt x="19" y="46"/>
                </a:cubicBezTo>
                <a:cubicBezTo>
                  <a:pt x="15" y="48"/>
                  <a:pt x="11" y="46"/>
                  <a:pt x="12" y="41"/>
                </a:cubicBezTo>
                <a:cubicBezTo>
                  <a:pt x="9" y="42"/>
                  <a:pt x="5" y="42"/>
                  <a:pt x="5" y="38"/>
                </a:cubicBezTo>
                <a:cubicBezTo>
                  <a:pt x="1" y="38"/>
                  <a:pt x="0" y="32"/>
                  <a:pt x="3" y="29"/>
                </a:cubicBezTo>
                <a:cubicBezTo>
                  <a:pt x="2" y="26"/>
                  <a:pt x="3" y="23"/>
                  <a:pt x="5" y="21"/>
                </a:cubicBezTo>
                <a:cubicBezTo>
                  <a:pt x="3" y="17"/>
                  <a:pt x="6" y="13"/>
                  <a:pt x="9" y="13"/>
                </a:cubicBezTo>
                <a:cubicBezTo>
                  <a:pt x="9" y="9"/>
                  <a:pt x="14" y="8"/>
                  <a:pt x="17" y="8"/>
                </a:cubicBezTo>
                <a:cubicBezTo>
                  <a:pt x="18" y="5"/>
                  <a:pt x="20" y="0"/>
                  <a:pt x="25" y="3"/>
                </a:cubicBezTo>
                <a:close/>
                <a:moveTo>
                  <a:pt x="20" y="12"/>
                </a:moveTo>
                <a:cubicBezTo>
                  <a:pt x="21" y="12"/>
                  <a:pt x="21" y="12"/>
                  <a:pt x="22" y="12"/>
                </a:cubicBezTo>
                <a:cubicBezTo>
                  <a:pt x="23" y="9"/>
                  <a:pt x="24" y="7"/>
                  <a:pt x="23" y="4"/>
                </a:cubicBezTo>
                <a:cubicBezTo>
                  <a:pt x="19" y="5"/>
                  <a:pt x="19" y="9"/>
                  <a:pt x="20" y="12"/>
                </a:cubicBezTo>
                <a:close/>
                <a:moveTo>
                  <a:pt x="25" y="12"/>
                </a:moveTo>
                <a:cubicBezTo>
                  <a:pt x="27" y="12"/>
                  <a:pt x="29" y="13"/>
                  <a:pt x="31" y="14"/>
                </a:cubicBezTo>
                <a:cubicBezTo>
                  <a:pt x="32" y="13"/>
                  <a:pt x="33" y="11"/>
                  <a:pt x="33" y="9"/>
                </a:cubicBezTo>
                <a:cubicBezTo>
                  <a:pt x="31" y="8"/>
                  <a:pt x="31" y="12"/>
                  <a:pt x="29" y="12"/>
                </a:cubicBezTo>
                <a:cubicBezTo>
                  <a:pt x="26" y="11"/>
                  <a:pt x="30" y="8"/>
                  <a:pt x="29" y="6"/>
                </a:cubicBezTo>
                <a:cubicBezTo>
                  <a:pt x="26" y="6"/>
                  <a:pt x="25" y="9"/>
                  <a:pt x="25" y="12"/>
                </a:cubicBezTo>
                <a:close/>
                <a:moveTo>
                  <a:pt x="12" y="13"/>
                </a:moveTo>
                <a:cubicBezTo>
                  <a:pt x="13" y="13"/>
                  <a:pt x="14" y="14"/>
                  <a:pt x="16" y="15"/>
                </a:cubicBezTo>
                <a:cubicBezTo>
                  <a:pt x="17" y="14"/>
                  <a:pt x="17" y="12"/>
                  <a:pt x="17" y="11"/>
                </a:cubicBezTo>
                <a:cubicBezTo>
                  <a:pt x="15" y="10"/>
                  <a:pt x="11" y="10"/>
                  <a:pt x="12" y="13"/>
                </a:cubicBezTo>
                <a:close/>
                <a:moveTo>
                  <a:pt x="36" y="18"/>
                </a:moveTo>
                <a:cubicBezTo>
                  <a:pt x="37" y="17"/>
                  <a:pt x="39" y="13"/>
                  <a:pt x="37" y="12"/>
                </a:cubicBezTo>
                <a:cubicBezTo>
                  <a:pt x="34" y="13"/>
                  <a:pt x="32" y="16"/>
                  <a:pt x="36" y="18"/>
                </a:cubicBezTo>
                <a:close/>
                <a:moveTo>
                  <a:pt x="17" y="37"/>
                </a:moveTo>
                <a:cubicBezTo>
                  <a:pt x="20" y="38"/>
                  <a:pt x="22" y="40"/>
                  <a:pt x="25" y="40"/>
                </a:cubicBezTo>
                <a:cubicBezTo>
                  <a:pt x="30" y="40"/>
                  <a:pt x="35" y="36"/>
                  <a:pt x="36" y="31"/>
                </a:cubicBezTo>
                <a:cubicBezTo>
                  <a:pt x="37" y="27"/>
                  <a:pt x="35" y="19"/>
                  <a:pt x="31" y="17"/>
                </a:cubicBezTo>
                <a:cubicBezTo>
                  <a:pt x="29" y="14"/>
                  <a:pt x="25" y="14"/>
                  <a:pt x="21" y="14"/>
                </a:cubicBezTo>
                <a:cubicBezTo>
                  <a:pt x="20" y="15"/>
                  <a:pt x="19" y="16"/>
                  <a:pt x="17" y="16"/>
                </a:cubicBezTo>
                <a:cubicBezTo>
                  <a:pt x="15" y="19"/>
                  <a:pt x="13" y="23"/>
                  <a:pt x="12" y="26"/>
                </a:cubicBezTo>
                <a:cubicBezTo>
                  <a:pt x="11" y="30"/>
                  <a:pt x="12" y="37"/>
                  <a:pt x="17" y="36"/>
                </a:cubicBezTo>
                <a:cubicBezTo>
                  <a:pt x="16" y="37"/>
                  <a:pt x="17" y="37"/>
                  <a:pt x="17" y="37"/>
                </a:cubicBezTo>
                <a:close/>
                <a:moveTo>
                  <a:pt x="10" y="15"/>
                </a:moveTo>
                <a:cubicBezTo>
                  <a:pt x="8" y="14"/>
                  <a:pt x="6" y="17"/>
                  <a:pt x="7" y="19"/>
                </a:cubicBezTo>
                <a:cubicBezTo>
                  <a:pt x="8" y="19"/>
                  <a:pt x="10" y="20"/>
                  <a:pt x="12" y="20"/>
                </a:cubicBezTo>
                <a:cubicBezTo>
                  <a:pt x="13" y="19"/>
                  <a:pt x="13" y="18"/>
                  <a:pt x="14" y="18"/>
                </a:cubicBezTo>
                <a:cubicBezTo>
                  <a:pt x="12" y="18"/>
                  <a:pt x="12" y="15"/>
                  <a:pt x="10" y="15"/>
                </a:cubicBezTo>
                <a:close/>
                <a:moveTo>
                  <a:pt x="36" y="21"/>
                </a:moveTo>
                <a:cubicBezTo>
                  <a:pt x="36" y="23"/>
                  <a:pt x="37" y="23"/>
                  <a:pt x="37" y="25"/>
                </a:cubicBezTo>
                <a:cubicBezTo>
                  <a:pt x="38" y="25"/>
                  <a:pt x="39" y="24"/>
                  <a:pt x="39" y="24"/>
                </a:cubicBezTo>
                <a:cubicBezTo>
                  <a:pt x="40" y="24"/>
                  <a:pt x="39" y="25"/>
                  <a:pt x="40" y="25"/>
                </a:cubicBezTo>
                <a:cubicBezTo>
                  <a:pt x="45" y="23"/>
                  <a:pt x="40" y="17"/>
                  <a:pt x="36" y="21"/>
                </a:cubicBezTo>
                <a:close/>
                <a:moveTo>
                  <a:pt x="5" y="27"/>
                </a:moveTo>
                <a:cubicBezTo>
                  <a:pt x="7" y="27"/>
                  <a:pt x="8" y="26"/>
                  <a:pt x="10" y="27"/>
                </a:cubicBezTo>
                <a:cubicBezTo>
                  <a:pt x="10" y="25"/>
                  <a:pt x="11" y="24"/>
                  <a:pt x="11" y="23"/>
                </a:cubicBezTo>
                <a:cubicBezTo>
                  <a:pt x="7" y="22"/>
                  <a:pt x="4" y="22"/>
                  <a:pt x="5" y="27"/>
                </a:cubicBezTo>
                <a:close/>
                <a:moveTo>
                  <a:pt x="37" y="33"/>
                </a:moveTo>
                <a:cubicBezTo>
                  <a:pt x="38" y="34"/>
                  <a:pt x="40" y="35"/>
                  <a:pt x="41" y="35"/>
                </a:cubicBezTo>
                <a:cubicBezTo>
                  <a:pt x="43" y="32"/>
                  <a:pt x="41" y="27"/>
                  <a:pt x="38" y="27"/>
                </a:cubicBezTo>
                <a:cubicBezTo>
                  <a:pt x="38" y="28"/>
                  <a:pt x="38" y="31"/>
                  <a:pt x="37" y="33"/>
                </a:cubicBezTo>
                <a:close/>
                <a:moveTo>
                  <a:pt x="6" y="36"/>
                </a:moveTo>
                <a:cubicBezTo>
                  <a:pt x="7" y="35"/>
                  <a:pt x="8" y="34"/>
                  <a:pt x="10" y="33"/>
                </a:cubicBezTo>
                <a:cubicBezTo>
                  <a:pt x="10" y="32"/>
                  <a:pt x="9" y="31"/>
                  <a:pt x="9" y="30"/>
                </a:cubicBezTo>
                <a:cubicBezTo>
                  <a:pt x="5" y="26"/>
                  <a:pt x="0" y="36"/>
                  <a:pt x="6" y="36"/>
                </a:cubicBezTo>
                <a:close/>
                <a:moveTo>
                  <a:pt x="8" y="39"/>
                </a:moveTo>
                <a:cubicBezTo>
                  <a:pt x="10" y="40"/>
                  <a:pt x="13" y="40"/>
                  <a:pt x="14" y="38"/>
                </a:cubicBezTo>
                <a:cubicBezTo>
                  <a:pt x="13" y="37"/>
                  <a:pt x="12" y="36"/>
                  <a:pt x="11" y="36"/>
                </a:cubicBezTo>
                <a:cubicBezTo>
                  <a:pt x="11" y="37"/>
                  <a:pt x="8" y="37"/>
                  <a:pt x="8" y="39"/>
                </a:cubicBezTo>
                <a:close/>
                <a:moveTo>
                  <a:pt x="37" y="36"/>
                </a:moveTo>
                <a:cubicBezTo>
                  <a:pt x="37" y="36"/>
                  <a:pt x="36" y="36"/>
                  <a:pt x="35" y="36"/>
                </a:cubicBezTo>
                <a:cubicBezTo>
                  <a:pt x="34" y="38"/>
                  <a:pt x="30" y="41"/>
                  <a:pt x="31" y="43"/>
                </a:cubicBezTo>
                <a:cubicBezTo>
                  <a:pt x="36" y="47"/>
                  <a:pt x="40" y="39"/>
                  <a:pt x="37" y="36"/>
                </a:cubicBezTo>
                <a:close/>
                <a:moveTo>
                  <a:pt x="15" y="45"/>
                </a:moveTo>
                <a:cubicBezTo>
                  <a:pt x="16" y="45"/>
                  <a:pt x="17" y="45"/>
                  <a:pt x="19" y="44"/>
                </a:cubicBezTo>
                <a:cubicBezTo>
                  <a:pt x="19" y="43"/>
                  <a:pt x="18" y="41"/>
                  <a:pt x="20" y="41"/>
                </a:cubicBezTo>
                <a:cubicBezTo>
                  <a:pt x="17" y="38"/>
                  <a:pt x="13" y="40"/>
                  <a:pt x="15" y="45"/>
                </a:cubicBezTo>
                <a:close/>
                <a:moveTo>
                  <a:pt x="21" y="45"/>
                </a:moveTo>
                <a:cubicBezTo>
                  <a:pt x="23" y="48"/>
                  <a:pt x="29" y="48"/>
                  <a:pt x="29" y="45"/>
                </a:cubicBezTo>
                <a:cubicBezTo>
                  <a:pt x="29" y="44"/>
                  <a:pt x="28" y="43"/>
                  <a:pt x="28" y="42"/>
                </a:cubicBezTo>
                <a:cubicBezTo>
                  <a:pt x="26" y="42"/>
                  <a:pt x="24" y="42"/>
                  <a:pt x="22" y="41"/>
                </a:cubicBezTo>
                <a:cubicBezTo>
                  <a:pt x="22" y="43"/>
                  <a:pt x="22" y="44"/>
                  <a:pt x="21" y="4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8" name="Freeform 57"/>
          <p:cNvSpPr>
            <a:spLocks noEditPoints="1"/>
          </p:cNvSpPr>
          <p:nvPr/>
        </p:nvSpPr>
        <p:spPr bwMode="auto">
          <a:xfrm>
            <a:off x="3423113" y="2585686"/>
            <a:ext cx="159201" cy="170821"/>
          </a:xfrm>
          <a:custGeom>
            <a:avLst/>
            <a:gdLst>
              <a:gd name="T0" fmla="*/ 35 w 58"/>
              <a:gd name="T1" fmla="*/ 13 h 62"/>
              <a:gd name="T2" fmla="*/ 47 w 58"/>
              <a:gd name="T3" fmla="*/ 15 h 62"/>
              <a:gd name="T4" fmla="*/ 44 w 58"/>
              <a:gd name="T5" fmla="*/ 25 h 62"/>
              <a:gd name="T6" fmla="*/ 53 w 58"/>
              <a:gd name="T7" fmla="*/ 28 h 62"/>
              <a:gd name="T8" fmla="*/ 44 w 58"/>
              <a:gd name="T9" fmla="*/ 40 h 62"/>
              <a:gd name="T10" fmla="*/ 48 w 58"/>
              <a:gd name="T11" fmla="*/ 50 h 62"/>
              <a:gd name="T12" fmla="*/ 33 w 58"/>
              <a:gd name="T13" fmla="*/ 52 h 62"/>
              <a:gd name="T14" fmla="*/ 26 w 58"/>
              <a:gd name="T15" fmla="*/ 62 h 62"/>
              <a:gd name="T16" fmla="*/ 20 w 58"/>
              <a:gd name="T17" fmla="*/ 46 h 62"/>
              <a:gd name="T18" fmla="*/ 6 w 58"/>
              <a:gd name="T19" fmla="*/ 49 h 62"/>
              <a:gd name="T20" fmla="*/ 10 w 58"/>
              <a:gd name="T21" fmla="*/ 35 h 62"/>
              <a:gd name="T22" fmla="*/ 4 w 58"/>
              <a:gd name="T23" fmla="*/ 30 h 62"/>
              <a:gd name="T24" fmla="*/ 1 w 58"/>
              <a:gd name="T25" fmla="*/ 27 h 62"/>
              <a:gd name="T26" fmla="*/ 9 w 58"/>
              <a:gd name="T27" fmla="*/ 21 h 62"/>
              <a:gd name="T28" fmla="*/ 11 w 58"/>
              <a:gd name="T29" fmla="*/ 11 h 62"/>
              <a:gd name="T30" fmla="*/ 21 w 58"/>
              <a:gd name="T31" fmla="*/ 14 h 62"/>
              <a:gd name="T32" fmla="*/ 34 w 58"/>
              <a:gd name="T33" fmla="*/ 2 h 62"/>
              <a:gd name="T34" fmla="*/ 35 w 58"/>
              <a:gd name="T35" fmla="*/ 13 h 62"/>
              <a:gd name="T36" fmla="*/ 24 w 58"/>
              <a:gd name="T37" fmla="*/ 16 h 62"/>
              <a:gd name="T38" fmla="*/ 26 w 58"/>
              <a:gd name="T39" fmla="*/ 15 h 62"/>
              <a:gd name="T40" fmla="*/ 31 w 58"/>
              <a:gd name="T41" fmla="*/ 17 h 62"/>
              <a:gd name="T42" fmla="*/ 29 w 58"/>
              <a:gd name="T43" fmla="*/ 3 h 62"/>
              <a:gd name="T44" fmla="*/ 24 w 58"/>
              <a:gd name="T45" fmla="*/ 16 h 62"/>
              <a:gd name="T46" fmla="*/ 10 w 58"/>
              <a:gd name="T47" fmla="*/ 17 h 62"/>
              <a:gd name="T48" fmla="*/ 18 w 58"/>
              <a:gd name="T49" fmla="*/ 23 h 62"/>
              <a:gd name="T50" fmla="*/ 21 w 58"/>
              <a:gd name="T51" fmla="*/ 18 h 62"/>
              <a:gd name="T52" fmla="*/ 10 w 58"/>
              <a:gd name="T53" fmla="*/ 17 h 62"/>
              <a:gd name="T54" fmla="*/ 45 w 58"/>
              <a:gd name="T55" fmla="*/ 15 h 62"/>
              <a:gd name="T56" fmla="*/ 34 w 58"/>
              <a:gd name="T57" fmla="*/ 18 h 62"/>
              <a:gd name="T58" fmla="*/ 40 w 58"/>
              <a:gd name="T59" fmla="*/ 24 h 62"/>
              <a:gd name="T60" fmla="*/ 45 w 58"/>
              <a:gd name="T61" fmla="*/ 15 h 62"/>
              <a:gd name="T62" fmla="*/ 29 w 58"/>
              <a:gd name="T63" fmla="*/ 40 h 62"/>
              <a:gd name="T64" fmla="*/ 38 w 58"/>
              <a:gd name="T65" fmla="*/ 29 h 62"/>
              <a:gd name="T66" fmla="*/ 33 w 58"/>
              <a:gd name="T67" fmla="*/ 21 h 62"/>
              <a:gd name="T68" fmla="*/ 30 w 58"/>
              <a:gd name="T69" fmla="*/ 20 h 62"/>
              <a:gd name="T70" fmla="*/ 29 w 58"/>
              <a:gd name="T71" fmla="*/ 40 h 62"/>
              <a:gd name="T72" fmla="*/ 3 w 58"/>
              <a:gd name="T73" fmla="*/ 27 h 62"/>
              <a:gd name="T74" fmla="*/ 17 w 58"/>
              <a:gd name="T75" fmla="*/ 33 h 62"/>
              <a:gd name="T76" fmla="*/ 16 w 58"/>
              <a:gd name="T77" fmla="*/ 26 h 62"/>
              <a:gd name="T78" fmla="*/ 3 w 58"/>
              <a:gd name="T79" fmla="*/ 27 h 62"/>
              <a:gd name="T80" fmla="*/ 52 w 58"/>
              <a:gd name="T81" fmla="*/ 31 h 62"/>
              <a:gd name="T82" fmla="*/ 41 w 58"/>
              <a:gd name="T83" fmla="*/ 27 h 62"/>
              <a:gd name="T84" fmla="*/ 41 w 58"/>
              <a:gd name="T85" fmla="*/ 28 h 62"/>
              <a:gd name="T86" fmla="*/ 42 w 58"/>
              <a:gd name="T87" fmla="*/ 38 h 62"/>
              <a:gd name="T88" fmla="*/ 52 w 58"/>
              <a:gd name="T89" fmla="*/ 31 h 62"/>
              <a:gd name="T90" fmla="*/ 7 w 58"/>
              <a:gd name="T91" fmla="*/ 46 h 62"/>
              <a:gd name="T92" fmla="*/ 21 w 58"/>
              <a:gd name="T93" fmla="*/ 42 h 62"/>
              <a:gd name="T94" fmla="*/ 18 w 58"/>
              <a:gd name="T95" fmla="*/ 36 h 62"/>
              <a:gd name="T96" fmla="*/ 7 w 58"/>
              <a:gd name="T97" fmla="*/ 46 h 62"/>
              <a:gd name="T98" fmla="*/ 34 w 58"/>
              <a:gd name="T99" fmla="*/ 46 h 62"/>
              <a:gd name="T100" fmla="*/ 45 w 58"/>
              <a:gd name="T101" fmla="*/ 53 h 62"/>
              <a:gd name="T102" fmla="*/ 40 w 58"/>
              <a:gd name="T103" fmla="*/ 41 h 62"/>
              <a:gd name="T104" fmla="*/ 34 w 58"/>
              <a:gd name="T105" fmla="*/ 46 h 62"/>
              <a:gd name="T106" fmla="*/ 29 w 58"/>
              <a:gd name="T107" fmla="*/ 44 h 62"/>
              <a:gd name="T108" fmla="*/ 34 w 58"/>
              <a:gd name="T109" fmla="*/ 43 h 62"/>
              <a:gd name="T110" fmla="*/ 29 w 58"/>
              <a:gd name="T111" fmla="*/ 44 h 62"/>
              <a:gd name="T112" fmla="*/ 21 w 58"/>
              <a:gd name="T113" fmla="*/ 52 h 62"/>
              <a:gd name="T114" fmla="*/ 27 w 58"/>
              <a:gd name="T115" fmla="*/ 59 h 62"/>
              <a:gd name="T116" fmla="*/ 30 w 58"/>
              <a:gd name="T117" fmla="*/ 55 h 62"/>
              <a:gd name="T118" fmla="*/ 31 w 58"/>
              <a:gd name="T119" fmla="*/ 48 h 62"/>
              <a:gd name="T120" fmla="*/ 23 w 58"/>
              <a:gd name="T121" fmla="*/ 43 h 62"/>
              <a:gd name="T122" fmla="*/ 21 w 58"/>
              <a:gd name="T123" fmla="*/ 5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8" h="62">
                <a:moveTo>
                  <a:pt x="35" y="13"/>
                </a:moveTo>
                <a:cubicBezTo>
                  <a:pt x="39" y="11"/>
                  <a:pt x="46" y="9"/>
                  <a:pt x="47" y="15"/>
                </a:cubicBezTo>
                <a:cubicBezTo>
                  <a:pt x="47" y="18"/>
                  <a:pt x="45" y="22"/>
                  <a:pt x="44" y="25"/>
                </a:cubicBezTo>
                <a:cubicBezTo>
                  <a:pt x="47" y="26"/>
                  <a:pt x="51" y="26"/>
                  <a:pt x="53" y="28"/>
                </a:cubicBezTo>
                <a:cubicBezTo>
                  <a:pt x="58" y="33"/>
                  <a:pt x="51" y="42"/>
                  <a:pt x="44" y="40"/>
                </a:cubicBezTo>
                <a:cubicBezTo>
                  <a:pt x="45" y="44"/>
                  <a:pt x="48" y="46"/>
                  <a:pt x="48" y="50"/>
                </a:cubicBezTo>
                <a:cubicBezTo>
                  <a:pt x="49" y="59"/>
                  <a:pt x="36" y="57"/>
                  <a:pt x="33" y="52"/>
                </a:cubicBezTo>
                <a:cubicBezTo>
                  <a:pt x="30" y="55"/>
                  <a:pt x="31" y="62"/>
                  <a:pt x="26" y="62"/>
                </a:cubicBezTo>
                <a:cubicBezTo>
                  <a:pt x="21" y="62"/>
                  <a:pt x="18" y="52"/>
                  <a:pt x="20" y="46"/>
                </a:cubicBezTo>
                <a:cubicBezTo>
                  <a:pt x="16" y="46"/>
                  <a:pt x="11" y="50"/>
                  <a:pt x="6" y="49"/>
                </a:cubicBezTo>
                <a:cubicBezTo>
                  <a:pt x="1" y="47"/>
                  <a:pt x="6" y="36"/>
                  <a:pt x="10" y="35"/>
                </a:cubicBezTo>
                <a:cubicBezTo>
                  <a:pt x="9" y="34"/>
                  <a:pt x="6" y="32"/>
                  <a:pt x="4" y="30"/>
                </a:cubicBezTo>
                <a:cubicBezTo>
                  <a:pt x="3" y="29"/>
                  <a:pt x="1" y="29"/>
                  <a:pt x="1" y="27"/>
                </a:cubicBezTo>
                <a:cubicBezTo>
                  <a:pt x="0" y="23"/>
                  <a:pt x="5" y="21"/>
                  <a:pt x="9" y="21"/>
                </a:cubicBezTo>
                <a:cubicBezTo>
                  <a:pt x="7" y="19"/>
                  <a:pt x="8" y="12"/>
                  <a:pt x="11" y="11"/>
                </a:cubicBezTo>
                <a:cubicBezTo>
                  <a:pt x="15" y="9"/>
                  <a:pt x="19" y="12"/>
                  <a:pt x="21" y="14"/>
                </a:cubicBezTo>
                <a:cubicBezTo>
                  <a:pt x="23" y="8"/>
                  <a:pt x="25" y="0"/>
                  <a:pt x="34" y="2"/>
                </a:cubicBezTo>
                <a:cubicBezTo>
                  <a:pt x="36" y="5"/>
                  <a:pt x="36" y="8"/>
                  <a:pt x="35" y="13"/>
                </a:cubicBezTo>
                <a:close/>
                <a:moveTo>
                  <a:pt x="24" y="16"/>
                </a:moveTo>
                <a:cubicBezTo>
                  <a:pt x="25" y="16"/>
                  <a:pt x="25" y="15"/>
                  <a:pt x="26" y="15"/>
                </a:cubicBezTo>
                <a:cubicBezTo>
                  <a:pt x="28" y="17"/>
                  <a:pt x="29" y="16"/>
                  <a:pt x="31" y="17"/>
                </a:cubicBezTo>
                <a:cubicBezTo>
                  <a:pt x="33" y="12"/>
                  <a:pt x="36" y="5"/>
                  <a:pt x="29" y="3"/>
                </a:cubicBezTo>
                <a:cubicBezTo>
                  <a:pt x="26" y="6"/>
                  <a:pt x="22" y="12"/>
                  <a:pt x="24" y="16"/>
                </a:cubicBezTo>
                <a:close/>
                <a:moveTo>
                  <a:pt x="10" y="17"/>
                </a:moveTo>
                <a:cubicBezTo>
                  <a:pt x="10" y="20"/>
                  <a:pt x="15" y="22"/>
                  <a:pt x="18" y="23"/>
                </a:cubicBezTo>
                <a:cubicBezTo>
                  <a:pt x="19" y="21"/>
                  <a:pt x="20" y="20"/>
                  <a:pt x="21" y="18"/>
                </a:cubicBezTo>
                <a:cubicBezTo>
                  <a:pt x="20" y="13"/>
                  <a:pt x="10" y="11"/>
                  <a:pt x="10" y="17"/>
                </a:cubicBezTo>
                <a:close/>
                <a:moveTo>
                  <a:pt x="45" y="15"/>
                </a:moveTo>
                <a:cubicBezTo>
                  <a:pt x="41" y="12"/>
                  <a:pt x="36" y="15"/>
                  <a:pt x="34" y="18"/>
                </a:cubicBezTo>
                <a:cubicBezTo>
                  <a:pt x="37" y="19"/>
                  <a:pt x="38" y="22"/>
                  <a:pt x="40" y="24"/>
                </a:cubicBezTo>
                <a:cubicBezTo>
                  <a:pt x="43" y="23"/>
                  <a:pt x="45" y="19"/>
                  <a:pt x="45" y="15"/>
                </a:cubicBezTo>
                <a:close/>
                <a:moveTo>
                  <a:pt x="29" y="40"/>
                </a:moveTo>
                <a:cubicBezTo>
                  <a:pt x="35" y="41"/>
                  <a:pt x="39" y="36"/>
                  <a:pt x="38" y="29"/>
                </a:cubicBezTo>
                <a:cubicBezTo>
                  <a:pt x="37" y="26"/>
                  <a:pt x="35" y="24"/>
                  <a:pt x="33" y="21"/>
                </a:cubicBezTo>
                <a:cubicBezTo>
                  <a:pt x="31" y="22"/>
                  <a:pt x="31" y="21"/>
                  <a:pt x="30" y="20"/>
                </a:cubicBezTo>
                <a:cubicBezTo>
                  <a:pt x="18" y="21"/>
                  <a:pt x="18" y="40"/>
                  <a:pt x="29" y="40"/>
                </a:cubicBezTo>
                <a:close/>
                <a:moveTo>
                  <a:pt x="3" y="27"/>
                </a:moveTo>
                <a:cubicBezTo>
                  <a:pt x="3" y="30"/>
                  <a:pt x="13" y="35"/>
                  <a:pt x="17" y="33"/>
                </a:cubicBezTo>
                <a:cubicBezTo>
                  <a:pt x="16" y="31"/>
                  <a:pt x="15" y="29"/>
                  <a:pt x="16" y="26"/>
                </a:cubicBezTo>
                <a:cubicBezTo>
                  <a:pt x="14" y="23"/>
                  <a:pt x="3" y="22"/>
                  <a:pt x="3" y="27"/>
                </a:cubicBezTo>
                <a:close/>
                <a:moveTo>
                  <a:pt x="52" y="31"/>
                </a:moveTo>
                <a:cubicBezTo>
                  <a:pt x="50" y="28"/>
                  <a:pt x="44" y="27"/>
                  <a:pt x="41" y="27"/>
                </a:cubicBezTo>
                <a:cubicBezTo>
                  <a:pt x="41" y="27"/>
                  <a:pt x="41" y="28"/>
                  <a:pt x="41" y="28"/>
                </a:cubicBezTo>
                <a:cubicBezTo>
                  <a:pt x="42" y="31"/>
                  <a:pt x="43" y="35"/>
                  <a:pt x="42" y="38"/>
                </a:cubicBezTo>
                <a:cubicBezTo>
                  <a:pt x="47" y="39"/>
                  <a:pt x="54" y="36"/>
                  <a:pt x="52" y="31"/>
                </a:cubicBezTo>
                <a:close/>
                <a:moveTo>
                  <a:pt x="7" y="46"/>
                </a:moveTo>
                <a:cubicBezTo>
                  <a:pt x="13" y="46"/>
                  <a:pt x="18" y="45"/>
                  <a:pt x="21" y="42"/>
                </a:cubicBezTo>
                <a:cubicBezTo>
                  <a:pt x="20" y="40"/>
                  <a:pt x="19" y="38"/>
                  <a:pt x="18" y="36"/>
                </a:cubicBezTo>
                <a:cubicBezTo>
                  <a:pt x="13" y="36"/>
                  <a:pt x="5" y="39"/>
                  <a:pt x="7" y="46"/>
                </a:cubicBezTo>
                <a:close/>
                <a:moveTo>
                  <a:pt x="34" y="46"/>
                </a:moveTo>
                <a:cubicBezTo>
                  <a:pt x="33" y="53"/>
                  <a:pt x="41" y="55"/>
                  <a:pt x="45" y="53"/>
                </a:cubicBezTo>
                <a:cubicBezTo>
                  <a:pt x="45" y="47"/>
                  <a:pt x="43" y="44"/>
                  <a:pt x="40" y="41"/>
                </a:cubicBezTo>
                <a:cubicBezTo>
                  <a:pt x="38" y="43"/>
                  <a:pt x="36" y="45"/>
                  <a:pt x="34" y="46"/>
                </a:cubicBezTo>
                <a:close/>
                <a:moveTo>
                  <a:pt x="29" y="44"/>
                </a:moveTo>
                <a:cubicBezTo>
                  <a:pt x="31" y="45"/>
                  <a:pt x="35" y="44"/>
                  <a:pt x="34" y="43"/>
                </a:cubicBezTo>
                <a:cubicBezTo>
                  <a:pt x="33" y="44"/>
                  <a:pt x="30" y="43"/>
                  <a:pt x="29" y="44"/>
                </a:cubicBezTo>
                <a:close/>
                <a:moveTo>
                  <a:pt x="21" y="52"/>
                </a:moveTo>
                <a:cubicBezTo>
                  <a:pt x="22" y="55"/>
                  <a:pt x="24" y="60"/>
                  <a:pt x="27" y="59"/>
                </a:cubicBezTo>
                <a:cubicBezTo>
                  <a:pt x="28" y="59"/>
                  <a:pt x="30" y="56"/>
                  <a:pt x="30" y="55"/>
                </a:cubicBezTo>
                <a:cubicBezTo>
                  <a:pt x="31" y="53"/>
                  <a:pt x="30" y="50"/>
                  <a:pt x="31" y="48"/>
                </a:cubicBezTo>
                <a:cubicBezTo>
                  <a:pt x="28" y="47"/>
                  <a:pt x="26" y="45"/>
                  <a:pt x="23" y="43"/>
                </a:cubicBezTo>
                <a:cubicBezTo>
                  <a:pt x="23" y="46"/>
                  <a:pt x="21" y="48"/>
                  <a:pt x="21" y="5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0" name="组合 569"/>
          <p:cNvGrpSpPr/>
          <p:nvPr/>
        </p:nvGrpSpPr>
        <p:grpSpPr>
          <a:xfrm>
            <a:off x="3598583" y="969275"/>
            <a:ext cx="307943" cy="231248"/>
            <a:chOff x="9800622" y="894265"/>
            <a:chExt cx="307943" cy="231248"/>
          </a:xfrm>
          <a:solidFill>
            <a:srgbClr val="00B050"/>
          </a:solidFill>
        </p:grpSpPr>
        <p:sp>
          <p:nvSpPr>
            <p:cNvPr id="409" name="Freeform 58"/>
            <p:cNvSpPr>
              <a:spLocks noEditPoints="1"/>
            </p:cNvSpPr>
            <p:nvPr/>
          </p:nvSpPr>
          <p:spPr bwMode="auto">
            <a:xfrm>
              <a:off x="9800622" y="894265"/>
              <a:ext cx="307943" cy="231248"/>
            </a:xfrm>
            <a:custGeom>
              <a:avLst/>
              <a:gdLst>
                <a:gd name="T0" fmla="*/ 107 w 112"/>
                <a:gd name="T1" fmla="*/ 83 h 84"/>
                <a:gd name="T2" fmla="*/ 15 w 112"/>
                <a:gd name="T3" fmla="*/ 52 h 84"/>
                <a:gd name="T4" fmla="*/ 0 w 112"/>
                <a:gd name="T5" fmla="*/ 48 h 84"/>
                <a:gd name="T6" fmla="*/ 26 w 112"/>
                <a:gd name="T7" fmla="*/ 31 h 84"/>
                <a:gd name="T8" fmla="*/ 65 w 112"/>
                <a:gd name="T9" fmla="*/ 6 h 84"/>
                <a:gd name="T10" fmla="*/ 81 w 112"/>
                <a:gd name="T11" fmla="*/ 15 h 84"/>
                <a:gd name="T12" fmla="*/ 112 w 112"/>
                <a:gd name="T13" fmla="*/ 82 h 84"/>
                <a:gd name="T14" fmla="*/ 71 w 112"/>
                <a:gd name="T15" fmla="*/ 4 h 84"/>
                <a:gd name="T16" fmla="*/ 69 w 112"/>
                <a:gd name="T17" fmla="*/ 6 h 84"/>
                <a:gd name="T18" fmla="*/ 68 w 112"/>
                <a:gd name="T19" fmla="*/ 15 h 84"/>
                <a:gd name="T20" fmla="*/ 57 w 112"/>
                <a:gd name="T21" fmla="*/ 13 h 84"/>
                <a:gd name="T22" fmla="*/ 59 w 112"/>
                <a:gd name="T23" fmla="*/ 19 h 84"/>
                <a:gd name="T24" fmla="*/ 49 w 112"/>
                <a:gd name="T25" fmla="*/ 18 h 84"/>
                <a:gd name="T26" fmla="*/ 51 w 112"/>
                <a:gd name="T27" fmla="*/ 24 h 84"/>
                <a:gd name="T28" fmla="*/ 43 w 112"/>
                <a:gd name="T29" fmla="*/ 22 h 84"/>
                <a:gd name="T30" fmla="*/ 46 w 112"/>
                <a:gd name="T31" fmla="*/ 27 h 84"/>
                <a:gd name="T32" fmla="*/ 40 w 112"/>
                <a:gd name="T33" fmla="*/ 24 h 84"/>
                <a:gd name="T34" fmla="*/ 39 w 112"/>
                <a:gd name="T35" fmla="*/ 31 h 84"/>
                <a:gd name="T36" fmla="*/ 34 w 112"/>
                <a:gd name="T37" fmla="*/ 28 h 84"/>
                <a:gd name="T38" fmla="*/ 32 w 112"/>
                <a:gd name="T39" fmla="*/ 36 h 84"/>
                <a:gd name="T40" fmla="*/ 26 w 112"/>
                <a:gd name="T41" fmla="*/ 33 h 84"/>
                <a:gd name="T42" fmla="*/ 22 w 112"/>
                <a:gd name="T43" fmla="*/ 42 h 84"/>
                <a:gd name="T44" fmla="*/ 18 w 112"/>
                <a:gd name="T45" fmla="*/ 39 h 84"/>
                <a:gd name="T46" fmla="*/ 16 w 112"/>
                <a:gd name="T47" fmla="*/ 47 h 84"/>
                <a:gd name="T48" fmla="*/ 6 w 112"/>
                <a:gd name="T49" fmla="*/ 48 h 84"/>
                <a:gd name="T50" fmla="*/ 60 w 112"/>
                <a:gd name="T51" fmla="*/ 65 h 84"/>
                <a:gd name="T52" fmla="*/ 105 w 112"/>
                <a:gd name="T53" fmla="*/ 76 h 84"/>
                <a:gd name="T54" fmla="*/ 102 w 112"/>
                <a:gd name="T55" fmla="*/ 75 h 84"/>
                <a:gd name="T56" fmla="*/ 103 w 112"/>
                <a:gd name="T57" fmla="*/ 71 h 84"/>
                <a:gd name="T58" fmla="*/ 102 w 112"/>
                <a:gd name="T59" fmla="*/ 68 h 84"/>
                <a:gd name="T60" fmla="*/ 96 w 112"/>
                <a:gd name="T61" fmla="*/ 66 h 84"/>
                <a:gd name="T62" fmla="*/ 99 w 112"/>
                <a:gd name="T63" fmla="*/ 62 h 84"/>
                <a:gd name="T64" fmla="*/ 94 w 112"/>
                <a:gd name="T65" fmla="*/ 60 h 84"/>
                <a:gd name="T66" fmla="*/ 92 w 112"/>
                <a:gd name="T67" fmla="*/ 52 h 84"/>
                <a:gd name="T68" fmla="*/ 94 w 112"/>
                <a:gd name="T69" fmla="*/ 47 h 84"/>
                <a:gd name="T70" fmla="*/ 88 w 112"/>
                <a:gd name="T71" fmla="*/ 44 h 84"/>
                <a:gd name="T72" fmla="*/ 90 w 112"/>
                <a:gd name="T73" fmla="*/ 40 h 84"/>
                <a:gd name="T74" fmla="*/ 83 w 112"/>
                <a:gd name="T75" fmla="*/ 38 h 84"/>
                <a:gd name="T76" fmla="*/ 85 w 112"/>
                <a:gd name="T77" fmla="*/ 30 h 84"/>
                <a:gd name="T78" fmla="*/ 79 w 112"/>
                <a:gd name="T79" fmla="*/ 30 h 84"/>
                <a:gd name="T80" fmla="*/ 83 w 112"/>
                <a:gd name="T81" fmla="*/ 22 h 84"/>
                <a:gd name="T82" fmla="*/ 76 w 112"/>
                <a:gd name="T83" fmla="*/ 25 h 84"/>
                <a:gd name="T84" fmla="*/ 80 w 112"/>
                <a:gd name="T85" fmla="*/ 17 h 84"/>
                <a:gd name="T86" fmla="*/ 72 w 112"/>
                <a:gd name="T87" fmla="*/ 19 h 84"/>
                <a:gd name="T88" fmla="*/ 73 w 112"/>
                <a:gd name="T89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" h="84">
                  <a:moveTo>
                    <a:pt x="112" y="82"/>
                  </a:moveTo>
                  <a:cubicBezTo>
                    <a:pt x="110" y="83"/>
                    <a:pt x="109" y="84"/>
                    <a:pt x="107" y="83"/>
                  </a:cubicBezTo>
                  <a:cubicBezTo>
                    <a:pt x="107" y="82"/>
                    <a:pt x="107" y="82"/>
                    <a:pt x="107" y="81"/>
                  </a:cubicBezTo>
                  <a:cubicBezTo>
                    <a:pt x="77" y="71"/>
                    <a:pt x="46" y="62"/>
                    <a:pt x="15" y="52"/>
                  </a:cubicBezTo>
                  <a:cubicBezTo>
                    <a:pt x="15" y="52"/>
                    <a:pt x="14" y="52"/>
                    <a:pt x="14" y="52"/>
                  </a:cubicBezTo>
                  <a:cubicBezTo>
                    <a:pt x="10" y="48"/>
                    <a:pt x="3" y="52"/>
                    <a:pt x="0" y="48"/>
                  </a:cubicBezTo>
                  <a:cubicBezTo>
                    <a:pt x="5" y="45"/>
                    <a:pt x="13" y="40"/>
                    <a:pt x="17" y="36"/>
                  </a:cubicBezTo>
                  <a:cubicBezTo>
                    <a:pt x="20" y="36"/>
                    <a:pt x="23" y="32"/>
                    <a:pt x="26" y="31"/>
                  </a:cubicBezTo>
                  <a:cubicBezTo>
                    <a:pt x="27" y="30"/>
                    <a:pt x="30" y="29"/>
                    <a:pt x="32" y="28"/>
                  </a:cubicBezTo>
                  <a:cubicBezTo>
                    <a:pt x="42" y="20"/>
                    <a:pt x="54" y="12"/>
                    <a:pt x="65" y="6"/>
                  </a:cubicBezTo>
                  <a:cubicBezTo>
                    <a:pt x="67" y="3"/>
                    <a:pt x="71" y="2"/>
                    <a:pt x="73" y="0"/>
                  </a:cubicBezTo>
                  <a:cubicBezTo>
                    <a:pt x="77" y="2"/>
                    <a:pt x="78" y="9"/>
                    <a:pt x="81" y="15"/>
                  </a:cubicBezTo>
                  <a:cubicBezTo>
                    <a:pt x="92" y="35"/>
                    <a:pt x="100" y="60"/>
                    <a:pt x="109" y="79"/>
                  </a:cubicBezTo>
                  <a:cubicBezTo>
                    <a:pt x="110" y="80"/>
                    <a:pt x="111" y="80"/>
                    <a:pt x="112" y="82"/>
                  </a:cubicBezTo>
                  <a:close/>
                  <a:moveTo>
                    <a:pt x="73" y="4"/>
                  </a:moveTo>
                  <a:cubicBezTo>
                    <a:pt x="72" y="4"/>
                    <a:pt x="72" y="4"/>
                    <a:pt x="71" y="4"/>
                  </a:cubicBezTo>
                  <a:cubicBezTo>
                    <a:pt x="71" y="6"/>
                    <a:pt x="74" y="9"/>
                    <a:pt x="71" y="10"/>
                  </a:cubicBezTo>
                  <a:cubicBezTo>
                    <a:pt x="70" y="9"/>
                    <a:pt x="69" y="7"/>
                    <a:pt x="69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6" y="11"/>
                    <a:pt x="69" y="13"/>
                    <a:pt x="68" y="15"/>
                  </a:cubicBezTo>
                  <a:cubicBezTo>
                    <a:pt x="65" y="16"/>
                    <a:pt x="66" y="11"/>
                    <a:pt x="63" y="9"/>
                  </a:cubicBezTo>
                  <a:cubicBezTo>
                    <a:pt x="61" y="10"/>
                    <a:pt x="59" y="12"/>
                    <a:pt x="57" y="13"/>
                  </a:cubicBezTo>
                  <a:cubicBezTo>
                    <a:pt x="57" y="15"/>
                    <a:pt x="59" y="16"/>
                    <a:pt x="60" y="17"/>
                  </a:cubicBezTo>
                  <a:cubicBezTo>
                    <a:pt x="60" y="18"/>
                    <a:pt x="60" y="19"/>
                    <a:pt x="59" y="19"/>
                  </a:cubicBezTo>
                  <a:cubicBezTo>
                    <a:pt x="57" y="18"/>
                    <a:pt x="56" y="16"/>
                    <a:pt x="55" y="15"/>
                  </a:cubicBezTo>
                  <a:cubicBezTo>
                    <a:pt x="53" y="16"/>
                    <a:pt x="51" y="17"/>
                    <a:pt x="49" y="18"/>
                  </a:cubicBezTo>
                  <a:cubicBezTo>
                    <a:pt x="50" y="20"/>
                    <a:pt x="53" y="21"/>
                    <a:pt x="52" y="23"/>
                  </a:cubicBezTo>
                  <a:cubicBezTo>
                    <a:pt x="52" y="23"/>
                    <a:pt x="51" y="23"/>
                    <a:pt x="51" y="24"/>
                  </a:cubicBezTo>
                  <a:cubicBezTo>
                    <a:pt x="50" y="22"/>
                    <a:pt x="49" y="20"/>
                    <a:pt x="47" y="19"/>
                  </a:cubicBezTo>
                  <a:cubicBezTo>
                    <a:pt x="46" y="20"/>
                    <a:pt x="44" y="21"/>
                    <a:pt x="43" y="22"/>
                  </a:cubicBezTo>
                  <a:cubicBezTo>
                    <a:pt x="44" y="24"/>
                    <a:pt x="45" y="25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5" y="27"/>
                    <a:pt x="45" y="27"/>
                    <a:pt x="44" y="28"/>
                  </a:cubicBezTo>
                  <a:cubicBezTo>
                    <a:pt x="43" y="26"/>
                    <a:pt x="41" y="24"/>
                    <a:pt x="40" y="24"/>
                  </a:cubicBezTo>
                  <a:cubicBezTo>
                    <a:pt x="38" y="24"/>
                    <a:pt x="38" y="26"/>
                    <a:pt x="36" y="26"/>
                  </a:cubicBezTo>
                  <a:cubicBezTo>
                    <a:pt x="37" y="29"/>
                    <a:pt x="38" y="29"/>
                    <a:pt x="39" y="31"/>
                  </a:cubicBezTo>
                  <a:cubicBezTo>
                    <a:pt x="38" y="32"/>
                    <a:pt x="38" y="32"/>
                    <a:pt x="38" y="33"/>
                  </a:cubicBezTo>
                  <a:cubicBezTo>
                    <a:pt x="36" y="32"/>
                    <a:pt x="35" y="29"/>
                    <a:pt x="34" y="28"/>
                  </a:cubicBezTo>
                  <a:cubicBezTo>
                    <a:pt x="32" y="29"/>
                    <a:pt x="30" y="31"/>
                    <a:pt x="28" y="32"/>
                  </a:cubicBezTo>
                  <a:cubicBezTo>
                    <a:pt x="29" y="34"/>
                    <a:pt x="31" y="35"/>
                    <a:pt x="32" y="36"/>
                  </a:cubicBezTo>
                  <a:cubicBezTo>
                    <a:pt x="31" y="37"/>
                    <a:pt x="31" y="37"/>
                    <a:pt x="30" y="37"/>
                  </a:cubicBezTo>
                  <a:cubicBezTo>
                    <a:pt x="29" y="35"/>
                    <a:pt x="27" y="35"/>
                    <a:pt x="26" y="33"/>
                  </a:cubicBezTo>
                  <a:cubicBezTo>
                    <a:pt x="23" y="35"/>
                    <a:pt x="21" y="36"/>
                    <a:pt x="19" y="38"/>
                  </a:cubicBezTo>
                  <a:cubicBezTo>
                    <a:pt x="21" y="38"/>
                    <a:pt x="22" y="40"/>
                    <a:pt x="22" y="42"/>
                  </a:cubicBezTo>
                  <a:cubicBezTo>
                    <a:pt x="22" y="41"/>
                    <a:pt x="21" y="42"/>
                    <a:pt x="21" y="42"/>
                  </a:cubicBezTo>
                  <a:cubicBezTo>
                    <a:pt x="20" y="41"/>
                    <a:pt x="19" y="40"/>
                    <a:pt x="18" y="39"/>
                  </a:cubicBezTo>
                  <a:cubicBezTo>
                    <a:pt x="16" y="40"/>
                    <a:pt x="14" y="40"/>
                    <a:pt x="14" y="41"/>
                  </a:cubicBezTo>
                  <a:cubicBezTo>
                    <a:pt x="16" y="43"/>
                    <a:pt x="20" y="45"/>
                    <a:pt x="16" y="47"/>
                  </a:cubicBezTo>
                  <a:cubicBezTo>
                    <a:pt x="15" y="45"/>
                    <a:pt x="14" y="44"/>
                    <a:pt x="12" y="42"/>
                  </a:cubicBezTo>
                  <a:cubicBezTo>
                    <a:pt x="11" y="43"/>
                    <a:pt x="7" y="45"/>
                    <a:pt x="6" y="48"/>
                  </a:cubicBezTo>
                  <a:cubicBezTo>
                    <a:pt x="24" y="52"/>
                    <a:pt x="41" y="59"/>
                    <a:pt x="59" y="64"/>
                  </a:cubicBezTo>
                  <a:cubicBezTo>
                    <a:pt x="59" y="65"/>
                    <a:pt x="59" y="64"/>
                    <a:pt x="60" y="65"/>
                  </a:cubicBezTo>
                  <a:cubicBezTo>
                    <a:pt x="76" y="68"/>
                    <a:pt x="91" y="76"/>
                    <a:pt x="106" y="78"/>
                  </a:cubicBezTo>
                  <a:cubicBezTo>
                    <a:pt x="106" y="77"/>
                    <a:pt x="105" y="77"/>
                    <a:pt x="105" y="76"/>
                  </a:cubicBezTo>
                  <a:cubicBezTo>
                    <a:pt x="104" y="76"/>
                    <a:pt x="104" y="77"/>
                    <a:pt x="103" y="76"/>
                  </a:cubicBezTo>
                  <a:cubicBezTo>
                    <a:pt x="103" y="76"/>
                    <a:pt x="102" y="75"/>
                    <a:pt x="102" y="75"/>
                  </a:cubicBezTo>
                  <a:cubicBezTo>
                    <a:pt x="103" y="74"/>
                    <a:pt x="103" y="73"/>
                    <a:pt x="104" y="73"/>
                  </a:cubicBezTo>
                  <a:cubicBezTo>
                    <a:pt x="103" y="72"/>
                    <a:pt x="103" y="71"/>
                    <a:pt x="103" y="71"/>
                  </a:cubicBezTo>
                  <a:cubicBezTo>
                    <a:pt x="101" y="71"/>
                    <a:pt x="99" y="71"/>
                    <a:pt x="99" y="73"/>
                  </a:cubicBezTo>
                  <a:cubicBezTo>
                    <a:pt x="95" y="71"/>
                    <a:pt x="98" y="69"/>
                    <a:pt x="102" y="68"/>
                  </a:cubicBezTo>
                  <a:cubicBezTo>
                    <a:pt x="101" y="67"/>
                    <a:pt x="100" y="66"/>
                    <a:pt x="100" y="64"/>
                  </a:cubicBezTo>
                  <a:cubicBezTo>
                    <a:pt x="98" y="64"/>
                    <a:pt x="97" y="66"/>
                    <a:pt x="96" y="66"/>
                  </a:cubicBezTo>
                  <a:cubicBezTo>
                    <a:pt x="96" y="65"/>
                    <a:pt x="95" y="64"/>
                    <a:pt x="96" y="63"/>
                  </a:cubicBezTo>
                  <a:cubicBezTo>
                    <a:pt x="97" y="63"/>
                    <a:pt x="98" y="63"/>
                    <a:pt x="99" y="62"/>
                  </a:cubicBezTo>
                  <a:cubicBezTo>
                    <a:pt x="98" y="60"/>
                    <a:pt x="99" y="58"/>
                    <a:pt x="98" y="57"/>
                  </a:cubicBezTo>
                  <a:cubicBezTo>
                    <a:pt x="96" y="58"/>
                    <a:pt x="96" y="60"/>
                    <a:pt x="94" y="60"/>
                  </a:cubicBezTo>
                  <a:cubicBezTo>
                    <a:pt x="93" y="56"/>
                    <a:pt x="99" y="53"/>
                    <a:pt x="94" y="50"/>
                  </a:cubicBezTo>
                  <a:cubicBezTo>
                    <a:pt x="93" y="50"/>
                    <a:pt x="92" y="51"/>
                    <a:pt x="92" y="52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0" y="49"/>
                    <a:pt x="92" y="48"/>
                    <a:pt x="94" y="47"/>
                  </a:cubicBezTo>
                  <a:cubicBezTo>
                    <a:pt x="92" y="45"/>
                    <a:pt x="93" y="43"/>
                    <a:pt x="91" y="42"/>
                  </a:cubicBezTo>
                  <a:cubicBezTo>
                    <a:pt x="89" y="43"/>
                    <a:pt x="89" y="43"/>
                    <a:pt x="88" y="44"/>
                  </a:cubicBezTo>
                  <a:cubicBezTo>
                    <a:pt x="87" y="44"/>
                    <a:pt x="87" y="44"/>
                    <a:pt x="86" y="43"/>
                  </a:cubicBezTo>
                  <a:cubicBezTo>
                    <a:pt x="86" y="41"/>
                    <a:pt x="88" y="41"/>
                    <a:pt x="90" y="40"/>
                  </a:cubicBezTo>
                  <a:cubicBezTo>
                    <a:pt x="90" y="39"/>
                    <a:pt x="89" y="37"/>
                    <a:pt x="89" y="37"/>
                  </a:cubicBezTo>
                  <a:cubicBezTo>
                    <a:pt x="87" y="37"/>
                    <a:pt x="85" y="40"/>
                    <a:pt x="83" y="38"/>
                  </a:cubicBezTo>
                  <a:cubicBezTo>
                    <a:pt x="83" y="35"/>
                    <a:pt x="85" y="35"/>
                    <a:pt x="88" y="34"/>
                  </a:cubicBezTo>
                  <a:cubicBezTo>
                    <a:pt x="87" y="33"/>
                    <a:pt x="87" y="31"/>
                    <a:pt x="85" y="30"/>
                  </a:cubicBezTo>
                  <a:cubicBezTo>
                    <a:pt x="83" y="30"/>
                    <a:pt x="81" y="32"/>
                    <a:pt x="80" y="32"/>
                  </a:cubicBezTo>
                  <a:cubicBezTo>
                    <a:pt x="79" y="31"/>
                    <a:pt x="79" y="30"/>
                    <a:pt x="79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5"/>
                    <a:pt x="82" y="24"/>
                    <a:pt x="83" y="22"/>
                  </a:cubicBezTo>
                  <a:cubicBezTo>
                    <a:pt x="81" y="23"/>
                    <a:pt x="78" y="25"/>
                    <a:pt x="77" y="26"/>
                  </a:cubicBezTo>
                  <a:cubicBezTo>
                    <a:pt x="76" y="26"/>
                    <a:pt x="76" y="25"/>
                    <a:pt x="76" y="25"/>
                  </a:cubicBezTo>
                  <a:cubicBezTo>
                    <a:pt x="77" y="23"/>
                    <a:pt x="80" y="22"/>
                    <a:pt x="82" y="21"/>
                  </a:cubicBezTo>
                  <a:cubicBezTo>
                    <a:pt x="81" y="19"/>
                    <a:pt x="81" y="18"/>
                    <a:pt x="80" y="17"/>
                  </a:cubicBezTo>
                  <a:cubicBezTo>
                    <a:pt x="77" y="18"/>
                    <a:pt x="76" y="19"/>
                    <a:pt x="74" y="21"/>
                  </a:cubicBezTo>
                  <a:cubicBezTo>
                    <a:pt x="73" y="21"/>
                    <a:pt x="73" y="20"/>
                    <a:pt x="72" y="19"/>
                  </a:cubicBezTo>
                  <a:cubicBezTo>
                    <a:pt x="74" y="17"/>
                    <a:pt x="77" y="16"/>
                    <a:pt x="79" y="15"/>
                  </a:cubicBezTo>
                  <a:cubicBezTo>
                    <a:pt x="77" y="11"/>
                    <a:pt x="76" y="8"/>
                    <a:pt x="7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0" name="Freeform 59"/>
            <p:cNvSpPr>
              <a:spLocks noEditPoints="1"/>
            </p:cNvSpPr>
            <p:nvPr/>
          </p:nvSpPr>
          <p:spPr bwMode="auto">
            <a:xfrm>
              <a:off x="9913340" y="957016"/>
              <a:ext cx="139446" cy="102260"/>
            </a:xfrm>
            <a:custGeom>
              <a:avLst/>
              <a:gdLst>
                <a:gd name="T0" fmla="*/ 51 w 51"/>
                <a:gd name="T1" fmla="*/ 36 h 37"/>
                <a:gd name="T2" fmla="*/ 48 w 51"/>
                <a:gd name="T3" fmla="*/ 37 h 37"/>
                <a:gd name="T4" fmla="*/ 4 w 51"/>
                <a:gd name="T5" fmla="*/ 22 h 37"/>
                <a:gd name="T6" fmla="*/ 0 w 51"/>
                <a:gd name="T7" fmla="*/ 20 h 37"/>
                <a:gd name="T8" fmla="*/ 0 w 51"/>
                <a:gd name="T9" fmla="*/ 17 h 37"/>
                <a:gd name="T10" fmla="*/ 27 w 51"/>
                <a:gd name="T11" fmla="*/ 0 h 37"/>
                <a:gd name="T12" fmla="*/ 29 w 51"/>
                <a:gd name="T13" fmla="*/ 1 h 37"/>
                <a:gd name="T14" fmla="*/ 51 w 51"/>
                <a:gd name="T15" fmla="*/ 36 h 37"/>
                <a:gd name="T16" fmla="*/ 27 w 51"/>
                <a:gd name="T17" fmla="*/ 3 h 37"/>
                <a:gd name="T18" fmla="*/ 4 w 51"/>
                <a:gd name="T19" fmla="*/ 19 h 37"/>
                <a:gd name="T20" fmla="*/ 45 w 51"/>
                <a:gd name="T21" fmla="*/ 33 h 37"/>
                <a:gd name="T22" fmla="*/ 27 w 51"/>
                <a:gd name="T23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7">
                  <a:moveTo>
                    <a:pt x="51" y="36"/>
                  </a:moveTo>
                  <a:cubicBezTo>
                    <a:pt x="51" y="37"/>
                    <a:pt x="49" y="37"/>
                    <a:pt x="48" y="37"/>
                  </a:cubicBezTo>
                  <a:cubicBezTo>
                    <a:pt x="34" y="32"/>
                    <a:pt x="20" y="24"/>
                    <a:pt x="4" y="22"/>
                  </a:cubicBezTo>
                  <a:cubicBezTo>
                    <a:pt x="2" y="21"/>
                    <a:pt x="1" y="22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10" y="12"/>
                    <a:pt x="17" y="5"/>
                    <a:pt x="27" y="0"/>
                  </a:cubicBezTo>
                  <a:cubicBezTo>
                    <a:pt x="28" y="1"/>
                    <a:pt x="29" y="0"/>
                    <a:pt x="29" y="1"/>
                  </a:cubicBezTo>
                  <a:cubicBezTo>
                    <a:pt x="34" y="15"/>
                    <a:pt x="45" y="26"/>
                    <a:pt x="51" y="36"/>
                  </a:cubicBezTo>
                  <a:close/>
                  <a:moveTo>
                    <a:pt x="27" y="3"/>
                  </a:moveTo>
                  <a:cubicBezTo>
                    <a:pt x="18" y="7"/>
                    <a:pt x="12" y="13"/>
                    <a:pt x="4" y="19"/>
                  </a:cubicBezTo>
                  <a:cubicBezTo>
                    <a:pt x="18" y="22"/>
                    <a:pt x="32" y="30"/>
                    <a:pt x="45" y="33"/>
                  </a:cubicBezTo>
                  <a:cubicBezTo>
                    <a:pt x="39" y="22"/>
                    <a:pt x="32" y="1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1" name="Freeform 60"/>
          <p:cNvSpPr>
            <a:spLocks/>
          </p:cNvSpPr>
          <p:nvPr/>
        </p:nvSpPr>
        <p:spPr bwMode="auto">
          <a:xfrm>
            <a:off x="5185943" y="675276"/>
            <a:ext cx="210331" cy="187090"/>
          </a:xfrm>
          <a:custGeom>
            <a:avLst/>
            <a:gdLst>
              <a:gd name="T0" fmla="*/ 77 w 77"/>
              <a:gd name="T1" fmla="*/ 20 h 68"/>
              <a:gd name="T2" fmla="*/ 66 w 77"/>
              <a:gd name="T3" fmla="*/ 26 h 68"/>
              <a:gd name="T4" fmla="*/ 49 w 77"/>
              <a:gd name="T5" fmla="*/ 33 h 68"/>
              <a:gd name="T6" fmla="*/ 48 w 77"/>
              <a:gd name="T7" fmla="*/ 41 h 68"/>
              <a:gd name="T8" fmla="*/ 45 w 77"/>
              <a:gd name="T9" fmla="*/ 54 h 68"/>
              <a:gd name="T10" fmla="*/ 42 w 77"/>
              <a:gd name="T11" fmla="*/ 67 h 68"/>
              <a:gd name="T12" fmla="*/ 39 w 77"/>
              <a:gd name="T13" fmla="*/ 68 h 68"/>
              <a:gd name="T14" fmla="*/ 37 w 77"/>
              <a:gd name="T15" fmla="*/ 64 h 68"/>
              <a:gd name="T16" fmla="*/ 36 w 77"/>
              <a:gd name="T17" fmla="*/ 44 h 68"/>
              <a:gd name="T18" fmla="*/ 34 w 77"/>
              <a:gd name="T19" fmla="*/ 39 h 68"/>
              <a:gd name="T20" fmla="*/ 26 w 77"/>
              <a:gd name="T21" fmla="*/ 41 h 68"/>
              <a:gd name="T22" fmla="*/ 19 w 77"/>
              <a:gd name="T23" fmla="*/ 43 h 68"/>
              <a:gd name="T24" fmla="*/ 15 w 77"/>
              <a:gd name="T25" fmla="*/ 53 h 68"/>
              <a:gd name="T26" fmla="*/ 14 w 77"/>
              <a:gd name="T27" fmla="*/ 51 h 68"/>
              <a:gd name="T28" fmla="*/ 12 w 77"/>
              <a:gd name="T29" fmla="*/ 51 h 68"/>
              <a:gd name="T30" fmla="*/ 9 w 77"/>
              <a:gd name="T31" fmla="*/ 46 h 68"/>
              <a:gd name="T32" fmla="*/ 1 w 77"/>
              <a:gd name="T33" fmla="*/ 47 h 68"/>
              <a:gd name="T34" fmla="*/ 7 w 77"/>
              <a:gd name="T35" fmla="*/ 41 h 68"/>
              <a:gd name="T36" fmla="*/ 4 w 77"/>
              <a:gd name="T37" fmla="*/ 35 h 68"/>
              <a:gd name="T38" fmla="*/ 6 w 77"/>
              <a:gd name="T39" fmla="*/ 32 h 68"/>
              <a:gd name="T40" fmla="*/ 15 w 77"/>
              <a:gd name="T41" fmla="*/ 36 h 68"/>
              <a:gd name="T42" fmla="*/ 19 w 77"/>
              <a:gd name="T43" fmla="*/ 35 h 68"/>
              <a:gd name="T44" fmla="*/ 19 w 77"/>
              <a:gd name="T45" fmla="*/ 33 h 68"/>
              <a:gd name="T46" fmla="*/ 32 w 77"/>
              <a:gd name="T47" fmla="*/ 28 h 68"/>
              <a:gd name="T48" fmla="*/ 20 w 77"/>
              <a:gd name="T49" fmla="*/ 11 h 68"/>
              <a:gd name="T50" fmla="*/ 19 w 77"/>
              <a:gd name="T51" fmla="*/ 8 h 68"/>
              <a:gd name="T52" fmla="*/ 21 w 77"/>
              <a:gd name="T53" fmla="*/ 5 h 68"/>
              <a:gd name="T54" fmla="*/ 20 w 77"/>
              <a:gd name="T55" fmla="*/ 0 h 68"/>
              <a:gd name="T56" fmla="*/ 22 w 77"/>
              <a:gd name="T57" fmla="*/ 0 h 68"/>
              <a:gd name="T58" fmla="*/ 28 w 77"/>
              <a:gd name="T59" fmla="*/ 7 h 68"/>
              <a:gd name="T60" fmla="*/ 43 w 77"/>
              <a:gd name="T61" fmla="*/ 25 h 68"/>
              <a:gd name="T62" fmla="*/ 56 w 77"/>
              <a:gd name="T63" fmla="*/ 21 h 68"/>
              <a:gd name="T64" fmla="*/ 58 w 77"/>
              <a:gd name="T65" fmla="*/ 21 h 68"/>
              <a:gd name="T66" fmla="*/ 77 w 77"/>
              <a:gd name="T67" fmla="*/ 18 h 68"/>
              <a:gd name="T68" fmla="*/ 77 w 77"/>
              <a:gd name="T69" fmla="*/ 2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" h="68">
                <a:moveTo>
                  <a:pt x="77" y="20"/>
                </a:moveTo>
                <a:cubicBezTo>
                  <a:pt x="74" y="22"/>
                  <a:pt x="72" y="24"/>
                  <a:pt x="66" y="26"/>
                </a:cubicBezTo>
                <a:cubicBezTo>
                  <a:pt x="60" y="29"/>
                  <a:pt x="52" y="29"/>
                  <a:pt x="49" y="33"/>
                </a:cubicBezTo>
                <a:cubicBezTo>
                  <a:pt x="48" y="34"/>
                  <a:pt x="48" y="38"/>
                  <a:pt x="48" y="41"/>
                </a:cubicBezTo>
                <a:cubicBezTo>
                  <a:pt x="47" y="46"/>
                  <a:pt x="46" y="49"/>
                  <a:pt x="45" y="54"/>
                </a:cubicBezTo>
                <a:cubicBezTo>
                  <a:pt x="44" y="59"/>
                  <a:pt x="44" y="63"/>
                  <a:pt x="42" y="67"/>
                </a:cubicBezTo>
                <a:cubicBezTo>
                  <a:pt x="41" y="66"/>
                  <a:pt x="40" y="68"/>
                  <a:pt x="39" y="68"/>
                </a:cubicBezTo>
                <a:cubicBezTo>
                  <a:pt x="39" y="66"/>
                  <a:pt x="39" y="64"/>
                  <a:pt x="37" y="64"/>
                </a:cubicBezTo>
                <a:cubicBezTo>
                  <a:pt x="37" y="56"/>
                  <a:pt x="34" y="51"/>
                  <a:pt x="36" y="44"/>
                </a:cubicBezTo>
                <a:cubicBezTo>
                  <a:pt x="34" y="43"/>
                  <a:pt x="35" y="41"/>
                  <a:pt x="34" y="39"/>
                </a:cubicBezTo>
                <a:cubicBezTo>
                  <a:pt x="31" y="38"/>
                  <a:pt x="29" y="41"/>
                  <a:pt x="26" y="41"/>
                </a:cubicBezTo>
                <a:cubicBezTo>
                  <a:pt x="24" y="42"/>
                  <a:pt x="21" y="42"/>
                  <a:pt x="19" y="43"/>
                </a:cubicBezTo>
                <a:cubicBezTo>
                  <a:pt x="16" y="45"/>
                  <a:pt x="18" y="50"/>
                  <a:pt x="15" y="53"/>
                </a:cubicBezTo>
                <a:cubicBezTo>
                  <a:pt x="15" y="52"/>
                  <a:pt x="15" y="52"/>
                  <a:pt x="14" y="51"/>
                </a:cubicBezTo>
                <a:cubicBezTo>
                  <a:pt x="14" y="50"/>
                  <a:pt x="13" y="51"/>
                  <a:pt x="12" y="51"/>
                </a:cubicBezTo>
                <a:cubicBezTo>
                  <a:pt x="11" y="50"/>
                  <a:pt x="11" y="47"/>
                  <a:pt x="9" y="46"/>
                </a:cubicBezTo>
                <a:cubicBezTo>
                  <a:pt x="7" y="48"/>
                  <a:pt x="4" y="46"/>
                  <a:pt x="1" y="47"/>
                </a:cubicBezTo>
                <a:cubicBezTo>
                  <a:pt x="0" y="43"/>
                  <a:pt x="5" y="43"/>
                  <a:pt x="7" y="41"/>
                </a:cubicBezTo>
                <a:cubicBezTo>
                  <a:pt x="7" y="39"/>
                  <a:pt x="5" y="37"/>
                  <a:pt x="4" y="35"/>
                </a:cubicBezTo>
                <a:cubicBezTo>
                  <a:pt x="5" y="34"/>
                  <a:pt x="5" y="33"/>
                  <a:pt x="6" y="32"/>
                </a:cubicBezTo>
                <a:cubicBezTo>
                  <a:pt x="9" y="33"/>
                  <a:pt x="12" y="34"/>
                  <a:pt x="15" y="36"/>
                </a:cubicBezTo>
                <a:cubicBezTo>
                  <a:pt x="17" y="35"/>
                  <a:pt x="17" y="35"/>
                  <a:pt x="19" y="35"/>
                </a:cubicBezTo>
                <a:cubicBezTo>
                  <a:pt x="20" y="34"/>
                  <a:pt x="19" y="33"/>
                  <a:pt x="19" y="33"/>
                </a:cubicBezTo>
                <a:cubicBezTo>
                  <a:pt x="24" y="32"/>
                  <a:pt x="27" y="30"/>
                  <a:pt x="32" y="28"/>
                </a:cubicBezTo>
                <a:cubicBezTo>
                  <a:pt x="29" y="23"/>
                  <a:pt x="24" y="16"/>
                  <a:pt x="20" y="11"/>
                </a:cubicBezTo>
                <a:cubicBezTo>
                  <a:pt x="21" y="10"/>
                  <a:pt x="19" y="9"/>
                  <a:pt x="19" y="8"/>
                </a:cubicBezTo>
                <a:cubicBezTo>
                  <a:pt x="19" y="7"/>
                  <a:pt x="19" y="6"/>
                  <a:pt x="21" y="5"/>
                </a:cubicBezTo>
                <a:cubicBezTo>
                  <a:pt x="20" y="4"/>
                  <a:pt x="19" y="2"/>
                  <a:pt x="20" y="0"/>
                </a:cubicBezTo>
                <a:cubicBezTo>
                  <a:pt x="21" y="0"/>
                  <a:pt x="21" y="0"/>
                  <a:pt x="22" y="0"/>
                </a:cubicBezTo>
                <a:cubicBezTo>
                  <a:pt x="23" y="3"/>
                  <a:pt x="25" y="6"/>
                  <a:pt x="28" y="7"/>
                </a:cubicBezTo>
                <a:cubicBezTo>
                  <a:pt x="32" y="15"/>
                  <a:pt x="39" y="20"/>
                  <a:pt x="43" y="25"/>
                </a:cubicBezTo>
                <a:cubicBezTo>
                  <a:pt x="47" y="24"/>
                  <a:pt x="52" y="22"/>
                  <a:pt x="56" y="21"/>
                </a:cubicBezTo>
                <a:cubicBezTo>
                  <a:pt x="57" y="21"/>
                  <a:pt x="57" y="21"/>
                  <a:pt x="58" y="21"/>
                </a:cubicBezTo>
                <a:cubicBezTo>
                  <a:pt x="64" y="20"/>
                  <a:pt x="71" y="18"/>
                  <a:pt x="77" y="18"/>
                </a:cubicBezTo>
                <a:cubicBezTo>
                  <a:pt x="77" y="19"/>
                  <a:pt x="77" y="19"/>
                  <a:pt x="77" y="2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2" name="Freeform 61"/>
          <p:cNvSpPr>
            <a:spLocks noEditPoints="1"/>
          </p:cNvSpPr>
          <p:nvPr/>
        </p:nvSpPr>
        <p:spPr bwMode="auto">
          <a:xfrm>
            <a:off x="2944707" y="1648492"/>
            <a:ext cx="106909" cy="225438"/>
          </a:xfrm>
          <a:custGeom>
            <a:avLst/>
            <a:gdLst>
              <a:gd name="T0" fmla="*/ 5 w 39"/>
              <a:gd name="T1" fmla="*/ 0 h 82"/>
              <a:gd name="T2" fmla="*/ 9 w 39"/>
              <a:gd name="T3" fmla="*/ 1 h 82"/>
              <a:gd name="T4" fmla="*/ 20 w 39"/>
              <a:gd name="T5" fmla="*/ 6 h 82"/>
              <a:gd name="T6" fmla="*/ 20 w 39"/>
              <a:gd name="T7" fmla="*/ 8 h 82"/>
              <a:gd name="T8" fmla="*/ 26 w 39"/>
              <a:gd name="T9" fmla="*/ 50 h 82"/>
              <a:gd name="T10" fmla="*/ 26 w 39"/>
              <a:gd name="T11" fmla="*/ 54 h 82"/>
              <a:gd name="T12" fmla="*/ 39 w 39"/>
              <a:gd name="T13" fmla="*/ 78 h 82"/>
              <a:gd name="T14" fmla="*/ 36 w 39"/>
              <a:gd name="T15" fmla="*/ 82 h 82"/>
              <a:gd name="T16" fmla="*/ 19 w 39"/>
              <a:gd name="T17" fmla="*/ 53 h 82"/>
              <a:gd name="T18" fmla="*/ 2 w 39"/>
              <a:gd name="T19" fmla="*/ 12 h 82"/>
              <a:gd name="T20" fmla="*/ 1 w 39"/>
              <a:gd name="T21" fmla="*/ 10 h 82"/>
              <a:gd name="T22" fmla="*/ 5 w 39"/>
              <a:gd name="T23" fmla="*/ 0 h 82"/>
              <a:gd name="T24" fmla="*/ 5 w 39"/>
              <a:gd name="T25" fmla="*/ 9 h 82"/>
              <a:gd name="T26" fmla="*/ 7 w 39"/>
              <a:gd name="T27" fmla="*/ 10 h 82"/>
              <a:gd name="T28" fmla="*/ 7 w 39"/>
              <a:gd name="T29" fmla="*/ 8 h 82"/>
              <a:gd name="T30" fmla="*/ 5 w 39"/>
              <a:gd name="T31" fmla="*/ 9 h 82"/>
              <a:gd name="T32" fmla="*/ 4 w 39"/>
              <a:gd name="T33" fmla="*/ 23 h 82"/>
              <a:gd name="T34" fmla="*/ 6 w 39"/>
              <a:gd name="T35" fmla="*/ 22 h 82"/>
              <a:gd name="T36" fmla="*/ 12 w 39"/>
              <a:gd name="T37" fmla="*/ 26 h 82"/>
              <a:gd name="T38" fmla="*/ 4 w 39"/>
              <a:gd name="T39" fmla="*/ 12 h 82"/>
              <a:gd name="T40" fmla="*/ 4 w 39"/>
              <a:gd name="T41" fmla="*/ 23 h 82"/>
              <a:gd name="T42" fmla="*/ 11 w 39"/>
              <a:gd name="T43" fmla="*/ 6 h 82"/>
              <a:gd name="T44" fmla="*/ 14 w 39"/>
              <a:gd name="T45" fmla="*/ 16 h 82"/>
              <a:gd name="T46" fmla="*/ 17 w 39"/>
              <a:gd name="T47" fmla="*/ 9 h 82"/>
              <a:gd name="T48" fmla="*/ 11 w 39"/>
              <a:gd name="T49" fmla="*/ 6 h 82"/>
              <a:gd name="T50" fmla="*/ 4 w 39"/>
              <a:gd name="T51" fmla="*/ 25 h 82"/>
              <a:gd name="T52" fmla="*/ 5 w 39"/>
              <a:gd name="T53" fmla="*/ 32 h 82"/>
              <a:gd name="T54" fmla="*/ 15 w 39"/>
              <a:gd name="T55" fmla="*/ 37 h 82"/>
              <a:gd name="T56" fmla="*/ 13 w 39"/>
              <a:gd name="T57" fmla="*/ 28 h 82"/>
              <a:gd name="T58" fmla="*/ 4 w 39"/>
              <a:gd name="T59" fmla="*/ 25 h 82"/>
              <a:gd name="T60" fmla="*/ 16 w 39"/>
              <a:gd name="T61" fmla="*/ 23 h 82"/>
              <a:gd name="T62" fmla="*/ 21 w 39"/>
              <a:gd name="T63" fmla="*/ 12 h 82"/>
              <a:gd name="T64" fmla="*/ 19 w 39"/>
              <a:gd name="T65" fmla="*/ 10 h 82"/>
              <a:gd name="T66" fmla="*/ 16 w 39"/>
              <a:gd name="T67" fmla="*/ 23 h 82"/>
              <a:gd name="T68" fmla="*/ 18 w 39"/>
              <a:gd name="T69" fmla="*/ 29 h 82"/>
              <a:gd name="T70" fmla="*/ 24 w 39"/>
              <a:gd name="T71" fmla="*/ 21 h 82"/>
              <a:gd name="T72" fmla="*/ 26 w 39"/>
              <a:gd name="T73" fmla="*/ 21 h 82"/>
              <a:gd name="T74" fmla="*/ 21 w 39"/>
              <a:gd name="T75" fmla="*/ 41 h 82"/>
              <a:gd name="T76" fmla="*/ 29 w 39"/>
              <a:gd name="T77" fmla="*/ 28 h 82"/>
              <a:gd name="T78" fmla="*/ 23 w 39"/>
              <a:gd name="T79" fmla="*/ 14 h 82"/>
              <a:gd name="T80" fmla="*/ 18 w 39"/>
              <a:gd name="T81" fmla="*/ 29 h 82"/>
              <a:gd name="T82" fmla="*/ 21 w 39"/>
              <a:gd name="T83" fmla="*/ 50 h 82"/>
              <a:gd name="T84" fmla="*/ 17 w 39"/>
              <a:gd name="T85" fmla="*/ 40 h 82"/>
              <a:gd name="T86" fmla="*/ 7 w 39"/>
              <a:gd name="T87" fmla="*/ 36 h 82"/>
              <a:gd name="T88" fmla="*/ 21 w 39"/>
              <a:gd name="T89" fmla="*/ 50 h 82"/>
              <a:gd name="T90" fmla="*/ 24 w 39"/>
              <a:gd name="T91" fmla="*/ 49 h 82"/>
              <a:gd name="T92" fmla="*/ 29 w 39"/>
              <a:gd name="T93" fmla="*/ 30 h 82"/>
              <a:gd name="T94" fmla="*/ 24 w 39"/>
              <a:gd name="T95" fmla="*/ 4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" h="82">
                <a:moveTo>
                  <a:pt x="5" y="0"/>
                </a:moveTo>
                <a:cubicBezTo>
                  <a:pt x="7" y="1"/>
                  <a:pt x="8" y="1"/>
                  <a:pt x="9" y="1"/>
                </a:cubicBezTo>
                <a:cubicBezTo>
                  <a:pt x="13" y="3"/>
                  <a:pt x="17" y="6"/>
                  <a:pt x="20" y="6"/>
                </a:cubicBezTo>
                <a:cubicBezTo>
                  <a:pt x="20" y="7"/>
                  <a:pt x="20" y="7"/>
                  <a:pt x="20" y="8"/>
                </a:cubicBezTo>
                <a:cubicBezTo>
                  <a:pt x="33" y="20"/>
                  <a:pt x="35" y="34"/>
                  <a:pt x="26" y="50"/>
                </a:cubicBezTo>
                <a:cubicBezTo>
                  <a:pt x="26" y="51"/>
                  <a:pt x="26" y="52"/>
                  <a:pt x="26" y="54"/>
                </a:cubicBezTo>
                <a:cubicBezTo>
                  <a:pt x="28" y="62"/>
                  <a:pt x="32" y="71"/>
                  <a:pt x="39" y="78"/>
                </a:cubicBezTo>
                <a:cubicBezTo>
                  <a:pt x="39" y="80"/>
                  <a:pt x="37" y="82"/>
                  <a:pt x="36" y="82"/>
                </a:cubicBezTo>
                <a:cubicBezTo>
                  <a:pt x="29" y="73"/>
                  <a:pt x="22" y="63"/>
                  <a:pt x="19" y="53"/>
                </a:cubicBezTo>
                <a:cubicBezTo>
                  <a:pt x="1" y="42"/>
                  <a:pt x="0" y="27"/>
                  <a:pt x="2" y="12"/>
                </a:cubicBezTo>
                <a:cubicBezTo>
                  <a:pt x="2" y="11"/>
                  <a:pt x="1" y="10"/>
                  <a:pt x="1" y="10"/>
                </a:cubicBezTo>
                <a:cubicBezTo>
                  <a:pt x="4" y="7"/>
                  <a:pt x="2" y="2"/>
                  <a:pt x="5" y="0"/>
                </a:cubicBezTo>
                <a:close/>
                <a:moveTo>
                  <a:pt x="5" y="9"/>
                </a:moveTo>
                <a:cubicBezTo>
                  <a:pt x="6" y="9"/>
                  <a:pt x="6" y="10"/>
                  <a:pt x="7" y="10"/>
                </a:cubicBezTo>
                <a:cubicBezTo>
                  <a:pt x="8" y="9"/>
                  <a:pt x="7" y="8"/>
                  <a:pt x="7" y="8"/>
                </a:cubicBezTo>
                <a:cubicBezTo>
                  <a:pt x="6" y="8"/>
                  <a:pt x="5" y="8"/>
                  <a:pt x="5" y="9"/>
                </a:cubicBezTo>
                <a:close/>
                <a:moveTo>
                  <a:pt x="4" y="23"/>
                </a:moveTo>
                <a:cubicBezTo>
                  <a:pt x="5" y="23"/>
                  <a:pt x="5" y="23"/>
                  <a:pt x="6" y="22"/>
                </a:cubicBezTo>
                <a:cubicBezTo>
                  <a:pt x="7" y="24"/>
                  <a:pt x="10" y="25"/>
                  <a:pt x="12" y="26"/>
                </a:cubicBezTo>
                <a:cubicBezTo>
                  <a:pt x="10" y="21"/>
                  <a:pt x="12" y="12"/>
                  <a:pt x="4" y="12"/>
                </a:cubicBezTo>
                <a:cubicBezTo>
                  <a:pt x="5" y="16"/>
                  <a:pt x="4" y="19"/>
                  <a:pt x="4" y="23"/>
                </a:cubicBezTo>
                <a:close/>
                <a:moveTo>
                  <a:pt x="11" y="6"/>
                </a:moveTo>
                <a:cubicBezTo>
                  <a:pt x="12" y="9"/>
                  <a:pt x="12" y="14"/>
                  <a:pt x="14" y="16"/>
                </a:cubicBezTo>
                <a:cubicBezTo>
                  <a:pt x="14" y="14"/>
                  <a:pt x="17" y="11"/>
                  <a:pt x="17" y="9"/>
                </a:cubicBezTo>
                <a:cubicBezTo>
                  <a:pt x="15" y="7"/>
                  <a:pt x="13" y="6"/>
                  <a:pt x="11" y="6"/>
                </a:cubicBezTo>
                <a:close/>
                <a:moveTo>
                  <a:pt x="4" y="25"/>
                </a:moveTo>
                <a:cubicBezTo>
                  <a:pt x="4" y="28"/>
                  <a:pt x="5" y="30"/>
                  <a:pt x="5" y="32"/>
                </a:cubicBezTo>
                <a:cubicBezTo>
                  <a:pt x="9" y="34"/>
                  <a:pt x="12" y="36"/>
                  <a:pt x="15" y="37"/>
                </a:cubicBezTo>
                <a:cubicBezTo>
                  <a:pt x="16" y="33"/>
                  <a:pt x="14" y="31"/>
                  <a:pt x="13" y="28"/>
                </a:cubicBezTo>
                <a:cubicBezTo>
                  <a:pt x="10" y="28"/>
                  <a:pt x="7" y="25"/>
                  <a:pt x="4" y="25"/>
                </a:cubicBezTo>
                <a:close/>
                <a:moveTo>
                  <a:pt x="16" y="23"/>
                </a:moveTo>
                <a:cubicBezTo>
                  <a:pt x="18" y="19"/>
                  <a:pt x="20" y="15"/>
                  <a:pt x="21" y="12"/>
                </a:cubicBezTo>
                <a:cubicBezTo>
                  <a:pt x="21" y="11"/>
                  <a:pt x="20" y="10"/>
                  <a:pt x="19" y="10"/>
                </a:cubicBezTo>
                <a:cubicBezTo>
                  <a:pt x="18" y="13"/>
                  <a:pt x="13" y="20"/>
                  <a:pt x="16" y="23"/>
                </a:cubicBezTo>
                <a:close/>
                <a:moveTo>
                  <a:pt x="18" y="29"/>
                </a:moveTo>
                <a:cubicBezTo>
                  <a:pt x="20" y="26"/>
                  <a:pt x="22" y="24"/>
                  <a:pt x="24" y="21"/>
                </a:cubicBezTo>
                <a:cubicBezTo>
                  <a:pt x="24" y="21"/>
                  <a:pt x="25" y="21"/>
                  <a:pt x="26" y="21"/>
                </a:cubicBezTo>
                <a:cubicBezTo>
                  <a:pt x="22" y="27"/>
                  <a:pt x="16" y="35"/>
                  <a:pt x="21" y="41"/>
                </a:cubicBezTo>
                <a:cubicBezTo>
                  <a:pt x="24" y="37"/>
                  <a:pt x="25" y="30"/>
                  <a:pt x="29" y="28"/>
                </a:cubicBezTo>
                <a:cubicBezTo>
                  <a:pt x="28" y="23"/>
                  <a:pt x="27" y="18"/>
                  <a:pt x="23" y="14"/>
                </a:cubicBezTo>
                <a:cubicBezTo>
                  <a:pt x="21" y="20"/>
                  <a:pt x="15" y="24"/>
                  <a:pt x="18" y="29"/>
                </a:cubicBezTo>
                <a:close/>
                <a:moveTo>
                  <a:pt x="21" y="50"/>
                </a:moveTo>
                <a:cubicBezTo>
                  <a:pt x="18" y="47"/>
                  <a:pt x="20" y="42"/>
                  <a:pt x="17" y="40"/>
                </a:cubicBezTo>
                <a:cubicBezTo>
                  <a:pt x="14" y="37"/>
                  <a:pt x="10" y="38"/>
                  <a:pt x="7" y="36"/>
                </a:cubicBezTo>
                <a:cubicBezTo>
                  <a:pt x="9" y="40"/>
                  <a:pt x="15" y="49"/>
                  <a:pt x="21" y="50"/>
                </a:cubicBezTo>
                <a:close/>
                <a:moveTo>
                  <a:pt x="24" y="49"/>
                </a:moveTo>
                <a:cubicBezTo>
                  <a:pt x="29" y="43"/>
                  <a:pt x="31" y="35"/>
                  <a:pt x="29" y="30"/>
                </a:cubicBezTo>
                <a:cubicBezTo>
                  <a:pt x="26" y="36"/>
                  <a:pt x="20" y="43"/>
                  <a:pt x="24" y="4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3" name="Freeform 62"/>
          <p:cNvSpPr>
            <a:spLocks noEditPoints="1"/>
          </p:cNvSpPr>
          <p:nvPr/>
        </p:nvSpPr>
        <p:spPr bwMode="auto">
          <a:xfrm>
            <a:off x="3153518" y="1370182"/>
            <a:ext cx="102260" cy="112719"/>
          </a:xfrm>
          <a:custGeom>
            <a:avLst/>
            <a:gdLst>
              <a:gd name="T0" fmla="*/ 27 w 37"/>
              <a:gd name="T1" fmla="*/ 0 h 41"/>
              <a:gd name="T2" fmla="*/ 26 w 37"/>
              <a:gd name="T3" fmla="*/ 4 h 41"/>
              <a:gd name="T4" fmla="*/ 21 w 37"/>
              <a:gd name="T5" fmla="*/ 16 h 41"/>
              <a:gd name="T6" fmla="*/ 16 w 37"/>
              <a:gd name="T7" fmla="*/ 31 h 41"/>
              <a:gd name="T8" fmla="*/ 23 w 37"/>
              <a:gd name="T9" fmla="*/ 28 h 41"/>
              <a:gd name="T10" fmla="*/ 32 w 37"/>
              <a:gd name="T11" fmla="*/ 20 h 41"/>
              <a:gd name="T12" fmla="*/ 33 w 37"/>
              <a:gd name="T13" fmla="*/ 18 h 41"/>
              <a:gd name="T14" fmla="*/ 36 w 37"/>
              <a:gd name="T15" fmla="*/ 24 h 41"/>
              <a:gd name="T16" fmla="*/ 35 w 37"/>
              <a:gd name="T17" fmla="*/ 25 h 41"/>
              <a:gd name="T18" fmla="*/ 14 w 37"/>
              <a:gd name="T19" fmla="*/ 41 h 41"/>
              <a:gd name="T20" fmla="*/ 13 w 37"/>
              <a:gd name="T21" fmla="*/ 39 h 41"/>
              <a:gd name="T22" fmla="*/ 14 w 37"/>
              <a:gd name="T23" fmla="*/ 33 h 41"/>
              <a:gd name="T24" fmla="*/ 15 w 37"/>
              <a:gd name="T25" fmla="*/ 26 h 41"/>
              <a:gd name="T26" fmla="*/ 19 w 37"/>
              <a:gd name="T27" fmla="*/ 9 h 41"/>
              <a:gd name="T28" fmla="*/ 5 w 37"/>
              <a:gd name="T29" fmla="*/ 16 h 41"/>
              <a:gd name="T30" fmla="*/ 5 w 37"/>
              <a:gd name="T31" fmla="*/ 18 h 41"/>
              <a:gd name="T32" fmla="*/ 5 w 37"/>
              <a:gd name="T33" fmla="*/ 19 h 41"/>
              <a:gd name="T34" fmla="*/ 3 w 37"/>
              <a:gd name="T35" fmla="*/ 18 h 41"/>
              <a:gd name="T36" fmla="*/ 1 w 37"/>
              <a:gd name="T37" fmla="*/ 18 h 41"/>
              <a:gd name="T38" fmla="*/ 0 w 37"/>
              <a:gd name="T39" fmla="*/ 17 h 41"/>
              <a:gd name="T40" fmla="*/ 1 w 37"/>
              <a:gd name="T41" fmla="*/ 16 h 41"/>
              <a:gd name="T42" fmla="*/ 0 w 37"/>
              <a:gd name="T43" fmla="*/ 14 h 41"/>
              <a:gd name="T44" fmla="*/ 2 w 37"/>
              <a:gd name="T45" fmla="*/ 12 h 41"/>
              <a:gd name="T46" fmla="*/ 19 w 37"/>
              <a:gd name="T47" fmla="*/ 4 h 41"/>
              <a:gd name="T48" fmla="*/ 27 w 37"/>
              <a:gd name="T49" fmla="*/ 0 h 41"/>
              <a:gd name="T50" fmla="*/ 33 w 37"/>
              <a:gd name="T51" fmla="*/ 22 h 41"/>
              <a:gd name="T52" fmla="*/ 33 w 37"/>
              <a:gd name="T53" fmla="*/ 22 h 41"/>
              <a:gd name="T54" fmla="*/ 33 w 37"/>
              <a:gd name="T55" fmla="*/ 21 h 41"/>
              <a:gd name="T56" fmla="*/ 33 w 37"/>
              <a:gd name="T57" fmla="*/ 22 h 41"/>
              <a:gd name="T58" fmla="*/ 15 w 37"/>
              <a:gd name="T59" fmla="*/ 35 h 41"/>
              <a:gd name="T60" fmla="*/ 17 w 37"/>
              <a:gd name="T61" fmla="*/ 33 h 41"/>
              <a:gd name="T62" fmla="*/ 15 w 37"/>
              <a:gd name="T63" fmla="*/ 3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" h="41">
                <a:moveTo>
                  <a:pt x="27" y="0"/>
                </a:moveTo>
                <a:cubicBezTo>
                  <a:pt x="28" y="2"/>
                  <a:pt x="26" y="3"/>
                  <a:pt x="26" y="4"/>
                </a:cubicBezTo>
                <a:cubicBezTo>
                  <a:pt x="24" y="8"/>
                  <a:pt x="22" y="12"/>
                  <a:pt x="21" y="16"/>
                </a:cubicBezTo>
                <a:cubicBezTo>
                  <a:pt x="19" y="21"/>
                  <a:pt x="17" y="26"/>
                  <a:pt x="16" y="31"/>
                </a:cubicBezTo>
                <a:cubicBezTo>
                  <a:pt x="19" y="31"/>
                  <a:pt x="20" y="29"/>
                  <a:pt x="23" y="28"/>
                </a:cubicBezTo>
                <a:cubicBezTo>
                  <a:pt x="27" y="25"/>
                  <a:pt x="30" y="24"/>
                  <a:pt x="32" y="20"/>
                </a:cubicBezTo>
                <a:cubicBezTo>
                  <a:pt x="32" y="19"/>
                  <a:pt x="32" y="18"/>
                  <a:pt x="33" y="18"/>
                </a:cubicBezTo>
                <a:cubicBezTo>
                  <a:pt x="35" y="19"/>
                  <a:pt x="37" y="21"/>
                  <a:pt x="36" y="24"/>
                </a:cubicBezTo>
                <a:cubicBezTo>
                  <a:pt x="36" y="24"/>
                  <a:pt x="34" y="24"/>
                  <a:pt x="35" y="25"/>
                </a:cubicBezTo>
                <a:cubicBezTo>
                  <a:pt x="27" y="29"/>
                  <a:pt x="19" y="34"/>
                  <a:pt x="14" y="41"/>
                </a:cubicBezTo>
                <a:cubicBezTo>
                  <a:pt x="12" y="41"/>
                  <a:pt x="12" y="39"/>
                  <a:pt x="13" y="39"/>
                </a:cubicBezTo>
                <a:cubicBezTo>
                  <a:pt x="11" y="37"/>
                  <a:pt x="13" y="35"/>
                  <a:pt x="14" y="33"/>
                </a:cubicBezTo>
                <a:cubicBezTo>
                  <a:pt x="14" y="31"/>
                  <a:pt x="15" y="28"/>
                  <a:pt x="15" y="26"/>
                </a:cubicBezTo>
                <a:cubicBezTo>
                  <a:pt x="16" y="20"/>
                  <a:pt x="18" y="15"/>
                  <a:pt x="19" y="9"/>
                </a:cubicBezTo>
                <a:cubicBezTo>
                  <a:pt x="14" y="11"/>
                  <a:pt x="10" y="14"/>
                  <a:pt x="5" y="16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8"/>
                  <a:pt x="5" y="18"/>
                  <a:pt x="5" y="19"/>
                </a:cubicBezTo>
                <a:cubicBezTo>
                  <a:pt x="4" y="19"/>
                  <a:pt x="3" y="18"/>
                  <a:pt x="3" y="18"/>
                </a:cubicBezTo>
                <a:cubicBezTo>
                  <a:pt x="2" y="18"/>
                  <a:pt x="2" y="18"/>
                  <a:pt x="1" y="18"/>
                </a:cubicBezTo>
                <a:cubicBezTo>
                  <a:pt x="0" y="18"/>
                  <a:pt x="0" y="18"/>
                  <a:pt x="0" y="17"/>
                </a:cubicBezTo>
                <a:cubicBezTo>
                  <a:pt x="0" y="17"/>
                  <a:pt x="1" y="17"/>
                  <a:pt x="1" y="16"/>
                </a:cubicBezTo>
                <a:cubicBezTo>
                  <a:pt x="1" y="15"/>
                  <a:pt x="0" y="15"/>
                  <a:pt x="0" y="14"/>
                </a:cubicBezTo>
                <a:cubicBezTo>
                  <a:pt x="1" y="13"/>
                  <a:pt x="2" y="13"/>
                  <a:pt x="2" y="12"/>
                </a:cubicBezTo>
                <a:cubicBezTo>
                  <a:pt x="9" y="9"/>
                  <a:pt x="13" y="6"/>
                  <a:pt x="19" y="4"/>
                </a:cubicBezTo>
                <a:cubicBezTo>
                  <a:pt x="22" y="3"/>
                  <a:pt x="24" y="0"/>
                  <a:pt x="27" y="0"/>
                </a:cubicBezTo>
                <a:close/>
                <a:moveTo>
                  <a:pt x="33" y="22"/>
                </a:moveTo>
                <a:cubicBezTo>
                  <a:pt x="33" y="22"/>
                  <a:pt x="33" y="22"/>
                  <a:pt x="33" y="22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2"/>
                </a:cubicBezTo>
                <a:close/>
                <a:moveTo>
                  <a:pt x="15" y="35"/>
                </a:moveTo>
                <a:cubicBezTo>
                  <a:pt x="16" y="34"/>
                  <a:pt x="17" y="34"/>
                  <a:pt x="17" y="33"/>
                </a:cubicBezTo>
                <a:cubicBezTo>
                  <a:pt x="16" y="34"/>
                  <a:pt x="15" y="34"/>
                  <a:pt x="15" y="3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4" name="Freeform 63"/>
          <p:cNvSpPr>
            <a:spLocks/>
          </p:cNvSpPr>
          <p:nvPr/>
        </p:nvSpPr>
        <p:spPr bwMode="auto">
          <a:xfrm>
            <a:off x="3213944" y="1474766"/>
            <a:ext cx="54616" cy="56940"/>
          </a:xfrm>
          <a:custGeom>
            <a:avLst/>
            <a:gdLst>
              <a:gd name="T0" fmla="*/ 17 w 20"/>
              <a:gd name="T1" fmla="*/ 0 h 21"/>
              <a:gd name="T2" fmla="*/ 15 w 20"/>
              <a:gd name="T3" fmla="*/ 3 h 21"/>
              <a:gd name="T4" fmla="*/ 17 w 20"/>
              <a:gd name="T5" fmla="*/ 3 h 21"/>
              <a:gd name="T6" fmla="*/ 12 w 20"/>
              <a:gd name="T7" fmla="*/ 15 h 21"/>
              <a:gd name="T8" fmla="*/ 14 w 20"/>
              <a:gd name="T9" fmla="*/ 14 h 21"/>
              <a:gd name="T10" fmla="*/ 14 w 20"/>
              <a:gd name="T11" fmla="*/ 14 h 21"/>
              <a:gd name="T12" fmla="*/ 15 w 20"/>
              <a:gd name="T13" fmla="*/ 12 h 21"/>
              <a:gd name="T14" fmla="*/ 17 w 20"/>
              <a:gd name="T15" fmla="*/ 17 h 21"/>
              <a:gd name="T16" fmla="*/ 16 w 20"/>
              <a:gd name="T17" fmla="*/ 16 h 21"/>
              <a:gd name="T18" fmla="*/ 6 w 20"/>
              <a:gd name="T19" fmla="*/ 21 h 21"/>
              <a:gd name="T20" fmla="*/ 6 w 20"/>
              <a:gd name="T21" fmla="*/ 20 h 21"/>
              <a:gd name="T22" fmla="*/ 12 w 20"/>
              <a:gd name="T23" fmla="*/ 4 h 21"/>
              <a:gd name="T24" fmla="*/ 6 w 20"/>
              <a:gd name="T25" fmla="*/ 8 h 21"/>
              <a:gd name="T26" fmla="*/ 6 w 20"/>
              <a:gd name="T27" fmla="*/ 11 h 21"/>
              <a:gd name="T28" fmla="*/ 6 w 20"/>
              <a:gd name="T29" fmla="*/ 12 h 21"/>
              <a:gd name="T30" fmla="*/ 2 w 20"/>
              <a:gd name="T31" fmla="*/ 11 h 21"/>
              <a:gd name="T32" fmla="*/ 0 w 20"/>
              <a:gd name="T33" fmla="*/ 9 h 21"/>
              <a:gd name="T34" fmla="*/ 4 w 20"/>
              <a:gd name="T35" fmla="*/ 7 h 21"/>
              <a:gd name="T36" fmla="*/ 16 w 20"/>
              <a:gd name="T37" fmla="*/ 0 h 21"/>
              <a:gd name="T38" fmla="*/ 17 w 20"/>
              <a:gd name="T3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" h="21">
                <a:moveTo>
                  <a:pt x="17" y="0"/>
                </a:moveTo>
                <a:cubicBezTo>
                  <a:pt x="17" y="1"/>
                  <a:pt x="16" y="2"/>
                  <a:pt x="15" y="3"/>
                </a:cubicBezTo>
                <a:cubicBezTo>
                  <a:pt x="16" y="3"/>
                  <a:pt x="16" y="3"/>
                  <a:pt x="17" y="3"/>
                </a:cubicBezTo>
                <a:cubicBezTo>
                  <a:pt x="16" y="7"/>
                  <a:pt x="13" y="10"/>
                  <a:pt x="12" y="15"/>
                </a:cubicBezTo>
                <a:cubicBezTo>
                  <a:pt x="13" y="15"/>
                  <a:pt x="13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5" y="13"/>
                  <a:pt x="15" y="12"/>
                </a:cubicBezTo>
                <a:cubicBezTo>
                  <a:pt x="18" y="11"/>
                  <a:pt x="20" y="16"/>
                  <a:pt x="17" y="17"/>
                </a:cubicBezTo>
                <a:cubicBezTo>
                  <a:pt x="16" y="17"/>
                  <a:pt x="16" y="16"/>
                  <a:pt x="16" y="16"/>
                </a:cubicBezTo>
                <a:cubicBezTo>
                  <a:pt x="13" y="18"/>
                  <a:pt x="11" y="21"/>
                  <a:pt x="6" y="21"/>
                </a:cubicBezTo>
                <a:cubicBezTo>
                  <a:pt x="6" y="21"/>
                  <a:pt x="6" y="21"/>
                  <a:pt x="6" y="20"/>
                </a:cubicBezTo>
                <a:cubicBezTo>
                  <a:pt x="9" y="16"/>
                  <a:pt x="11" y="11"/>
                  <a:pt x="12" y="4"/>
                </a:cubicBezTo>
                <a:cubicBezTo>
                  <a:pt x="10" y="5"/>
                  <a:pt x="8" y="7"/>
                  <a:pt x="6" y="8"/>
                </a:cubicBezTo>
                <a:cubicBezTo>
                  <a:pt x="6" y="9"/>
                  <a:pt x="7" y="11"/>
                  <a:pt x="6" y="11"/>
                </a:cubicBezTo>
                <a:cubicBezTo>
                  <a:pt x="6" y="11"/>
                  <a:pt x="6" y="12"/>
                  <a:pt x="6" y="12"/>
                </a:cubicBezTo>
                <a:cubicBezTo>
                  <a:pt x="5" y="12"/>
                  <a:pt x="3" y="12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1" y="8"/>
                  <a:pt x="2" y="8"/>
                  <a:pt x="4" y="7"/>
                </a:cubicBezTo>
                <a:cubicBezTo>
                  <a:pt x="6" y="3"/>
                  <a:pt x="12" y="2"/>
                  <a:pt x="16" y="0"/>
                </a:cubicBezTo>
                <a:cubicBezTo>
                  <a:pt x="16" y="0"/>
                  <a:pt x="16" y="0"/>
                  <a:pt x="17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5" name="Freeform 64"/>
          <p:cNvSpPr>
            <a:spLocks/>
          </p:cNvSpPr>
          <p:nvPr/>
        </p:nvSpPr>
        <p:spPr bwMode="auto">
          <a:xfrm>
            <a:off x="3241833" y="1537517"/>
            <a:ext cx="44158" cy="46482"/>
          </a:xfrm>
          <a:custGeom>
            <a:avLst/>
            <a:gdLst>
              <a:gd name="T0" fmla="*/ 12 w 16"/>
              <a:gd name="T1" fmla="*/ 0 h 17"/>
              <a:gd name="T2" fmla="*/ 12 w 16"/>
              <a:gd name="T3" fmla="*/ 5 h 17"/>
              <a:gd name="T4" fmla="*/ 10 w 16"/>
              <a:gd name="T5" fmla="*/ 7 h 17"/>
              <a:gd name="T6" fmla="*/ 8 w 16"/>
              <a:gd name="T7" fmla="*/ 12 h 17"/>
              <a:gd name="T8" fmla="*/ 14 w 16"/>
              <a:gd name="T9" fmla="*/ 8 h 17"/>
              <a:gd name="T10" fmla="*/ 15 w 16"/>
              <a:gd name="T11" fmla="*/ 12 h 17"/>
              <a:gd name="T12" fmla="*/ 13 w 16"/>
              <a:gd name="T13" fmla="*/ 12 h 17"/>
              <a:gd name="T14" fmla="*/ 6 w 16"/>
              <a:gd name="T15" fmla="*/ 16 h 17"/>
              <a:gd name="T16" fmla="*/ 5 w 16"/>
              <a:gd name="T17" fmla="*/ 17 h 17"/>
              <a:gd name="T18" fmla="*/ 4 w 16"/>
              <a:gd name="T19" fmla="*/ 16 h 17"/>
              <a:gd name="T20" fmla="*/ 5 w 16"/>
              <a:gd name="T21" fmla="*/ 12 h 17"/>
              <a:gd name="T22" fmla="*/ 9 w 16"/>
              <a:gd name="T23" fmla="*/ 3 h 17"/>
              <a:gd name="T24" fmla="*/ 8 w 16"/>
              <a:gd name="T25" fmla="*/ 4 h 17"/>
              <a:gd name="T26" fmla="*/ 4 w 16"/>
              <a:gd name="T27" fmla="*/ 8 h 17"/>
              <a:gd name="T28" fmla="*/ 4 w 16"/>
              <a:gd name="T29" fmla="*/ 9 h 17"/>
              <a:gd name="T30" fmla="*/ 4 w 16"/>
              <a:gd name="T31" fmla="*/ 10 h 17"/>
              <a:gd name="T32" fmla="*/ 1 w 16"/>
              <a:gd name="T33" fmla="*/ 6 h 17"/>
              <a:gd name="T34" fmla="*/ 12 w 16"/>
              <a:gd name="T3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7">
                <a:moveTo>
                  <a:pt x="12" y="0"/>
                </a:moveTo>
                <a:cubicBezTo>
                  <a:pt x="11" y="2"/>
                  <a:pt x="12" y="3"/>
                  <a:pt x="12" y="5"/>
                </a:cubicBezTo>
                <a:cubicBezTo>
                  <a:pt x="11" y="5"/>
                  <a:pt x="11" y="6"/>
                  <a:pt x="10" y="7"/>
                </a:cubicBezTo>
                <a:cubicBezTo>
                  <a:pt x="9" y="8"/>
                  <a:pt x="9" y="10"/>
                  <a:pt x="8" y="12"/>
                </a:cubicBezTo>
                <a:cubicBezTo>
                  <a:pt x="10" y="11"/>
                  <a:pt x="12" y="10"/>
                  <a:pt x="14" y="8"/>
                </a:cubicBezTo>
                <a:cubicBezTo>
                  <a:pt x="15" y="9"/>
                  <a:pt x="16" y="12"/>
                  <a:pt x="15" y="12"/>
                </a:cubicBezTo>
                <a:cubicBezTo>
                  <a:pt x="14" y="12"/>
                  <a:pt x="14" y="12"/>
                  <a:pt x="13" y="12"/>
                </a:cubicBezTo>
                <a:cubicBezTo>
                  <a:pt x="11" y="13"/>
                  <a:pt x="9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4" y="17"/>
                  <a:pt x="4" y="16"/>
                  <a:pt x="4" y="16"/>
                </a:cubicBezTo>
                <a:cubicBezTo>
                  <a:pt x="4" y="14"/>
                  <a:pt x="5" y="14"/>
                  <a:pt x="5" y="12"/>
                </a:cubicBezTo>
                <a:cubicBezTo>
                  <a:pt x="7" y="10"/>
                  <a:pt x="8" y="6"/>
                  <a:pt x="9" y="3"/>
                </a:cubicBezTo>
                <a:cubicBezTo>
                  <a:pt x="9" y="3"/>
                  <a:pt x="8" y="4"/>
                  <a:pt x="8" y="4"/>
                </a:cubicBezTo>
                <a:cubicBezTo>
                  <a:pt x="7" y="5"/>
                  <a:pt x="5" y="6"/>
                  <a:pt x="4" y="8"/>
                </a:cubicBezTo>
                <a:cubicBezTo>
                  <a:pt x="4" y="8"/>
                  <a:pt x="4" y="8"/>
                  <a:pt x="4" y="9"/>
                </a:cubicBezTo>
                <a:cubicBezTo>
                  <a:pt x="4" y="9"/>
                  <a:pt x="4" y="9"/>
                  <a:pt x="4" y="10"/>
                </a:cubicBezTo>
                <a:cubicBezTo>
                  <a:pt x="2" y="9"/>
                  <a:pt x="0" y="8"/>
                  <a:pt x="1" y="6"/>
                </a:cubicBezTo>
                <a:cubicBezTo>
                  <a:pt x="4" y="4"/>
                  <a:pt x="8" y="0"/>
                  <a:pt x="12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5" name="组合 564"/>
          <p:cNvGrpSpPr/>
          <p:nvPr/>
        </p:nvGrpSpPr>
        <p:grpSpPr>
          <a:xfrm>
            <a:off x="3310394" y="1559596"/>
            <a:ext cx="120853" cy="208007"/>
            <a:chOff x="9512433" y="1484586"/>
            <a:chExt cx="120853" cy="208007"/>
          </a:xfrm>
          <a:solidFill>
            <a:srgbClr val="00B050"/>
          </a:solidFill>
        </p:grpSpPr>
        <p:sp>
          <p:nvSpPr>
            <p:cNvPr id="425" name="Freeform 74"/>
            <p:cNvSpPr>
              <a:spLocks noEditPoints="1"/>
            </p:cNvSpPr>
            <p:nvPr/>
          </p:nvSpPr>
          <p:spPr bwMode="auto">
            <a:xfrm>
              <a:off x="9512433" y="1484586"/>
              <a:ext cx="120853" cy="208007"/>
            </a:xfrm>
            <a:custGeom>
              <a:avLst/>
              <a:gdLst>
                <a:gd name="T0" fmla="*/ 34 w 44"/>
                <a:gd name="T1" fmla="*/ 58 h 76"/>
                <a:gd name="T2" fmla="*/ 34 w 44"/>
                <a:gd name="T3" fmla="*/ 60 h 76"/>
                <a:gd name="T4" fmla="*/ 33 w 44"/>
                <a:gd name="T5" fmla="*/ 60 h 76"/>
                <a:gd name="T6" fmla="*/ 33 w 44"/>
                <a:gd name="T7" fmla="*/ 64 h 76"/>
                <a:gd name="T8" fmla="*/ 27 w 44"/>
                <a:gd name="T9" fmla="*/ 65 h 76"/>
                <a:gd name="T10" fmla="*/ 30 w 44"/>
                <a:gd name="T11" fmla="*/ 65 h 76"/>
                <a:gd name="T12" fmla="*/ 32 w 44"/>
                <a:gd name="T13" fmla="*/ 66 h 76"/>
                <a:gd name="T14" fmla="*/ 29 w 44"/>
                <a:gd name="T15" fmla="*/ 69 h 76"/>
                <a:gd name="T16" fmla="*/ 32 w 44"/>
                <a:gd name="T17" fmla="*/ 72 h 76"/>
                <a:gd name="T18" fmla="*/ 32 w 44"/>
                <a:gd name="T19" fmla="*/ 74 h 76"/>
                <a:gd name="T20" fmla="*/ 11 w 44"/>
                <a:gd name="T21" fmla="*/ 76 h 76"/>
                <a:gd name="T22" fmla="*/ 8 w 44"/>
                <a:gd name="T23" fmla="*/ 74 h 76"/>
                <a:gd name="T24" fmla="*/ 9 w 44"/>
                <a:gd name="T25" fmla="*/ 72 h 76"/>
                <a:gd name="T26" fmla="*/ 7 w 44"/>
                <a:gd name="T27" fmla="*/ 69 h 76"/>
                <a:gd name="T28" fmla="*/ 19 w 44"/>
                <a:gd name="T29" fmla="*/ 67 h 76"/>
                <a:gd name="T30" fmla="*/ 10 w 44"/>
                <a:gd name="T31" fmla="*/ 67 h 76"/>
                <a:gd name="T32" fmla="*/ 7 w 44"/>
                <a:gd name="T33" fmla="*/ 62 h 76"/>
                <a:gd name="T34" fmla="*/ 9 w 44"/>
                <a:gd name="T35" fmla="*/ 61 h 76"/>
                <a:gd name="T36" fmla="*/ 8 w 44"/>
                <a:gd name="T37" fmla="*/ 59 h 76"/>
                <a:gd name="T38" fmla="*/ 11 w 44"/>
                <a:gd name="T39" fmla="*/ 58 h 76"/>
                <a:gd name="T40" fmla="*/ 10 w 44"/>
                <a:gd name="T41" fmla="*/ 56 h 76"/>
                <a:gd name="T42" fmla="*/ 0 w 44"/>
                <a:gd name="T43" fmla="*/ 31 h 76"/>
                <a:gd name="T44" fmla="*/ 6 w 44"/>
                <a:gd name="T45" fmla="*/ 10 h 76"/>
                <a:gd name="T46" fmla="*/ 12 w 44"/>
                <a:gd name="T47" fmla="*/ 5 h 76"/>
                <a:gd name="T48" fmla="*/ 43 w 44"/>
                <a:gd name="T49" fmla="*/ 15 h 76"/>
                <a:gd name="T50" fmla="*/ 42 w 44"/>
                <a:gd name="T51" fmla="*/ 30 h 76"/>
                <a:gd name="T52" fmla="*/ 33 w 44"/>
                <a:gd name="T53" fmla="*/ 57 h 76"/>
                <a:gd name="T54" fmla="*/ 34 w 44"/>
                <a:gd name="T55" fmla="*/ 58 h 76"/>
                <a:gd name="T56" fmla="*/ 38 w 44"/>
                <a:gd name="T57" fmla="*/ 34 h 76"/>
                <a:gd name="T58" fmla="*/ 34 w 44"/>
                <a:gd name="T59" fmla="*/ 8 h 76"/>
                <a:gd name="T60" fmla="*/ 30 w 44"/>
                <a:gd name="T61" fmla="*/ 6 h 76"/>
                <a:gd name="T62" fmla="*/ 4 w 44"/>
                <a:gd name="T63" fmla="*/ 24 h 76"/>
                <a:gd name="T64" fmla="*/ 17 w 44"/>
                <a:gd name="T65" fmla="*/ 42 h 76"/>
                <a:gd name="T66" fmla="*/ 16 w 44"/>
                <a:gd name="T67" fmla="*/ 43 h 76"/>
                <a:gd name="T68" fmla="*/ 16 w 44"/>
                <a:gd name="T69" fmla="*/ 48 h 76"/>
                <a:gd name="T70" fmla="*/ 14 w 44"/>
                <a:gd name="T71" fmla="*/ 47 h 76"/>
                <a:gd name="T72" fmla="*/ 15 w 44"/>
                <a:gd name="T73" fmla="*/ 58 h 76"/>
                <a:gd name="T74" fmla="*/ 28 w 44"/>
                <a:gd name="T75" fmla="*/ 58 h 76"/>
                <a:gd name="T76" fmla="*/ 29 w 44"/>
                <a:gd name="T77" fmla="*/ 45 h 76"/>
                <a:gd name="T78" fmla="*/ 25 w 44"/>
                <a:gd name="T79" fmla="*/ 43 h 76"/>
                <a:gd name="T80" fmla="*/ 31 w 44"/>
                <a:gd name="T81" fmla="*/ 40 h 76"/>
                <a:gd name="T82" fmla="*/ 38 w 44"/>
                <a:gd name="T83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76">
                  <a:moveTo>
                    <a:pt x="34" y="58"/>
                  </a:moveTo>
                  <a:cubicBezTo>
                    <a:pt x="34" y="59"/>
                    <a:pt x="34" y="59"/>
                    <a:pt x="34" y="60"/>
                  </a:cubicBezTo>
                  <a:cubicBezTo>
                    <a:pt x="34" y="60"/>
                    <a:pt x="33" y="60"/>
                    <a:pt x="33" y="60"/>
                  </a:cubicBezTo>
                  <a:cubicBezTo>
                    <a:pt x="33" y="62"/>
                    <a:pt x="32" y="62"/>
                    <a:pt x="33" y="64"/>
                  </a:cubicBezTo>
                  <a:cubicBezTo>
                    <a:pt x="31" y="64"/>
                    <a:pt x="29" y="64"/>
                    <a:pt x="27" y="65"/>
                  </a:cubicBezTo>
                  <a:cubicBezTo>
                    <a:pt x="28" y="65"/>
                    <a:pt x="29" y="65"/>
                    <a:pt x="30" y="65"/>
                  </a:cubicBezTo>
                  <a:cubicBezTo>
                    <a:pt x="31" y="65"/>
                    <a:pt x="31" y="66"/>
                    <a:pt x="32" y="66"/>
                  </a:cubicBezTo>
                  <a:cubicBezTo>
                    <a:pt x="31" y="67"/>
                    <a:pt x="31" y="69"/>
                    <a:pt x="29" y="69"/>
                  </a:cubicBezTo>
                  <a:cubicBezTo>
                    <a:pt x="31" y="69"/>
                    <a:pt x="30" y="72"/>
                    <a:pt x="32" y="72"/>
                  </a:cubicBezTo>
                  <a:cubicBezTo>
                    <a:pt x="32" y="73"/>
                    <a:pt x="32" y="73"/>
                    <a:pt x="32" y="74"/>
                  </a:cubicBezTo>
                  <a:cubicBezTo>
                    <a:pt x="25" y="76"/>
                    <a:pt x="17" y="75"/>
                    <a:pt x="11" y="76"/>
                  </a:cubicBezTo>
                  <a:cubicBezTo>
                    <a:pt x="10" y="76"/>
                    <a:pt x="9" y="75"/>
                    <a:pt x="8" y="74"/>
                  </a:cubicBezTo>
                  <a:cubicBezTo>
                    <a:pt x="8" y="73"/>
                    <a:pt x="9" y="73"/>
                    <a:pt x="9" y="72"/>
                  </a:cubicBezTo>
                  <a:cubicBezTo>
                    <a:pt x="8" y="71"/>
                    <a:pt x="7" y="71"/>
                    <a:pt x="7" y="69"/>
                  </a:cubicBezTo>
                  <a:cubicBezTo>
                    <a:pt x="10" y="67"/>
                    <a:pt x="15" y="68"/>
                    <a:pt x="19" y="67"/>
                  </a:cubicBezTo>
                  <a:cubicBezTo>
                    <a:pt x="17" y="66"/>
                    <a:pt x="13" y="67"/>
                    <a:pt x="10" y="67"/>
                  </a:cubicBezTo>
                  <a:cubicBezTo>
                    <a:pt x="9" y="65"/>
                    <a:pt x="8" y="64"/>
                    <a:pt x="7" y="62"/>
                  </a:cubicBezTo>
                  <a:cubicBezTo>
                    <a:pt x="7" y="61"/>
                    <a:pt x="8" y="61"/>
                    <a:pt x="9" y="61"/>
                  </a:cubicBezTo>
                  <a:cubicBezTo>
                    <a:pt x="9" y="60"/>
                    <a:pt x="9" y="60"/>
                    <a:pt x="8" y="59"/>
                  </a:cubicBezTo>
                  <a:cubicBezTo>
                    <a:pt x="9" y="59"/>
                    <a:pt x="10" y="58"/>
                    <a:pt x="11" y="58"/>
                  </a:cubicBezTo>
                  <a:cubicBezTo>
                    <a:pt x="11" y="57"/>
                    <a:pt x="10" y="57"/>
                    <a:pt x="10" y="56"/>
                  </a:cubicBezTo>
                  <a:cubicBezTo>
                    <a:pt x="12" y="45"/>
                    <a:pt x="3" y="40"/>
                    <a:pt x="0" y="31"/>
                  </a:cubicBezTo>
                  <a:cubicBezTo>
                    <a:pt x="0" y="23"/>
                    <a:pt x="4" y="17"/>
                    <a:pt x="6" y="10"/>
                  </a:cubicBezTo>
                  <a:cubicBezTo>
                    <a:pt x="7" y="8"/>
                    <a:pt x="10" y="6"/>
                    <a:pt x="12" y="5"/>
                  </a:cubicBezTo>
                  <a:cubicBezTo>
                    <a:pt x="25" y="0"/>
                    <a:pt x="39" y="5"/>
                    <a:pt x="43" y="15"/>
                  </a:cubicBezTo>
                  <a:cubicBezTo>
                    <a:pt x="44" y="21"/>
                    <a:pt x="43" y="25"/>
                    <a:pt x="42" y="30"/>
                  </a:cubicBezTo>
                  <a:cubicBezTo>
                    <a:pt x="41" y="39"/>
                    <a:pt x="29" y="45"/>
                    <a:pt x="33" y="57"/>
                  </a:cubicBezTo>
                  <a:cubicBezTo>
                    <a:pt x="33" y="57"/>
                    <a:pt x="34" y="57"/>
                    <a:pt x="34" y="58"/>
                  </a:cubicBezTo>
                  <a:close/>
                  <a:moveTo>
                    <a:pt x="38" y="34"/>
                  </a:moveTo>
                  <a:cubicBezTo>
                    <a:pt x="42" y="24"/>
                    <a:pt x="41" y="14"/>
                    <a:pt x="34" y="8"/>
                  </a:cubicBezTo>
                  <a:cubicBezTo>
                    <a:pt x="33" y="8"/>
                    <a:pt x="31" y="7"/>
                    <a:pt x="30" y="6"/>
                  </a:cubicBezTo>
                  <a:cubicBezTo>
                    <a:pt x="15" y="2"/>
                    <a:pt x="6" y="12"/>
                    <a:pt x="4" y="24"/>
                  </a:cubicBezTo>
                  <a:cubicBezTo>
                    <a:pt x="3" y="35"/>
                    <a:pt x="9" y="39"/>
                    <a:pt x="17" y="42"/>
                  </a:cubicBezTo>
                  <a:cubicBezTo>
                    <a:pt x="17" y="42"/>
                    <a:pt x="16" y="42"/>
                    <a:pt x="16" y="43"/>
                  </a:cubicBezTo>
                  <a:cubicBezTo>
                    <a:pt x="18" y="44"/>
                    <a:pt x="18" y="47"/>
                    <a:pt x="16" y="48"/>
                  </a:cubicBezTo>
                  <a:cubicBezTo>
                    <a:pt x="15" y="47"/>
                    <a:pt x="15" y="47"/>
                    <a:pt x="14" y="47"/>
                  </a:cubicBezTo>
                  <a:cubicBezTo>
                    <a:pt x="14" y="51"/>
                    <a:pt x="15" y="54"/>
                    <a:pt x="15" y="58"/>
                  </a:cubicBezTo>
                  <a:cubicBezTo>
                    <a:pt x="20" y="58"/>
                    <a:pt x="24" y="58"/>
                    <a:pt x="28" y="58"/>
                  </a:cubicBezTo>
                  <a:cubicBezTo>
                    <a:pt x="27" y="54"/>
                    <a:pt x="29" y="50"/>
                    <a:pt x="29" y="45"/>
                  </a:cubicBezTo>
                  <a:cubicBezTo>
                    <a:pt x="27" y="46"/>
                    <a:pt x="26" y="44"/>
                    <a:pt x="25" y="43"/>
                  </a:cubicBezTo>
                  <a:cubicBezTo>
                    <a:pt x="27" y="42"/>
                    <a:pt x="29" y="40"/>
                    <a:pt x="31" y="40"/>
                  </a:cubicBezTo>
                  <a:cubicBezTo>
                    <a:pt x="32" y="37"/>
                    <a:pt x="35" y="36"/>
                    <a:pt x="3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6" name="Freeform 75"/>
            <p:cNvSpPr>
              <a:spLocks/>
            </p:cNvSpPr>
            <p:nvPr/>
          </p:nvSpPr>
          <p:spPr bwMode="auto">
            <a:xfrm>
              <a:off x="9526378" y="1498531"/>
              <a:ext cx="60427" cy="56940"/>
            </a:xfrm>
            <a:custGeom>
              <a:avLst/>
              <a:gdLst>
                <a:gd name="T0" fmla="*/ 22 w 22"/>
                <a:gd name="T1" fmla="*/ 3 h 21"/>
                <a:gd name="T2" fmla="*/ 22 w 22"/>
                <a:gd name="T3" fmla="*/ 6 h 21"/>
                <a:gd name="T4" fmla="*/ 6 w 22"/>
                <a:gd name="T5" fmla="*/ 20 h 21"/>
                <a:gd name="T6" fmla="*/ 3 w 22"/>
                <a:gd name="T7" fmla="*/ 21 h 21"/>
                <a:gd name="T8" fmla="*/ 1 w 22"/>
                <a:gd name="T9" fmla="*/ 16 h 21"/>
                <a:gd name="T10" fmla="*/ 22 w 22"/>
                <a:gd name="T1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1">
                  <a:moveTo>
                    <a:pt x="22" y="3"/>
                  </a:moveTo>
                  <a:cubicBezTo>
                    <a:pt x="22" y="5"/>
                    <a:pt x="22" y="5"/>
                    <a:pt x="22" y="6"/>
                  </a:cubicBezTo>
                  <a:cubicBezTo>
                    <a:pt x="14" y="6"/>
                    <a:pt x="5" y="11"/>
                    <a:pt x="6" y="20"/>
                  </a:cubicBezTo>
                  <a:cubicBezTo>
                    <a:pt x="4" y="20"/>
                    <a:pt x="4" y="21"/>
                    <a:pt x="3" y="21"/>
                  </a:cubicBezTo>
                  <a:cubicBezTo>
                    <a:pt x="0" y="21"/>
                    <a:pt x="2" y="18"/>
                    <a:pt x="1" y="16"/>
                  </a:cubicBezTo>
                  <a:cubicBezTo>
                    <a:pt x="6" y="10"/>
                    <a:pt x="11" y="0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28" name="Freeform 77"/>
          <p:cNvSpPr>
            <a:spLocks noEditPoints="1"/>
          </p:cNvSpPr>
          <p:nvPr/>
        </p:nvSpPr>
        <p:spPr bwMode="auto">
          <a:xfrm>
            <a:off x="3930929" y="2722808"/>
            <a:ext cx="252165" cy="227762"/>
          </a:xfrm>
          <a:custGeom>
            <a:avLst/>
            <a:gdLst>
              <a:gd name="T0" fmla="*/ 48 w 92"/>
              <a:gd name="T1" fmla="*/ 35 h 83"/>
              <a:gd name="T2" fmla="*/ 74 w 92"/>
              <a:gd name="T3" fmla="*/ 44 h 83"/>
              <a:gd name="T4" fmla="*/ 90 w 92"/>
              <a:gd name="T5" fmla="*/ 56 h 83"/>
              <a:gd name="T6" fmla="*/ 92 w 92"/>
              <a:gd name="T7" fmla="*/ 64 h 83"/>
              <a:gd name="T8" fmla="*/ 59 w 92"/>
              <a:gd name="T9" fmla="*/ 72 h 83"/>
              <a:gd name="T10" fmla="*/ 33 w 92"/>
              <a:gd name="T11" fmla="*/ 81 h 83"/>
              <a:gd name="T12" fmla="*/ 18 w 92"/>
              <a:gd name="T13" fmla="*/ 78 h 83"/>
              <a:gd name="T14" fmla="*/ 17 w 92"/>
              <a:gd name="T15" fmla="*/ 75 h 83"/>
              <a:gd name="T16" fmla="*/ 8 w 92"/>
              <a:gd name="T17" fmla="*/ 46 h 83"/>
              <a:gd name="T18" fmla="*/ 0 w 92"/>
              <a:gd name="T19" fmla="*/ 14 h 83"/>
              <a:gd name="T20" fmla="*/ 10 w 92"/>
              <a:gd name="T21" fmla="*/ 9 h 83"/>
              <a:gd name="T22" fmla="*/ 38 w 92"/>
              <a:gd name="T23" fmla="*/ 2 h 83"/>
              <a:gd name="T24" fmla="*/ 26 w 92"/>
              <a:gd name="T25" fmla="*/ 9 h 83"/>
              <a:gd name="T26" fmla="*/ 31 w 92"/>
              <a:gd name="T27" fmla="*/ 14 h 83"/>
              <a:gd name="T28" fmla="*/ 37 w 92"/>
              <a:gd name="T29" fmla="*/ 14 h 83"/>
              <a:gd name="T30" fmla="*/ 34 w 92"/>
              <a:gd name="T31" fmla="*/ 5 h 83"/>
              <a:gd name="T32" fmla="*/ 18 w 92"/>
              <a:gd name="T33" fmla="*/ 12 h 83"/>
              <a:gd name="T34" fmla="*/ 15 w 92"/>
              <a:gd name="T35" fmla="*/ 28 h 83"/>
              <a:gd name="T36" fmla="*/ 10 w 92"/>
              <a:gd name="T37" fmla="*/ 40 h 83"/>
              <a:gd name="T38" fmla="*/ 27 w 92"/>
              <a:gd name="T39" fmla="*/ 27 h 83"/>
              <a:gd name="T40" fmla="*/ 34 w 92"/>
              <a:gd name="T41" fmla="*/ 50 h 83"/>
              <a:gd name="T42" fmla="*/ 30 w 92"/>
              <a:gd name="T43" fmla="*/ 56 h 83"/>
              <a:gd name="T44" fmla="*/ 12 w 92"/>
              <a:gd name="T45" fmla="*/ 47 h 83"/>
              <a:gd name="T46" fmla="*/ 38 w 92"/>
              <a:gd name="T47" fmla="*/ 70 h 83"/>
              <a:gd name="T48" fmla="*/ 46 w 92"/>
              <a:gd name="T49" fmla="*/ 61 h 83"/>
              <a:gd name="T50" fmla="*/ 55 w 92"/>
              <a:gd name="T51" fmla="*/ 64 h 83"/>
              <a:gd name="T52" fmla="*/ 71 w 92"/>
              <a:gd name="T53" fmla="*/ 55 h 83"/>
              <a:gd name="T54" fmla="*/ 51 w 92"/>
              <a:gd name="T55" fmla="*/ 48 h 83"/>
              <a:gd name="T56" fmla="*/ 46 w 92"/>
              <a:gd name="T57" fmla="*/ 40 h 83"/>
              <a:gd name="T58" fmla="*/ 39 w 92"/>
              <a:gd name="T59" fmla="*/ 19 h 83"/>
              <a:gd name="T60" fmla="*/ 23 w 92"/>
              <a:gd name="T61" fmla="*/ 9 h 83"/>
              <a:gd name="T62" fmla="*/ 11 w 92"/>
              <a:gd name="T63" fmla="*/ 14 h 83"/>
              <a:gd name="T64" fmla="*/ 9 w 92"/>
              <a:gd name="T65" fmla="*/ 15 h 83"/>
              <a:gd name="T66" fmla="*/ 6 w 92"/>
              <a:gd name="T67" fmla="*/ 22 h 83"/>
              <a:gd name="T68" fmla="*/ 14 w 92"/>
              <a:gd name="T69" fmla="*/ 21 h 83"/>
              <a:gd name="T70" fmla="*/ 16 w 92"/>
              <a:gd name="T71" fmla="*/ 18 h 83"/>
              <a:gd name="T72" fmla="*/ 11 w 92"/>
              <a:gd name="T73" fmla="*/ 14 h 83"/>
              <a:gd name="T74" fmla="*/ 24 w 92"/>
              <a:gd name="T75" fmla="*/ 39 h 83"/>
              <a:gd name="T76" fmla="*/ 26 w 92"/>
              <a:gd name="T77" fmla="*/ 29 h 83"/>
              <a:gd name="T78" fmla="*/ 29 w 92"/>
              <a:gd name="T79" fmla="*/ 46 h 83"/>
              <a:gd name="T80" fmla="*/ 31 w 92"/>
              <a:gd name="T81" fmla="*/ 40 h 83"/>
              <a:gd name="T82" fmla="*/ 18 w 92"/>
              <a:gd name="T83" fmla="*/ 46 h 83"/>
              <a:gd name="T84" fmla="*/ 22 w 92"/>
              <a:gd name="T85" fmla="*/ 45 h 83"/>
              <a:gd name="T86" fmla="*/ 27 w 92"/>
              <a:gd name="T87" fmla="*/ 42 h 83"/>
              <a:gd name="T88" fmla="*/ 27 w 92"/>
              <a:gd name="T89" fmla="*/ 42 h 83"/>
              <a:gd name="T90" fmla="*/ 79 w 92"/>
              <a:gd name="T91" fmla="*/ 49 h 83"/>
              <a:gd name="T92" fmla="*/ 20 w 92"/>
              <a:gd name="T93" fmla="*/ 49 h 83"/>
              <a:gd name="T94" fmla="*/ 23 w 92"/>
              <a:gd name="T95" fmla="*/ 47 h 83"/>
              <a:gd name="T96" fmla="*/ 66 w 92"/>
              <a:gd name="T97" fmla="*/ 51 h 83"/>
              <a:gd name="T98" fmla="*/ 71 w 92"/>
              <a:gd name="T99" fmla="*/ 51 h 83"/>
              <a:gd name="T100" fmla="*/ 80 w 92"/>
              <a:gd name="T101" fmla="*/ 52 h 83"/>
              <a:gd name="T102" fmla="*/ 81 w 92"/>
              <a:gd name="T103" fmla="*/ 56 h 83"/>
              <a:gd name="T104" fmla="*/ 82 w 92"/>
              <a:gd name="T105" fmla="*/ 52 h 83"/>
              <a:gd name="T106" fmla="*/ 65 w 92"/>
              <a:gd name="T107" fmla="*/ 64 h 83"/>
              <a:gd name="T108" fmla="*/ 27 w 92"/>
              <a:gd name="T109" fmla="*/ 78 h 83"/>
              <a:gd name="T110" fmla="*/ 67 w 92"/>
              <a:gd name="T111" fmla="*/ 68 h 83"/>
              <a:gd name="T112" fmla="*/ 87 w 92"/>
              <a:gd name="T113" fmla="*/ 60 h 83"/>
              <a:gd name="T114" fmla="*/ 41 w 92"/>
              <a:gd name="T115" fmla="*/ 61 h 83"/>
              <a:gd name="T116" fmla="*/ 41 w 92"/>
              <a:gd name="T117" fmla="*/ 68 h 83"/>
              <a:gd name="T118" fmla="*/ 52 w 92"/>
              <a:gd name="T119" fmla="*/ 61 h 83"/>
              <a:gd name="T120" fmla="*/ 41 w 92"/>
              <a:gd name="T121" fmla="*/ 61 h 83"/>
              <a:gd name="T122" fmla="*/ 25 w 92"/>
              <a:gd name="T123" fmla="*/ 77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2" h="83">
                <a:moveTo>
                  <a:pt x="38" y="2"/>
                </a:moveTo>
                <a:cubicBezTo>
                  <a:pt x="40" y="13"/>
                  <a:pt x="44" y="24"/>
                  <a:pt x="48" y="35"/>
                </a:cubicBezTo>
                <a:cubicBezTo>
                  <a:pt x="50" y="41"/>
                  <a:pt x="53" y="48"/>
                  <a:pt x="60" y="48"/>
                </a:cubicBezTo>
                <a:cubicBezTo>
                  <a:pt x="66" y="48"/>
                  <a:pt x="70" y="45"/>
                  <a:pt x="74" y="44"/>
                </a:cubicBezTo>
                <a:cubicBezTo>
                  <a:pt x="77" y="43"/>
                  <a:pt x="82" y="47"/>
                  <a:pt x="85" y="48"/>
                </a:cubicBezTo>
                <a:cubicBezTo>
                  <a:pt x="87" y="50"/>
                  <a:pt x="88" y="53"/>
                  <a:pt x="90" y="56"/>
                </a:cubicBezTo>
                <a:cubicBezTo>
                  <a:pt x="90" y="58"/>
                  <a:pt x="91" y="61"/>
                  <a:pt x="92" y="62"/>
                </a:cubicBezTo>
                <a:cubicBezTo>
                  <a:pt x="91" y="63"/>
                  <a:pt x="92" y="64"/>
                  <a:pt x="92" y="64"/>
                </a:cubicBezTo>
                <a:cubicBezTo>
                  <a:pt x="90" y="66"/>
                  <a:pt x="86" y="65"/>
                  <a:pt x="84" y="66"/>
                </a:cubicBezTo>
                <a:cubicBezTo>
                  <a:pt x="76" y="70"/>
                  <a:pt x="67" y="70"/>
                  <a:pt x="59" y="72"/>
                </a:cubicBezTo>
                <a:cubicBezTo>
                  <a:pt x="52" y="74"/>
                  <a:pt x="47" y="77"/>
                  <a:pt x="41" y="79"/>
                </a:cubicBezTo>
                <a:cubicBezTo>
                  <a:pt x="38" y="80"/>
                  <a:pt x="35" y="80"/>
                  <a:pt x="33" y="81"/>
                </a:cubicBezTo>
                <a:cubicBezTo>
                  <a:pt x="28" y="82"/>
                  <a:pt x="24" y="82"/>
                  <a:pt x="20" y="83"/>
                </a:cubicBezTo>
                <a:cubicBezTo>
                  <a:pt x="20" y="81"/>
                  <a:pt x="16" y="80"/>
                  <a:pt x="18" y="78"/>
                </a:cubicBezTo>
                <a:cubicBezTo>
                  <a:pt x="18" y="77"/>
                  <a:pt x="16" y="78"/>
                  <a:pt x="16" y="77"/>
                </a:cubicBezTo>
                <a:cubicBezTo>
                  <a:pt x="16" y="75"/>
                  <a:pt x="16" y="75"/>
                  <a:pt x="17" y="75"/>
                </a:cubicBezTo>
                <a:cubicBezTo>
                  <a:pt x="16" y="71"/>
                  <a:pt x="15" y="67"/>
                  <a:pt x="13" y="63"/>
                </a:cubicBezTo>
                <a:cubicBezTo>
                  <a:pt x="11" y="57"/>
                  <a:pt x="11" y="50"/>
                  <a:pt x="8" y="46"/>
                </a:cubicBezTo>
                <a:cubicBezTo>
                  <a:pt x="7" y="37"/>
                  <a:pt x="3" y="26"/>
                  <a:pt x="0" y="18"/>
                </a:cubicBezTo>
                <a:cubicBezTo>
                  <a:pt x="1" y="16"/>
                  <a:pt x="1" y="16"/>
                  <a:pt x="0" y="14"/>
                </a:cubicBezTo>
                <a:cubicBezTo>
                  <a:pt x="3" y="14"/>
                  <a:pt x="6" y="13"/>
                  <a:pt x="8" y="12"/>
                </a:cubicBezTo>
                <a:cubicBezTo>
                  <a:pt x="9" y="11"/>
                  <a:pt x="9" y="10"/>
                  <a:pt x="10" y="9"/>
                </a:cubicBezTo>
                <a:cubicBezTo>
                  <a:pt x="18" y="9"/>
                  <a:pt x="26" y="6"/>
                  <a:pt x="34" y="3"/>
                </a:cubicBezTo>
                <a:cubicBezTo>
                  <a:pt x="34" y="0"/>
                  <a:pt x="37" y="0"/>
                  <a:pt x="38" y="2"/>
                </a:cubicBezTo>
                <a:close/>
                <a:moveTo>
                  <a:pt x="33" y="7"/>
                </a:moveTo>
                <a:cubicBezTo>
                  <a:pt x="30" y="7"/>
                  <a:pt x="29" y="9"/>
                  <a:pt x="26" y="9"/>
                </a:cubicBezTo>
                <a:cubicBezTo>
                  <a:pt x="25" y="12"/>
                  <a:pt x="27" y="17"/>
                  <a:pt x="30" y="17"/>
                </a:cubicBezTo>
                <a:cubicBezTo>
                  <a:pt x="31" y="17"/>
                  <a:pt x="30" y="15"/>
                  <a:pt x="31" y="14"/>
                </a:cubicBezTo>
                <a:cubicBezTo>
                  <a:pt x="35" y="13"/>
                  <a:pt x="32" y="19"/>
                  <a:pt x="35" y="19"/>
                </a:cubicBezTo>
                <a:cubicBezTo>
                  <a:pt x="38" y="19"/>
                  <a:pt x="36" y="16"/>
                  <a:pt x="37" y="14"/>
                </a:cubicBezTo>
                <a:cubicBezTo>
                  <a:pt x="37" y="13"/>
                  <a:pt x="38" y="13"/>
                  <a:pt x="38" y="12"/>
                </a:cubicBezTo>
                <a:cubicBezTo>
                  <a:pt x="38" y="9"/>
                  <a:pt x="35" y="7"/>
                  <a:pt x="34" y="5"/>
                </a:cubicBezTo>
                <a:cubicBezTo>
                  <a:pt x="34" y="6"/>
                  <a:pt x="34" y="7"/>
                  <a:pt x="33" y="7"/>
                </a:cubicBezTo>
                <a:close/>
                <a:moveTo>
                  <a:pt x="18" y="12"/>
                </a:moveTo>
                <a:cubicBezTo>
                  <a:pt x="20" y="15"/>
                  <a:pt x="19" y="20"/>
                  <a:pt x="16" y="21"/>
                </a:cubicBezTo>
                <a:cubicBezTo>
                  <a:pt x="17" y="24"/>
                  <a:pt x="16" y="26"/>
                  <a:pt x="15" y="28"/>
                </a:cubicBezTo>
                <a:cubicBezTo>
                  <a:pt x="12" y="29"/>
                  <a:pt x="9" y="25"/>
                  <a:pt x="6" y="24"/>
                </a:cubicBezTo>
                <a:cubicBezTo>
                  <a:pt x="7" y="29"/>
                  <a:pt x="9" y="35"/>
                  <a:pt x="10" y="40"/>
                </a:cubicBezTo>
                <a:cubicBezTo>
                  <a:pt x="13" y="39"/>
                  <a:pt x="17" y="38"/>
                  <a:pt x="21" y="39"/>
                </a:cubicBezTo>
                <a:cubicBezTo>
                  <a:pt x="20" y="35"/>
                  <a:pt x="23" y="25"/>
                  <a:pt x="27" y="27"/>
                </a:cubicBezTo>
                <a:cubicBezTo>
                  <a:pt x="31" y="28"/>
                  <a:pt x="29" y="34"/>
                  <a:pt x="30" y="37"/>
                </a:cubicBezTo>
                <a:cubicBezTo>
                  <a:pt x="37" y="32"/>
                  <a:pt x="43" y="49"/>
                  <a:pt x="34" y="50"/>
                </a:cubicBezTo>
                <a:cubicBezTo>
                  <a:pt x="32" y="50"/>
                  <a:pt x="31" y="49"/>
                  <a:pt x="29" y="50"/>
                </a:cubicBezTo>
                <a:cubicBezTo>
                  <a:pt x="29" y="53"/>
                  <a:pt x="31" y="53"/>
                  <a:pt x="30" y="56"/>
                </a:cubicBezTo>
                <a:cubicBezTo>
                  <a:pt x="29" y="63"/>
                  <a:pt x="15" y="57"/>
                  <a:pt x="18" y="49"/>
                </a:cubicBezTo>
                <a:cubicBezTo>
                  <a:pt x="16" y="49"/>
                  <a:pt x="14" y="48"/>
                  <a:pt x="12" y="47"/>
                </a:cubicBezTo>
                <a:cubicBezTo>
                  <a:pt x="14" y="56"/>
                  <a:pt x="18" y="66"/>
                  <a:pt x="20" y="74"/>
                </a:cubicBezTo>
                <a:cubicBezTo>
                  <a:pt x="25" y="73"/>
                  <a:pt x="32" y="73"/>
                  <a:pt x="38" y="70"/>
                </a:cubicBezTo>
                <a:cubicBezTo>
                  <a:pt x="32" y="66"/>
                  <a:pt x="38" y="57"/>
                  <a:pt x="44" y="57"/>
                </a:cubicBezTo>
                <a:cubicBezTo>
                  <a:pt x="45" y="58"/>
                  <a:pt x="45" y="60"/>
                  <a:pt x="46" y="61"/>
                </a:cubicBezTo>
                <a:cubicBezTo>
                  <a:pt x="48" y="60"/>
                  <a:pt x="50" y="58"/>
                  <a:pt x="54" y="59"/>
                </a:cubicBezTo>
                <a:cubicBezTo>
                  <a:pt x="55" y="60"/>
                  <a:pt x="55" y="63"/>
                  <a:pt x="55" y="64"/>
                </a:cubicBezTo>
                <a:cubicBezTo>
                  <a:pt x="61" y="61"/>
                  <a:pt x="70" y="60"/>
                  <a:pt x="76" y="57"/>
                </a:cubicBezTo>
                <a:cubicBezTo>
                  <a:pt x="74" y="56"/>
                  <a:pt x="73" y="56"/>
                  <a:pt x="71" y="55"/>
                </a:cubicBezTo>
                <a:cubicBezTo>
                  <a:pt x="70" y="62"/>
                  <a:pt x="62" y="56"/>
                  <a:pt x="63" y="51"/>
                </a:cubicBezTo>
                <a:cubicBezTo>
                  <a:pt x="58" y="51"/>
                  <a:pt x="53" y="51"/>
                  <a:pt x="51" y="48"/>
                </a:cubicBezTo>
                <a:cubicBezTo>
                  <a:pt x="50" y="48"/>
                  <a:pt x="50" y="49"/>
                  <a:pt x="50" y="50"/>
                </a:cubicBezTo>
                <a:cubicBezTo>
                  <a:pt x="46" y="48"/>
                  <a:pt x="47" y="43"/>
                  <a:pt x="46" y="40"/>
                </a:cubicBezTo>
                <a:cubicBezTo>
                  <a:pt x="44" y="34"/>
                  <a:pt x="41" y="29"/>
                  <a:pt x="40" y="22"/>
                </a:cubicBezTo>
                <a:cubicBezTo>
                  <a:pt x="41" y="21"/>
                  <a:pt x="40" y="20"/>
                  <a:pt x="39" y="19"/>
                </a:cubicBezTo>
                <a:cubicBezTo>
                  <a:pt x="38" y="22"/>
                  <a:pt x="34" y="22"/>
                  <a:pt x="31" y="20"/>
                </a:cubicBezTo>
                <a:cubicBezTo>
                  <a:pt x="26" y="20"/>
                  <a:pt x="24" y="14"/>
                  <a:pt x="23" y="9"/>
                </a:cubicBezTo>
                <a:cubicBezTo>
                  <a:pt x="21" y="10"/>
                  <a:pt x="19" y="11"/>
                  <a:pt x="18" y="12"/>
                </a:cubicBezTo>
                <a:close/>
                <a:moveTo>
                  <a:pt x="11" y="14"/>
                </a:moveTo>
                <a:cubicBezTo>
                  <a:pt x="11" y="15"/>
                  <a:pt x="12" y="15"/>
                  <a:pt x="11" y="16"/>
                </a:cubicBezTo>
                <a:cubicBezTo>
                  <a:pt x="10" y="16"/>
                  <a:pt x="10" y="15"/>
                  <a:pt x="9" y="15"/>
                </a:cubicBezTo>
                <a:cubicBezTo>
                  <a:pt x="8" y="15"/>
                  <a:pt x="7" y="16"/>
                  <a:pt x="6" y="16"/>
                </a:cubicBezTo>
                <a:cubicBezTo>
                  <a:pt x="4" y="18"/>
                  <a:pt x="5" y="21"/>
                  <a:pt x="6" y="22"/>
                </a:cubicBezTo>
                <a:cubicBezTo>
                  <a:pt x="10" y="21"/>
                  <a:pt x="10" y="25"/>
                  <a:pt x="14" y="25"/>
                </a:cubicBezTo>
                <a:cubicBezTo>
                  <a:pt x="15" y="24"/>
                  <a:pt x="14" y="23"/>
                  <a:pt x="14" y="21"/>
                </a:cubicBezTo>
                <a:cubicBezTo>
                  <a:pt x="13" y="20"/>
                  <a:pt x="12" y="21"/>
                  <a:pt x="11" y="20"/>
                </a:cubicBezTo>
                <a:cubicBezTo>
                  <a:pt x="11" y="16"/>
                  <a:pt x="14" y="17"/>
                  <a:pt x="16" y="18"/>
                </a:cubicBezTo>
                <a:cubicBezTo>
                  <a:pt x="17" y="17"/>
                  <a:pt x="17" y="14"/>
                  <a:pt x="16" y="12"/>
                </a:cubicBezTo>
                <a:cubicBezTo>
                  <a:pt x="14" y="12"/>
                  <a:pt x="13" y="14"/>
                  <a:pt x="11" y="14"/>
                </a:cubicBezTo>
                <a:close/>
                <a:moveTo>
                  <a:pt x="26" y="29"/>
                </a:moveTo>
                <a:cubicBezTo>
                  <a:pt x="24" y="32"/>
                  <a:pt x="22" y="35"/>
                  <a:pt x="24" y="39"/>
                </a:cubicBezTo>
                <a:cubicBezTo>
                  <a:pt x="25" y="38"/>
                  <a:pt x="26" y="39"/>
                  <a:pt x="28" y="39"/>
                </a:cubicBezTo>
                <a:cubicBezTo>
                  <a:pt x="28" y="35"/>
                  <a:pt x="29" y="31"/>
                  <a:pt x="26" y="29"/>
                </a:cubicBezTo>
                <a:close/>
                <a:moveTo>
                  <a:pt x="31" y="40"/>
                </a:moveTo>
                <a:cubicBezTo>
                  <a:pt x="30" y="42"/>
                  <a:pt x="29" y="43"/>
                  <a:pt x="29" y="46"/>
                </a:cubicBezTo>
                <a:cubicBezTo>
                  <a:pt x="31" y="47"/>
                  <a:pt x="33" y="48"/>
                  <a:pt x="36" y="47"/>
                </a:cubicBezTo>
                <a:cubicBezTo>
                  <a:pt x="37" y="44"/>
                  <a:pt x="35" y="37"/>
                  <a:pt x="31" y="40"/>
                </a:cubicBezTo>
                <a:close/>
                <a:moveTo>
                  <a:pt x="11" y="44"/>
                </a:moveTo>
                <a:cubicBezTo>
                  <a:pt x="13" y="46"/>
                  <a:pt x="15" y="46"/>
                  <a:pt x="18" y="46"/>
                </a:cubicBezTo>
                <a:cubicBezTo>
                  <a:pt x="19" y="46"/>
                  <a:pt x="19" y="45"/>
                  <a:pt x="20" y="45"/>
                </a:cubicBezTo>
                <a:cubicBezTo>
                  <a:pt x="20" y="45"/>
                  <a:pt x="22" y="45"/>
                  <a:pt x="22" y="45"/>
                </a:cubicBezTo>
                <a:cubicBezTo>
                  <a:pt x="22" y="40"/>
                  <a:pt x="12" y="40"/>
                  <a:pt x="11" y="44"/>
                </a:cubicBezTo>
                <a:close/>
                <a:moveTo>
                  <a:pt x="27" y="42"/>
                </a:moveTo>
                <a:cubicBezTo>
                  <a:pt x="27" y="41"/>
                  <a:pt x="26" y="41"/>
                  <a:pt x="26" y="41"/>
                </a:cubicBezTo>
                <a:cubicBezTo>
                  <a:pt x="25" y="42"/>
                  <a:pt x="26" y="42"/>
                  <a:pt x="27" y="42"/>
                </a:cubicBezTo>
                <a:close/>
                <a:moveTo>
                  <a:pt x="72" y="48"/>
                </a:moveTo>
                <a:cubicBezTo>
                  <a:pt x="75" y="48"/>
                  <a:pt x="77" y="47"/>
                  <a:pt x="79" y="49"/>
                </a:cubicBezTo>
                <a:cubicBezTo>
                  <a:pt x="78" y="46"/>
                  <a:pt x="73" y="46"/>
                  <a:pt x="72" y="48"/>
                </a:cubicBezTo>
                <a:close/>
                <a:moveTo>
                  <a:pt x="20" y="49"/>
                </a:moveTo>
                <a:cubicBezTo>
                  <a:pt x="19" y="54"/>
                  <a:pt x="23" y="58"/>
                  <a:pt x="27" y="57"/>
                </a:cubicBezTo>
                <a:cubicBezTo>
                  <a:pt x="29" y="53"/>
                  <a:pt x="26" y="48"/>
                  <a:pt x="23" y="47"/>
                </a:cubicBezTo>
                <a:cubicBezTo>
                  <a:pt x="23" y="49"/>
                  <a:pt x="21" y="48"/>
                  <a:pt x="20" y="49"/>
                </a:cubicBezTo>
                <a:close/>
                <a:moveTo>
                  <a:pt x="66" y="51"/>
                </a:moveTo>
                <a:cubicBezTo>
                  <a:pt x="66" y="53"/>
                  <a:pt x="66" y="55"/>
                  <a:pt x="69" y="56"/>
                </a:cubicBezTo>
                <a:cubicBezTo>
                  <a:pt x="70" y="54"/>
                  <a:pt x="69" y="51"/>
                  <a:pt x="71" y="51"/>
                </a:cubicBezTo>
                <a:cubicBezTo>
                  <a:pt x="73" y="53"/>
                  <a:pt x="75" y="55"/>
                  <a:pt x="79" y="55"/>
                </a:cubicBezTo>
                <a:cubicBezTo>
                  <a:pt x="79" y="54"/>
                  <a:pt x="80" y="53"/>
                  <a:pt x="80" y="52"/>
                </a:cubicBezTo>
                <a:cubicBezTo>
                  <a:pt x="77" y="49"/>
                  <a:pt x="72" y="51"/>
                  <a:pt x="66" y="51"/>
                </a:cubicBezTo>
                <a:close/>
                <a:moveTo>
                  <a:pt x="81" y="56"/>
                </a:moveTo>
                <a:cubicBezTo>
                  <a:pt x="83" y="56"/>
                  <a:pt x="84" y="55"/>
                  <a:pt x="86" y="56"/>
                </a:cubicBezTo>
                <a:cubicBezTo>
                  <a:pt x="86" y="54"/>
                  <a:pt x="84" y="53"/>
                  <a:pt x="82" y="52"/>
                </a:cubicBezTo>
                <a:cubicBezTo>
                  <a:pt x="82" y="54"/>
                  <a:pt x="82" y="55"/>
                  <a:pt x="81" y="56"/>
                </a:cubicBezTo>
                <a:close/>
                <a:moveTo>
                  <a:pt x="65" y="64"/>
                </a:moveTo>
                <a:cubicBezTo>
                  <a:pt x="55" y="67"/>
                  <a:pt x="45" y="72"/>
                  <a:pt x="35" y="75"/>
                </a:cubicBezTo>
                <a:cubicBezTo>
                  <a:pt x="32" y="76"/>
                  <a:pt x="29" y="76"/>
                  <a:pt x="27" y="78"/>
                </a:cubicBezTo>
                <a:cubicBezTo>
                  <a:pt x="34" y="75"/>
                  <a:pt x="43" y="75"/>
                  <a:pt x="51" y="72"/>
                </a:cubicBezTo>
                <a:cubicBezTo>
                  <a:pt x="56" y="71"/>
                  <a:pt x="61" y="69"/>
                  <a:pt x="67" y="68"/>
                </a:cubicBezTo>
                <a:cubicBezTo>
                  <a:pt x="72" y="67"/>
                  <a:pt x="78" y="66"/>
                  <a:pt x="83" y="64"/>
                </a:cubicBezTo>
                <a:cubicBezTo>
                  <a:pt x="85" y="63"/>
                  <a:pt x="87" y="62"/>
                  <a:pt x="87" y="60"/>
                </a:cubicBezTo>
                <a:cubicBezTo>
                  <a:pt x="78" y="57"/>
                  <a:pt x="72" y="64"/>
                  <a:pt x="65" y="64"/>
                </a:cubicBezTo>
                <a:close/>
                <a:moveTo>
                  <a:pt x="41" y="61"/>
                </a:moveTo>
                <a:cubicBezTo>
                  <a:pt x="40" y="63"/>
                  <a:pt x="37" y="64"/>
                  <a:pt x="39" y="67"/>
                </a:cubicBezTo>
                <a:cubicBezTo>
                  <a:pt x="39" y="67"/>
                  <a:pt x="40" y="67"/>
                  <a:pt x="41" y="68"/>
                </a:cubicBezTo>
                <a:cubicBezTo>
                  <a:pt x="41" y="68"/>
                  <a:pt x="41" y="69"/>
                  <a:pt x="40" y="69"/>
                </a:cubicBezTo>
                <a:cubicBezTo>
                  <a:pt x="45" y="67"/>
                  <a:pt x="52" y="67"/>
                  <a:pt x="52" y="61"/>
                </a:cubicBezTo>
                <a:cubicBezTo>
                  <a:pt x="48" y="61"/>
                  <a:pt x="47" y="66"/>
                  <a:pt x="43" y="65"/>
                </a:cubicBezTo>
                <a:cubicBezTo>
                  <a:pt x="44" y="63"/>
                  <a:pt x="44" y="60"/>
                  <a:pt x="41" y="61"/>
                </a:cubicBezTo>
                <a:close/>
                <a:moveTo>
                  <a:pt x="21" y="77"/>
                </a:moveTo>
                <a:cubicBezTo>
                  <a:pt x="21" y="78"/>
                  <a:pt x="25" y="78"/>
                  <a:pt x="25" y="77"/>
                </a:cubicBezTo>
                <a:cubicBezTo>
                  <a:pt x="24" y="77"/>
                  <a:pt x="23" y="77"/>
                  <a:pt x="21" y="7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4" name="组合 573"/>
          <p:cNvGrpSpPr/>
          <p:nvPr/>
        </p:nvGrpSpPr>
        <p:grpSpPr>
          <a:xfrm>
            <a:off x="4656048" y="1388775"/>
            <a:ext cx="175470" cy="217303"/>
            <a:chOff x="10858087" y="1313765"/>
            <a:chExt cx="175470" cy="217303"/>
          </a:xfrm>
          <a:solidFill>
            <a:srgbClr val="00B050"/>
          </a:solidFill>
        </p:grpSpPr>
        <p:sp>
          <p:nvSpPr>
            <p:cNvPr id="429" name="Freeform 78"/>
            <p:cNvSpPr>
              <a:spLocks noEditPoints="1"/>
            </p:cNvSpPr>
            <p:nvPr/>
          </p:nvSpPr>
          <p:spPr bwMode="auto">
            <a:xfrm>
              <a:off x="10928972" y="1355599"/>
              <a:ext cx="60427" cy="58102"/>
            </a:xfrm>
            <a:custGeom>
              <a:avLst/>
              <a:gdLst>
                <a:gd name="T0" fmla="*/ 14 w 22"/>
                <a:gd name="T1" fmla="*/ 11 h 21"/>
                <a:gd name="T2" fmla="*/ 20 w 22"/>
                <a:gd name="T3" fmla="*/ 7 h 21"/>
                <a:gd name="T4" fmla="*/ 22 w 22"/>
                <a:gd name="T5" fmla="*/ 8 h 21"/>
                <a:gd name="T6" fmla="*/ 13 w 22"/>
                <a:gd name="T7" fmla="*/ 14 h 21"/>
                <a:gd name="T8" fmla="*/ 12 w 22"/>
                <a:gd name="T9" fmla="*/ 12 h 21"/>
                <a:gd name="T10" fmla="*/ 10 w 22"/>
                <a:gd name="T11" fmla="*/ 17 h 21"/>
                <a:gd name="T12" fmla="*/ 8 w 22"/>
                <a:gd name="T13" fmla="*/ 6 h 21"/>
                <a:gd name="T14" fmla="*/ 7 w 22"/>
                <a:gd name="T15" fmla="*/ 3 h 21"/>
                <a:gd name="T16" fmla="*/ 14 w 22"/>
                <a:gd name="T17" fmla="*/ 11 h 21"/>
                <a:gd name="T18" fmla="*/ 6 w 22"/>
                <a:gd name="T19" fmla="*/ 11 h 21"/>
                <a:gd name="T20" fmla="*/ 9 w 22"/>
                <a:gd name="T21" fmla="*/ 10 h 21"/>
                <a:gd name="T22" fmla="*/ 6 w 22"/>
                <a:gd name="T23" fmla="*/ 11 h 21"/>
                <a:gd name="T24" fmla="*/ 8 w 22"/>
                <a:gd name="T25" fmla="*/ 15 h 21"/>
                <a:gd name="T26" fmla="*/ 10 w 22"/>
                <a:gd name="T27" fmla="*/ 11 h 21"/>
                <a:gd name="T28" fmla="*/ 8 w 22"/>
                <a:gd name="T2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1">
                  <a:moveTo>
                    <a:pt x="14" y="11"/>
                  </a:moveTo>
                  <a:cubicBezTo>
                    <a:pt x="17" y="11"/>
                    <a:pt x="18" y="8"/>
                    <a:pt x="20" y="7"/>
                  </a:cubicBezTo>
                  <a:cubicBezTo>
                    <a:pt x="21" y="7"/>
                    <a:pt x="21" y="7"/>
                    <a:pt x="22" y="8"/>
                  </a:cubicBezTo>
                  <a:cubicBezTo>
                    <a:pt x="19" y="11"/>
                    <a:pt x="17" y="14"/>
                    <a:pt x="13" y="14"/>
                  </a:cubicBezTo>
                  <a:cubicBezTo>
                    <a:pt x="13" y="14"/>
                    <a:pt x="12" y="13"/>
                    <a:pt x="12" y="12"/>
                  </a:cubicBezTo>
                  <a:cubicBezTo>
                    <a:pt x="10" y="14"/>
                    <a:pt x="12" y="16"/>
                    <a:pt x="10" y="17"/>
                  </a:cubicBezTo>
                  <a:cubicBezTo>
                    <a:pt x="4" y="21"/>
                    <a:pt x="0" y="7"/>
                    <a:pt x="8" y="6"/>
                  </a:cubicBezTo>
                  <a:cubicBezTo>
                    <a:pt x="8" y="6"/>
                    <a:pt x="8" y="5"/>
                    <a:pt x="7" y="3"/>
                  </a:cubicBezTo>
                  <a:cubicBezTo>
                    <a:pt x="11" y="0"/>
                    <a:pt x="11" y="9"/>
                    <a:pt x="14" y="11"/>
                  </a:cubicBezTo>
                  <a:close/>
                  <a:moveTo>
                    <a:pt x="6" y="11"/>
                  </a:moveTo>
                  <a:cubicBezTo>
                    <a:pt x="7" y="10"/>
                    <a:pt x="8" y="10"/>
                    <a:pt x="9" y="10"/>
                  </a:cubicBezTo>
                  <a:cubicBezTo>
                    <a:pt x="8" y="6"/>
                    <a:pt x="6" y="10"/>
                    <a:pt x="6" y="11"/>
                  </a:cubicBezTo>
                  <a:close/>
                  <a:moveTo>
                    <a:pt x="8" y="15"/>
                  </a:moveTo>
                  <a:cubicBezTo>
                    <a:pt x="10" y="14"/>
                    <a:pt x="9" y="13"/>
                    <a:pt x="10" y="11"/>
                  </a:cubicBezTo>
                  <a:cubicBezTo>
                    <a:pt x="6" y="10"/>
                    <a:pt x="4" y="15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0" name="Freeform 79"/>
            <p:cNvSpPr>
              <a:spLocks noEditPoints="1"/>
            </p:cNvSpPr>
            <p:nvPr/>
          </p:nvSpPr>
          <p:spPr bwMode="auto">
            <a:xfrm>
              <a:off x="10858087" y="1313765"/>
              <a:ext cx="175470" cy="217303"/>
            </a:xfrm>
            <a:custGeom>
              <a:avLst/>
              <a:gdLst>
                <a:gd name="T0" fmla="*/ 17 w 64"/>
                <a:gd name="T1" fmla="*/ 0 h 79"/>
                <a:gd name="T2" fmla="*/ 15 w 64"/>
                <a:gd name="T3" fmla="*/ 12 h 79"/>
                <a:gd name="T4" fmla="*/ 12 w 64"/>
                <a:gd name="T5" fmla="*/ 32 h 79"/>
                <a:gd name="T6" fmla="*/ 35 w 64"/>
                <a:gd name="T7" fmla="*/ 46 h 79"/>
                <a:gd name="T8" fmla="*/ 64 w 64"/>
                <a:gd name="T9" fmla="*/ 21 h 79"/>
                <a:gd name="T10" fmla="*/ 64 w 64"/>
                <a:gd name="T11" fmla="*/ 25 h 79"/>
                <a:gd name="T12" fmla="*/ 46 w 64"/>
                <a:gd name="T13" fmla="*/ 42 h 79"/>
                <a:gd name="T14" fmla="*/ 37 w 64"/>
                <a:gd name="T15" fmla="*/ 49 h 79"/>
                <a:gd name="T16" fmla="*/ 39 w 64"/>
                <a:gd name="T17" fmla="*/ 52 h 79"/>
                <a:gd name="T18" fmla="*/ 38 w 64"/>
                <a:gd name="T19" fmla="*/ 54 h 79"/>
                <a:gd name="T20" fmla="*/ 35 w 64"/>
                <a:gd name="T21" fmla="*/ 51 h 79"/>
                <a:gd name="T22" fmla="*/ 5 w 64"/>
                <a:gd name="T23" fmla="*/ 79 h 79"/>
                <a:gd name="T24" fmla="*/ 2 w 64"/>
                <a:gd name="T25" fmla="*/ 79 h 79"/>
                <a:gd name="T26" fmla="*/ 0 w 64"/>
                <a:gd name="T27" fmla="*/ 77 h 79"/>
                <a:gd name="T28" fmla="*/ 7 w 64"/>
                <a:gd name="T29" fmla="*/ 38 h 79"/>
                <a:gd name="T30" fmla="*/ 3 w 64"/>
                <a:gd name="T31" fmla="*/ 39 h 79"/>
                <a:gd name="T32" fmla="*/ 3 w 64"/>
                <a:gd name="T33" fmla="*/ 35 h 79"/>
                <a:gd name="T34" fmla="*/ 9 w 64"/>
                <a:gd name="T35" fmla="*/ 29 h 79"/>
                <a:gd name="T36" fmla="*/ 12 w 64"/>
                <a:gd name="T37" fmla="*/ 9 h 79"/>
                <a:gd name="T38" fmla="*/ 17 w 64"/>
                <a:gd name="T39" fmla="*/ 0 h 79"/>
                <a:gd name="T40" fmla="*/ 12 w 64"/>
                <a:gd name="T41" fmla="*/ 35 h 79"/>
                <a:gd name="T42" fmla="*/ 7 w 64"/>
                <a:gd name="T43" fmla="*/ 72 h 79"/>
                <a:gd name="T44" fmla="*/ 33 w 64"/>
                <a:gd name="T45" fmla="*/ 47 h 79"/>
                <a:gd name="T46" fmla="*/ 12 w 64"/>
                <a:gd name="T47" fmla="*/ 35 h 79"/>
                <a:gd name="T48" fmla="*/ 4 w 64"/>
                <a:gd name="T49" fmla="*/ 74 h 79"/>
                <a:gd name="T50" fmla="*/ 5 w 64"/>
                <a:gd name="T51" fmla="*/ 65 h 79"/>
                <a:gd name="T52" fmla="*/ 4 w 64"/>
                <a:gd name="T53" fmla="*/ 7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" h="79">
                  <a:moveTo>
                    <a:pt x="17" y="0"/>
                  </a:moveTo>
                  <a:cubicBezTo>
                    <a:pt x="19" y="4"/>
                    <a:pt x="15" y="8"/>
                    <a:pt x="15" y="12"/>
                  </a:cubicBezTo>
                  <a:cubicBezTo>
                    <a:pt x="18" y="19"/>
                    <a:pt x="12" y="25"/>
                    <a:pt x="12" y="32"/>
                  </a:cubicBezTo>
                  <a:cubicBezTo>
                    <a:pt x="21" y="33"/>
                    <a:pt x="29" y="38"/>
                    <a:pt x="35" y="46"/>
                  </a:cubicBezTo>
                  <a:cubicBezTo>
                    <a:pt x="45" y="38"/>
                    <a:pt x="52" y="28"/>
                    <a:pt x="64" y="21"/>
                  </a:cubicBezTo>
                  <a:cubicBezTo>
                    <a:pt x="64" y="22"/>
                    <a:pt x="64" y="24"/>
                    <a:pt x="64" y="25"/>
                  </a:cubicBezTo>
                  <a:cubicBezTo>
                    <a:pt x="56" y="28"/>
                    <a:pt x="52" y="36"/>
                    <a:pt x="46" y="42"/>
                  </a:cubicBezTo>
                  <a:cubicBezTo>
                    <a:pt x="43" y="44"/>
                    <a:pt x="40" y="46"/>
                    <a:pt x="37" y="49"/>
                  </a:cubicBezTo>
                  <a:cubicBezTo>
                    <a:pt x="38" y="50"/>
                    <a:pt x="39" y="51"/>
                    <a:pt x="39" y="52"/>
                  </a:cubicBezTo>
                  <a:cubicBezTo>
                    <a:pt x="38" y="53"/>
                    <a:pt x="39" y="54"/>
                    <a:pt x="38" y="54"/>
                  </a:cubicBezTo>
                  <a:cubicBezTo>
                    <a:pt x="36" y="53"/>
                    <a:pt x="36" y="53"/>
                    <a:pt x="35" y="51"/>
                  </a:cubicBezTo>
                  <a:cubicBezTo>
                    <a:pt x="25" y="59"/>
                    <a:pt x="13" y="68"/>
                    <a:pt x="5" y="79"/>
                  </a:cubicBezTo>
                  <a:cubicBezTo>
                    <a:pt x="4" y="79"/>
                    <a:pt x="3" y="78"/>
                    <a:pt x="2" y="79"/>
                  </a:cubicBezTo>
                  <a:cubicBezTo>
                    <a:pt x="1" y="78"/>
                    <a:pt x="1" y="78"/>
                    <a:pt x="0" y="77"/>
                  </a:cubicBezTo>
                  <a:cubicBezTo>
                    <a:pt x="5" y="65"/>
                    <a:pt x="5" y="51"/>
                    <a:pt x="7" y="38"/>
                  </a:cubicBezTo>
                  <a:cubicBezTo>
                    <a:pt x="6" y="38"/>
                    <a:pt x="5" y="40"/>
                    <a:pt x="3" y="39"/>
                  </a:cubicBezTo>
                  <a:cubicBezTo>
                    <a:pt x="3" y="38"/>
                    <a:pt x="3" y="37"/>
                    <a:pt x="3" y="35"/>
                  </a:cubicBezTo>
                  <a:cubicBezTo>
                    <a:pt x="7" y="34"/>
                    <a:pt x="8" y="32"/>
                    <a:pt x="9" y="29"/>
                  </a:cubicBezTo>
                  <a:cubicBezTo>
                    <a:pt x="10" y="23"/>
                    <a:pt x="13" y="15"/>
                    <a:pt x="12" y="9"/>
                  </a:cubicBezTo>
                  <a:cubicBezTo>
                    <a:pt x="16" y="7"/>
                    <a:pt x="13" y="0"/>
                    <a:pt x="17" y="0"/>
                  </a:cubicBezTo>
                  <a:close/>
                  <a:moveTo>
                    <a:pt x="12" y="35"/>
                  </a:moveTo>
                  <a:cubicBezTo>
                    <a:pt x="9" y="47"/>
                    <a:pt x="8" y="59"/>
                    <a:pt x="7" y="72"/>
                  </a:cubicBezTo>
                  <a:cubicBezTo>
                    <a:pt x="15" y="64"/>
                    <a:pt x="25" y="55"/>
                    <a:pt x="33" y="47"/>
                  </a:cubicBezTo>
                  <a:cubicBezTo>
                    <a:pt x="27" y="40"/>
                    <a:pt x="20" y="35"/>
                    <a:pt x="12" y="35"/>
                  </a:cubicBezTo>
                  <a:close/>
                  <a:moveTo>
                    <a:pt x="4" y="74"/>
                  </a:moveTo>
                  <a:cubicBezTo>
                    <a:pt x="6" y="72"/>
                    <a:pt x="6" y="67"/>
                    <a:pt x="5" y="65"/>
                  </a:cubicBezTo>
                  <a:cubicBezTo>
                    <a:pt x="5" y="68"/>
                    <a:pt x="3" y="71"/>
                    <a:pt x="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2" name="组合 571"/>
          <p:cNvGrpSpPr/>
          <p:nvPr/>
        </p:nvGrpSpPr>
        <p:grpSpPr>
          <a:xfrm>
            <a:off x="4191228" y="774050"/>
            <a:ext cx="173145" cy="192900"/>
            <a:chOff x="10393267" y="699040"/>
            <a:chExt cx="173145" cy="192900"/>
          </a:xfrm>
          <a:solidFill>
            <a:srgbClr val="00B050"/>
          </a:solidFill>
        </p:grpSpPr>
        <p:sp>
          <p:nvSpPr>
            <p:cNvPr id="431" name="Freeform 80"/>
            <p:cNvSpPr>
              <a:spLocks/>
            </p:cNvSpPr>
            <p:nvPr/>
          </p:nvSpPr>
          <p:spPr bwMode="auto">
            <a:xfrm>
              <a:off x="10410698" y="847783"/>
              <a:ext cx="4648" cy="5810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2" name="Freeform 81"/>
            <p:cNvSpPr>
              <a:spLocks/>
            </p:cNvSpPr>
            <p:nvPr/>
          </p:nvSpPr>
          <p:spPr bwMode="auto">
            <a:xfrm>
              <a:off x="10421156" y="839648"/>
              <a:ext cx="2324" cy="8134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Freeform 82"/>
            <p:cNvSpPr>
              <a:spLocks/>
            </p:cNvSpPr>
            <p:nvPr/>
          </p:nvSpPr>
          <p:spPr bwMode="auto">
            <a:xfrm>
              <a:off x="10421156" y="765277"/>
              <a:ext cx="5810" cy="2324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2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4" name="Freeform 83"/>
            <p:cNvSpPr>
              <a:spLocks/>
            </p:cNvSpPr>
            <p:nvPr/>
          </p:nvSpPr>
          <p:spPr bwMode="auto">
            <a:xfrm>
              <a:off x="10445559" y="795491"/>
              <a:ext cx="27889" cy="54616"/>
            </a:xfrm>
            <a:custGeom>
              <a:avLst/>
              <a:gdLst>
                <a:gd name="T0" fmla="*/ 3 w 10"/>
                <a:gd name="T1" fmla="*/ 0 h 20"/>
                <a:gd name="T2" fmla="*/ 3 w 10"/>
                <a:gd name="T3" fmla="*/ 1 h 20"/>
                <a:gd name="T4" fmla="*/ 9 w 10"/>
                <a:gd name="T5" fmla="*/ 0 h 20"/>
                <a:gd name="T6" fmla="*/ 10 w 10"/>
                <a:gd name="T7" fmla="*/ 1 h 20"/>
                <a:gd name="T8" fmla="*/ 8 w 10"/>
                <a:gd name="T9" fmla="*/ 2 h 20"/>
                <a:gd name="T10" fmla="*/ 7 w 10"/>
                <a:gd name="T11" fmla="*/ 9 h 20"/>
                <a:gd name="T12" fmla="*/ 9 w 10"/>
                <a:gd name="T13" fmla="*/ 10 h 20"/>
                <a:gd name="T14" fmla="*/ 6 w 10"/>
                <a:gd name="T15" fmla="*/ 20 h 20"/>
                <a:gd name="T16" fmla="*/ 6 w 10"/>
                <a:gd name="T17" fmla="*/ 17 h 20"/>
                <a:gd name="T18" fmla="*/ 3 w 10"/>
                <a:gd name="T19" fmla="*/ 18 h 20"/>
                <a:gd name="T20" fmla="*/ 6 w 10"/>
                <a:gd name="T21" fmla="*/ 16 h 20"/>
                <a:gd name="T22" fmla="*/ 6 w 10"/>
                <a:gd name="T23" fmla="*/ 11 h 20"/>
                <a:gd name="T24" fmla="*/ 4 w 10"/>
                <a:gd name="T25" fmla="*/ 12 h 20"/>
                <a:gd name="T26" fmla="*/ 6 w 10"/>
                <a:gd name="T27" fmla="*/ 10 h 20"/>
                <a:gd name="T28" fmla="*/ 7 w 10"/>
                <a:gd name="T29" fmla="*/ 3 h 20"/>
                <a:gd name="T30" fmla="*/ 3 w 10"/>
                <a:gd name="T31" fmla="*/ 3 h 20"/>
                <a:gd name="T32" fmla="*/ 2 w 10"/>
                <a:gd name="T33" fmla="*/ 20 h 20"/>
                <a:gd name="T34" fmla="*/ 1 w 10"/>
                <a:gd name="T35" fmla="*/ 9 h 20"/>
                <a:gd name="T36" fmla="*/ 3 w 10"/>
                <a:gd name="T3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0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6" y="2"/>
                    <a:pt x="7" y="1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8" y="4"/>
                    <a:pt x="8" y="7"/>
                    <a:pt x="7" y="9"/>
                  </a:cubicBezTo>
                  <a:cubicBezTo>
                    <a:pt x="8" y="10"/>
                    <a:pt x="8" y="9"/>
                    <a:pt x="9" y="10"/>
                  </a:cubicBezTo>
                  <a:cubicBezTo>
                    <a:pt x="6" y="13"/>
                    <a:pt x="8" y="17"/>
                    <a:pt x="6" y="20"/>
                  </a:cubicBezTo>
                  <a:cubicBezTo>
                    <a:pt x="5" y="19"/>
                    <a:pt x="7" y="18"/>
                    <a:pt x="6" y="17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3" y="16"/>
                    <a:pt x="5" y="16"/>
                    <a:pt x="6" y="16"/>
                  </a:cubicBezTo>
                  <a:cubicBezTo>
                    <a:pt x="6" y="15"/>
                    <a:pt x="6" y="13"/>
                    <a:pt x="6" y="11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1"/>
                    <a:pt x="5" y="10"/>
                    <a:pt x="6" y="10"/>
                  </a:cubicBezTo>
                  <a:cubicBezTo>
                    <a:pt x="7" y="7"/>
                    <a:pt x="7" y="6"/>
                    <a:pt x="7" y="3"/>
                  </a:cubicBezTo>
                  <a:cubicBezTo>
                    <a:pt x="6" y="2"/>
                    <a:pt x="4" y="4"/>
                    <a:pt x="3" y="3"/>
                  </a:cubicBezTo>
                  <a:cubicBezTo>
                    <a:pt x="1" y="8"/>
                    <a:pt x="3" y="15"/>
                    <a:pt x="2" y="20"/>
                  </a:cubicBezTo>
                  <a:cubicBezTo>
                    <a:pt x="1" y="17"/>
                    <a:pt x="1" y="13"/>
                    <a:pt x="1" y="9"/>
                  </a:cubicBezTo>
                  <a:cubicBezTo>
                    <a:pt x="1" y="6"/>
                    <a:pt x="0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5" name="Freeform 84"/>
            <p:cNvSpPr>
              <a:spLocks/>
            </p:cNvSpPr>
            <p:nvPr/>
          </p:nvSpPr>
          <p:spPr bwMode="auto">
            <a:xfrm>
              <a:off x="10449045" y="853593"/>
              <a:ext cx="2324" cy="464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6" name="Freeform 85"/>
            <p:cNvSpPr>
              <a:spLocks/>
            </p:cNvSpPr>
            <p:nvPr/>
          </p:nvSpPr>
          <p:spPr bwMode="auto">
            <a:xfrm>
              <a:off x="10453694" y="853593"/>
              <a:ext cx="5810" cy="2324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7" name="Freeform 86"/>
            <p:cNvSpPr>
              <a:spLocks/>
            </p:cNvSpPr>
            <p:nvPr/>
          </p:nvSpPr>
          <p:spPr bwMode="auto">
            <a:xfrm>
              <a:off x="10459504" y="718795"/>
              <a:ext cx="5810" cy="2324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8" name="Freeform 87"/>
            <p:cNvSpPr>
              <a:spLocks/>
            </p:cNvSpPr>
            <p:nvPr/>
          </p:nvSpPr>
          <p:spPr bwMode="auto">
            <a:xfrm>
              <a:off x="10483907" y="823380"/>
              <a:ext cx="19755" cy="40672"/>
            </a:xfrm>
            <a:custGeom>
              <a:avLst/>
              <a:gdLst>
                <a:gd name="T0" fmla="*/ 0 w 7"/>
                <a:gd name="T1" fmla="*/ 14 h 15"/>
                <a:gd name="T2" fmla="*/ 2 w 7"/>
                <a:gd name="T3" fmla="*/ 2 h 15"/>
                <a:gd name="T4" fmla="*/ 1 w 7"/>
                <a:gd name="T5" fmla="*/ 0 h 15"/>
                <a:gd name="T6" fmla="*/ 7 w 7"/>
                <a:gd name="T7" fmla="*/ 0 h 15"/>
                <a:gd name="T8" fmla="*/ 3 w 7"/>
                <a:gd name="T9" fmla="*/ 1 h 15"/>
                <a:gd name="T10" fmla="*/ 2 w 7"/>
                <a:gd name="T11" fmla="*/ 7 h 15"/>
                <a:gd name="T12" fmla="*/ 7 w 7"/>
                <a:gd name="T13" fmla="*/ 7 h 15"/>
                <a:gd name="T14" fmla="*/ 3 w 7"/>
                <a:gd name="T15" fmla="*/ 8 h 15"/>
                <a:gd name="T16" fmla="*/ 2 w 7"/>
                <a:gd name="T17" fmla="*/ 12 h 15"/>
                <a:gd name="T18" fmla="*/ 7 w 7"/>
                <a:gd name="T19" fmla="*/ 12 h 15"/>
                <a:gd name="T20" fmla="*/ 3 w 7"/>
                <a:gd name="T21" fmla="*/ 13 h 15"/>
                <a:gd name="T22" fmla="*/ 2 w 7"/>
                <a:gd name="T23" fmla="*/ 15 h 15"/>
                <a:gd name="T24" fmla="*/ 0 w 7"/>
                <a:gd name="T2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5">
                  <a:moveTo>
                    <a:pt x="0" y="14"/>
                  </a:moveTo>
                  <a:cubicBezTo>
                    <a:pt x="3" y="11"/>
                    <a:pt x="0" y="5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7" y="2"/>
                    <a:pt x="5" y="0"/>
                    <a:pt x="3" y="1"/>
                  </a:cubicBezTo>
                  <a:cubicBezTo>
                    <a:pt x="2" y="3"/>
                    <a:pt x="3" y="5"/>
                    <a:pt x="2" y="7"/>
                  </a:cubicBezTo>
                  <a:cubicBezTo>
                    <a:pt x="4" y="8"/>
                    <a:pt x="5" y="6"/>
                    <a:pt x="7" y="7"/>
                  </a:cubicBezTo>
                  <a:cubicBezTo>
                    <a:pt x="7" y="9"/>
                    <a:pt x="4" y="8"/>
                    <a:pt x="3" y="8"/>
                  </a:cubicBezTo>
                  <a:cubicBezTo>
                    <a:pt x="2" y="10"/>
                    <a:pt x="2" y="11"/>
                    <a:pt x="2" y="12"/>
                  </a:cubicBezTo>
                  <a:cubicBezTo>
                    <a:pt x="4" y="12"/>
                    <a:pt x="5" y="11"/>
                    <a:pt x="7" y="12"/>
                  </a:cubicBezTo>
                  <a:cubicBezTo>
                    <a:pt x="6" y="12"/>
                    <a:pt x="4" y="13"/>
                    <a:pt x="3" y="13"/>
                  </a:cubicBezTo>
                  <a:cubicBezTo>
                    <a:pt x="2" y="14"/>
                    <a:pt x="2" y="14"/>
                    <a:pt x="2" y="15"/>
                  </a:cubicBezTo>
                  <a:cubicBezTo>
                    <a:pt x="1" y="14"/>
                    <a:pt x="1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9" name="Freeform 88"/>
            <p:cNvSpPr>
              <a:spLocks/>
            </p:cNvSpPr>
            <p:nvPr/>
          </p:nvSpPr>
          <p:spPr bwMode="auto">
            <a:xfrm>
              <a:off x="10505986" y="817570"/>
              <a:ext cx="5810" cy="30213"/>
            </a:xfrm>
            <a:custGeom>
              <a:avLst/>
              <a:gdLst>
                <a:gd name="T0" fmla="*/ 0 w 2"/>
                <a:gd name="T1" fmla="*/ 0 h 11"/>
                <a:gd name="T2" fmla="*/ 1 w 2"/>
                <a:gd name="T3" fmla="*/ 11 h 11"/>
                <a:gd name="T4" fmla="*/ 0 w 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cubicBezTo>
                    <a:pt x="2" y="2"/>
                    <a:pt x="1" y="7"/>
                    <a:pt x="1" y="11"/>
                  </a:cubicBezTo>
                  <a:cubicBezTo>
                    <a:pt x="0" y="8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" name="Freeform 89"/>
            <p:cNvSpPr>
              <a:spLocks noEditPoints="1"/>
            </p:cNvSpPr>
            <p:nvPr/>
          </p:nvSpPr>
          <p:spPr bwMode="auto">
            <a:xfrm>
              <a:off x="10393267" y="699040"/>
              <a:ext cx="173145" cy="192900"/>
            </a:xfrm>
            <a:custGeom>
              <a:avLst/>
              <a:gdLst>
                <a:gd name="T0" fmla="*/ 26 w 63"/>
                <a:gd name="T1" fmla="*/ 0 h 70"/>
                <a:gd name="T2" fmla="*/ 35 w 63"/>
                <a:gd name="T3" fmla="*/ 11 h 70"/>
                <a:gd name="T4" fmla="*/ 53 w 63"/>
                <a:gd name="T5" fmla="*/ 24 h 70"/>
                <a:gd name="T6" fmla="*/ 63 w 63"/>
                <a:gd name="T7" fmla="*/ 23 h 70"/>
                <a:gd name="T8" fmla="*/ 60 w 63"/>
                <a:gd name="T9" fmla="*/ 53 h 70"/>
                <a:gd name="T10" fmla="*/ 60 w 63"/>
                <a:gd name="T11" fmla="*/ 56 h 70"/>
                <a:gd name="T12" fmla="*/ 46 w 63"/>
                <a:gd name="T13" fmla="*/ 68 h 70"/>
                <a:gd name="T14" fmla="*/ 41 w 63"/>
                <a:gd name="T15" fmla="*/ 68 h 70"/>
                <a:gd name="T16" fmla="*/ 4 w 63"/>
                <a:gd name="T17" fmla="*/ 69 h 70"/>
                <a:gd name="T18" fmla="*/ 2 w 63"/>
                <a:gd name="T19" fmla="*/ 21 h 70"/>
                <a:gd name="T20" fmla="*/ 11 w 63"/>
                <a:gd name="T21" fmla="*/ 47 h 70"/>
                <a:gd name="T22" fmla="*/ 6 w 63"/>
                <a:gd name="T23" fmla="*/ 52 h 70"/>
                <a:gd name="T24" fmla="*/ 5 w 63"/>
                <a:gd name="T25" fmla="*/ 40 h 70"/>
                <a:gd name="T26" fmla="*/ 7 w 63"/>
                <a:gd name="T27" fmla="*/ 32 h 70"/>
                <a:gd name="T28" fmla="*/ 4 w 63"/>
                <a:gd name="T29" fmla="*/ 66 h 70"/>
                <a:gd name="T30" fmla="*/ 15 w 63"/>
                <a:gd name="T31" fmla="*/ 23 h 70"/>
                <a:gd name="T32" fmla="*/ 5 w 63"/>
                <a:gd name="T33" fmla="*/ 31 h 70"/>
                <a:gd name="T34" fmla="*/ 15 w 63"/>
                <a:gd name="T35" fmla="*/ 29 h 70"/>
                <a:gd name="T36" fmla="*/ 12 w 63"/>
                <a:gd name="T37" fmla="*/ 41 h 70"/>
                <a:gd name="T38" fmla="*/ 11 w 63"/>
                <a:gd name="T39" fmla="*/ 39 h 70"/>
                <a:gd name="T40" fmla="*/ 7 w 63"/>
                <a:gd name="T41" fmla="*/ 47 h 70"/>
                <a:gd name="T42" fmla="*/ 12 w 63"/>
                <a:gd name="T43" fmla="*/ 42 h 70"/>
                <a:gd name="T44" fmla="*/ 11 w 63"/>
                <a:gd name="T45" fmla="*/ 47 h 70"/>
                <a:gd name="T46" fmla="*/ 12 w 63"/>
                <a:gd name="T47" fmla="*/ 31 h 70"/>
                <a:gd name="T48" fmla="*/ 7 w 63"/>
                <a:gd name="T49" fmla="*/ 39 h 70"/>
                <a:gd name="T50" fmla="*/ 17 w 63"/>
                <a:gd name="T51" fmla="*/ 19 h 70"/>
                <a:gd name="T52" fmla="*/ 29 w 63"/>
                <a:gd name="T53" fmla="*/ 6 h 70"/>
                <a:gd name="T54" fmla="*/ 25 w 63"/>
                <a:gd name="T55" fmla="*/ 4 h 70"/>
                <a:gd name="T56" fmla="*/ 23 w 63"/>
                <a:gd name="T57" fmla="*/ 4 h 70"/>
                <a:gd name="T58" fmla="*/ 17 w 63"/>
                <a:gd name="T59" fmla="*/ 19 h 70"/>
                <a:gd name="T60" fmla="*/ 18 w 63"/>
                <a:gd name="T61" fmla="*/ 66 h 70"/>
                <a:gd name="T62" fmla="*/ 32 w 63"/>
                <a:gd name="T63" fmla="*/ 30 h 70"/>
                <a:gd name="T64" fmla="*/ 21 w 63"/>
                <a:gd name="T65" fmla="*/ 19 h 70"/>
                <a:gd name="T66" fmla="*/ 33 w 63"/>
                <a:gd name="T67" fmla="*/ 7 h 70"/>
                <a:gd name="T68" fmla="*/ 31 w 63"/>
                <a:gd name="T69" fmla="*/ 24 h 70"/>
                <a:gd name="T70" fmla="*/ 39 w 63"/>
                <a:gd name="T71" fmla="*/ 19 h 70"/>
                <a:gd name="T72" fmla="*/ 35 w 63"/>
                <a:gd name="T73" fmla="*/ 14 h 70"/>
                <a:gd name="T74" fmla="*/ 34 w 63"/>
                <a:gd name="T75" fmla="*/ 17 h 70"/>
                <a:gd name="T76" fmla="*/ 28 w 63"/>
                <a:gd name="T77" fmla="*/ 26 h 70"/>
                <a:gd name="T78" fmla="*/ 39 w 63"/>
                <a:gd name="T79" fmla="*/ 16 h 70"/>
                <a:gd name="T80" fmla="*/ 30 w 63"/>
                <a:gd name="T81" fmla="*/ 28 h 70"/>
                <a:gd name="T82" fmla="*/ 30 w 63"/>
                <a:gd name="T83" fmla="*/ 28 h 70"/>
                <a:gd name="T84" fmla="*/ 29 w 63"/>
                <a:gd name="T85" fmla="*/ 26 h 70"/>
                <a:gd name="T86" fmla="*/ 31 w 63"/>
                <a:gd name="T87" fmla="*/ 66 h 70"/>
                <a:gd name="T88" fmla="*/ 43 w 63"/>
                <a:gd name="T89" fmla="*/ 37 h 70"/>
                <a:gd name="T90" fmla="*/ 31 w 63"/>
                <a:gd name="T91" fmla="*/ 66 h 70"/>
                <a:gd name="T92" fmla="*/ 33 w 63"/>
                <a:gd name="T93" fmla="*/ 25 h 70"/>
                <a:gd name="T94" fmla="*/ 36 w 63"/>
                <a:gd name="T95" fmla="*/ 26 h 70"/>
                <a:gd name="T96" fmla="*/ 46 w 63"/>
                <a:gd name="T97" fmla="*/ 22 h 70"/>
                <a:gd name="T98" fmla="*/ 44 w 63"/>
                <a:gd name="T99" fmla="*/ 16 h 70"/>
                <a:gd name="T100" fmla="*/ 42 w 63"/>
                <a:gd name="T101" fmla="*/ 33 h 70"/>
                <a:gd name="T102" fmla="*/ 50 w 63"/>
                <a:gd name="T103" fmla="*/ 26 h 70"/>
                <a:gd name="T104" fmla="*/ 51 w 63"/>
                <a:gd name="T105" fmla="*/ 27 h 70"/>
                <a:gd name="T106" fmla="*/ 46 w 63"/>
                <a:gd name="T107" fmla="*/ 32 h 70"/>
                <a:gd name="T108" fmla="*/ 55 w 63"/>
                <a:gd name="T109" fmla="*/ 26 h 70"/>
                <a:gd name="T110" fmla="*/ 38 w 63"/>
                <a:gd name="T111" fmla="*/ 33 h 70"/>
                <a:gd name="T112" fmla="*/ 45 w 63"/>
                <a:gd name="T113" fmla="*/ 65 h 70"/>
                <a:gd name="T114" fmla="*/ 56 w 63"/>
                <a:gd name="T115" fmla="*/ 42 h 70"/>
                <a:gd name="T116" fmla="*/ 45 w 63"/>
                <a:gd name="T117" fmla="*/ 65 h 70"/>
                <a:gd name="T118" fmla="*/ 47 w 63"/>
                <a:gd name="T119" fmla="*/ 46 h 70"/>
                <a:gd name="T120" fmla="*/ 56 w 63"/>
                <a:gd name="T121" fmla="*/ 38 h 70"/>
                <a:gd name="T122" fmla="*/ 57 w 63"/>
                <a:gd name="T123" fmla="*/ 37 h 70"/>
                <a:gd name="T124" fmla="*/ 47 w 63"/>
                <a:gd name="T125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70">
                  <a:moveTo>
                    <a:pt x="24" y="0"/>
                  </a:moveTo>
                  <a:cubicBezTo>
                    <a:pt x="25" y="0"/>
                    <a:pt x="25" y="1"/>
                    <a:pt x="26" y="0"/>
                  </a:cubicBezTo>
                  <a:cubicBezTo>
                    <a:pt x="27" y="5"/>
                    <a:pt x="32" y="2"/>
                    <a:pt x="36" y="2"/>
                  </a:cubicBezTo>
                  <a:cubicBezTo>
                    <a:pt x="37" y="5"/>
                    <a:pt x="35" y="7"/>
                    <a:pt x="35" y="11"/>
                  </a:cubicBezTo>
                  <a:cubicBezTo>
                    <a:pt x="39" y="15"/>
                    <a:pt x="44" y="9"/>
                    <a:pt x="49" y="11"/>
                  </a:cubicBezTo>
                  <a:cubicBezTo>
                    <a:pt x="49" y="15"/>
                    <a:pt x="46" y="23"/>
                    <a:pt x="53" y="24"/>
                  </a:cubicBezTo>
                  <a:cubicBezTo>
                    <a:pt x="56" y="24"/>
                    <a:pt x="59" y="23"/>
                    <a:pt x="61" y="21"/>
                  </a:cubicBezTo>
                  <a:cubicBezTo>
                    <a:pt x="62" y="21"/>
                    <a:pt x="62" y="22"/>
                    <a:pt x="63" y="23"/>
                  </a:cubicBezTo>
                  <a:cubicBezTo>
                    <a:pt x="61" y="27"/>
                    <a:pt x="61" y="35"/>
                    <a:pt x="60" y="40"/>
                  </a:cubicBezTo>
                  <a:cubicBezTo>
                    <a:pt x="61" y="44"/>
                    <a:pt x="60" y="48"/>
                    <a:pt x="60" y="53"/>
                  </a:cubicBezTo>
                  <a:cubicBezTo>
                    <a:pt x="60" y="54"/>
                    <a:pt x="59" y="54"/>
                    <a:pt x="58" y="55"/>
                  </a:cubicBezTo>
                  <a:cubicBezTo>
                    <a:pt x="59" y="55"/>
                    <a:pt x="60" y="55"/>
                    <a:pt x="60" y="56"/>
                  </a:cubicBezTo>
                  <a:cubicBezTo>
                    <a:pt x="60" y="56"/>
                    <a:pt x="59" y="56"/>
                    <a:pt x="59" y="56"/>
                  </a:cubicBezTo>
                  <a:cubicBezTo>
                    <a:pt x="54" y="59"/>
                    <a:pt x="50" y="63"/>
                    <a:pt x="46" y="68"/>
                  </a:cubicBezTo>
                  <a:cubicBezTo>
                    <a:pt x="46" y="68"/>
                    <a:pt x="45" y="69"/>
                    <a:pt x="44" y="69"/>
                  </a:cubicBezTo>
                  <a:cubicBezTo>
                    <a:pt x="43" y="69"/>
                    <a:pt x="42" y="70"/>
                    <a:pt x="41" y="68"/>
                  </a:cubicBezTo>
                  <a:cubicBezTo>
                    <a:pt x="32" y="69"/>
                    <a:pt x="23" y="67"/>
                    <a:pt x="16" y="70"/>
                  </a:cubicBezTo>
                  <a:cubicBezTo>
                    <a:pt x="13" y="68"/>
                    <a:pt x="7" y="68"/>
                    <a:pt x="4" y="69"/>
                  </a:cubicBezTo>
                  <a:cubicBezTo>
                    <a:pt x="2" y="68"/>
                    <a:pt x="0" y="67"/>
                    <a:pt x="2" y="65"/>
                  </a:cubicBezTo>
                  <a:cubicBezTo>
                    <a:pt x="2" y="50"/>
                    <a:pt x="4" y="35"/>
                    <a:pt x="2" y="21"/>
                  </a:cubicBezTo>
                  <a:cubicBezTo>
                    <a:pt x="8" y="13"/>
                    <a:pt x="17" y="8"/>
                    <a:pt x="24" y="0"/>
                  </a:cubicBezTo>
                  <a:close/>
                  <a:moveTo>
                    <a:pt x="11" y="47"/>
                  </a:moveTo>
                  <a:cubicBezTo>
                    <a:pt x="10" y="48"/>
                    <a:pt x="8" y="48"/>
                    <a:pt x="6" y="49"/>
                  </a:cubicBezTo>
                  <a:cubicBezTo>
                    <a:pt x="6" y="50"/>
                    <a:pt x="7" y="51"/>
                    <a:pt x="6" y="52"/>
                  </a:cubicBezTo>
                  <a:cubicBezTo>
                    <a:pt x="5" y="48"/>
                    <a:pt x="7" y="44"/>
                    <a:pt x="7" y="41"/>
                  </a:cubicBezTo>
                  <a:cubicBezTo>
                    <a:pt x="6" y="41"/>
                    <a:pt x="5" y="41"/>
                    <a:pt x="5" y="40"/>
                  </a:cubicBezTo>
                  <a:cubicBezTo>
                    <a:pt x="5" y="39"/>
                    <a:pt x="6" y="39"/>
                    <a:pt x="7" y="39"/>
                  </a:cubicBezTo>
                  <a:cubicBezTo>
                    <a:pt x="6" y="37"/>
                    <a:pt x="7" y="34"/>
                    <a:pt x="7" y="32"/>
                  </a:cubicBezTo>
                  <a:cubicBezTo>
                    <a:pt x="6" y="32"/>
                    <a:pt x="5" y="32"/>
                    <a:pt x="5" y="32"/>
                  </a:cubicBezTo>
                  <a:cubicBezTo>
                    <a:pt x="5" y="42"/>
                    <a:pt x="3" y="56"/>
                    <a:pt x="4" y="66"/>
                  </a:cubicBezTo>
                  <a:cubicBezTo>
                    <a:pt x="7" y="66"/>
                    <a:pt x="11" y="66"/>
                    <a:pt x="14" y="66"/>
                  </a:cubicBezTo>
                  <a:cubicBezTo>
                    <a:pt x="15" y="52"/>
                    <a:pt x="15" y="38"/>
                    <a:pt x="15" y="23"/>
                  </a:cubicBezTo>
                  <a:cubicBezTo>
                    <a:pt x="11" y="22"/>
                    <a:pt x="8" y="25"/>
                    <a:pt x="4" y="23"/>
                  </a:cubicBezTo>
                  <a:cubicBezTo>
                    <a:pt x="3" y="26"/>
                    <a:pt x="4" y="29"/>
                    <a:pt x="5" y="31"/>
                  </a:cubicBezTo>
                  <a:cubicBezTo>
                    <a:pt x="5" y="29"/>
                    <a:pt x="8" y="26"/>
                    <a:pt x="8" y="30"/>
                  </a:cubicBezTo>
                  <a:cubicBezTo>
                    <a:pt x="11" y="30"/>
                    <a:pt x="13" y="28"/>
                    <a:pt x="15" y="29"/>
                  </a:cubicBezTo>
                  <a:cubicBezTo>
                    <a:pt x="13" y="31"/>
                    <a:pt x="12" y="35"/>
                    <a:pt x="13" y="38"/>
                  </a:cubicBezTo>
                  <a:cubicBezTo>
                    <a:pt x="12" y="38"/>
                    <a:pt x="12" y="40"/>
                    <a:pt x="12" y="41"/>
                  </a:cubicBezTo>
                  <a:cubicBezTo>
                    <a:pt x="12" y="41"/>
                    <a:pt x="12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0" y="39"/>
                    <a:pt x="9" y="40"/>
                    <a:pt x="7" y="40"/>
                  </a:cubicBezTo>
                  <a:cubicBezTo>
                    <a:pt x="7" y="42"/>
                    <a:pt x="7" y="44"/>
                    <a:pt x="7" y="47"/>
                  </a:cubicBezTo>
                  <a:cubicBezTo>
                    <a:pt x="8" y="47"/>
                    <a:pt x="9" y="46"/>
                    <a:pt x="11" y="46"/>
                  </a:cubicBezTo>
                  <a:cubicBezTo>
                    <a:pt x="11" y="44"/>
                    <a:pt x="11" y="43"/>
                    <a:pt x="12" y="42"/>
                  </a:cubicBezTo>
                  <a:cubicBezTo>
                    <a:pt x="11" y="45"/>
                    <a:pt x="12" y="48"/>
                    <a:pt x="10" y="50"/>
                  </a:cubicBezTo>
                  <a:cubicBezTo>
                    <a:pt x="11" y="49"/>
                    <a:pt x="10" y="48"/>
                    <a:pt x="11" y="47"/>
                  </a:cubicBezTo>
                  <a:close/>
                  <a:moveTo>
                    <a:pt x="11" y="38"/>
                  </a:moveTo>
                  <a:cubicBezTo>
                    <a:pt x="12" y="35"/>
                    <a:pt x="11" y="33"/>
                    <a:pt x="12" y="31"/>
                  </a:cubicBezTo>
                  <a:cubicBezTo>
                    <a:pt x="11" y="30"/>
                    <a:pt x="10" y="31"/>
                    <a:pt x="8" y="31"/>
                  </a:cubicBezTo>
                  <a:cubicBezTo>
                    <a:pt x="7" y="33"/>
                    <a:pt x="8" y="37"/>
                    <a:pt x="7" y="39"/>
                  </a:cubicBezTo>
                  <a:cubicBezTo>
                    <a:pt x="9" y="38"/>
                    <a:pt x="10" y="38"/>
                    <a:pt x="11" y="38"/>
                  </a:cubicBezTo>
                  <a:close/>
                  <a:moveTo>
                    <a:pt x="17" y="19"/>
                  </a:moveTo>
                  <a:cubicBezTo>
                    <a:pt x="20" y="16"/>
                    <a:pt x="25" y="9"/>
                    <a:pt x="29" y="7"/>
                  </a:cubicBezTo>
                  <a:cubicBezTo>
                    <a:pt x="29" y="7"/>
                    <a:pt x="29" y="6"/>
                    <a:pt x="29" y="6"/>
                  </a:cubicBezTo>
                  <a:cubicBezTo>
                    <a:pt x="30" y="6"/>
                    <a:pt x="32" y="6"/>
                    <a:pt x="32" y="5"/>
                  </a:cubicBezTo>
                  <a:cubicBezTo>
                    <a:pt x="30" y="6"/>
                    <a:pt x="27" y="5"/>
                    <a:pt x="25" y="4"/>
                  </a:cubicBezTo>
                  <a:cubicBezTo>
                    <a:pt x="26" y="5"/>
                    <a:pt x="24" y="6"/>
                    <a:pt x="23" y="6"/>
                  </a:cubicBezTo>
                  <a:cubicBezTo>
                    <a:pt x="23" y="5"/>
                    <a:pt x="24" y="4"/>
                    <a:pt x="23" y="4"/>
                  </a:cubicBezTo>
                  <a:cubicBezTo>
                    <a:pt x="18" y="9"/>
                    <a:pt x="12" y="13"/>
                    <a:pt x="8" y="18"/>
                  </a:cubicBezTo>
                  <a:cubicBezTo>
                    <a:pt x="11" y="19"/>
                    <a:pt x="15" y="21"/>
                    <a:pt x="17" y="19"/>
                  </a:cubicBezTo>
                  <a:close/>
                  <a:moveTo>
                    <a:pt x="18" y="31"/>
                  </a:moveTo>
                  <a:cubicBezTo>
                    <a:pt x="19" y="42"/>
                    <a:pt x="19" y="54"/>
                    <a:pt x="18" y="66"/>
                  </a:cubicBezTo>
                  <a:cubicBezTo>
                    <a:pt x="21" y="66"/>
                    <a:pt x="25" y="66"/>
                    <a:pt x="29" y="66"/>
                  </a:cubicBezTo>
                  <a:cubicBezTo>
                    <a:pt x="31" y="54"/>
                    <a:pt x="32" y="43"/>
                    <a:pt x="32" y="30"/>
                  </a:cubicBezTo>
                  <a:cubicBezTo>
                    <a:pt x="29" y="33"/>
                    <a:pt x="22" y="27"/>
                    <a:pt x="18" y="31"/>
                  </a:cubicBezTo>
                  <a:close/>
                  <a:moveTo>
                    <a:pt x="21" y="19"/>
                  </a:moveTo>
                  <a:cubicBezTo>
                    <a:pt x="20" y="21"/>
                    <a:pt x="17" y="23"/>
                    <a:pt x="19" y="26"/>
                  </a:cubicBezTo>
                  <a:cubicBezTo>
                    <a:pt x="24" y="20"/>
                    <a:pt x="33" y="18"/>
                    <a:pt x="33" y="7"/>
                  </a:cubicBezTo>
                  <a:cubicBezTo>
                    <a:pt x="30" y="10"/>
                    <a:pt x="24" y="14"/>
                    <a:pt x="21" y="19"/>
                  </a:cubicBezTo>
                  <a:close/>
                  <a:moveTo>
                    <a:pt x="31" y="24"/>
                  </a:moveTo>
                  <a:cubicBezTo>
                    <a:pt x="33" y="22"/>
                    <a:pt x="36" y="20"/>
                    <a:pt x="39" y="18"/>
                  </a:cubicBezTo>
                  <a:cubicBezTo>
                    <a:pt x="39" y="18"/>
                    <a:pt x="39" y="18"/>
                    <a:pt x="39" y="19"/>
                  </a:cubicBezTo>
                  <a:cubicBezTo>
                    <a:pt x="41" y="17"/>
                    <a:pt x="42" y="16"/>
                    <a:pt x="43" y="14"/>
                  </a:cubicBezTo>
                  <a:cubicBezTo>
                    <a:pt x="40" y="14"/>
                    <a:pt x="38" y="14"/>
                    <a:pt x="35" y="14"/>
                  </a:cubicBezTo>
                  <a:cubicBezTo>
                    <a:pt x="35" y="15"/>
                    <a:pt x="34" y="15"/>
                    <a:pt x="34" y="16"/>
                  </a:cubicBezTo>
                  <a:cubicBezTo>
                    <a:pt x="34" y="17"/>
                    <a:pt x="34" y="16"/>
                    <a:pt x="34" y="17"/>
                  </a:cubicBezTo>
                  <a:cubicBezTo>
                    <a:pt x="30" y="20"/>
                    <a:pt x="26" y="23"/>
                    <a:pt x="23" y="26"/>
                  </a:cubicBezTo>
                  <a:cubicBezTo>
                    <a:pt x="25" y="26"/>
                    <a:pt x="27" y="26"/>
                    <a:pt x="28" y="26"/>
                  </a:cubicBezTo>
                  <a:cubicBezTo>
                    <a:pt x="31" y="21"/>
                    <a:pt x="36" y="19"/>
                    <a:pt x="39" y="15"/>
                  </a:cubicBezTo>
                  <a:cubicBezTo>
                    <a:pt x="39" y="15"/>
                    <a:pt x="39" y="16"/>
                    <a:pt x="39" y="16"/>
                  </a:cubicBezTo>
                  <a:cubicBezTo>
                    <a:pt x="37" y="19"/>
                    <a:pt x="33" y="21"/>
                    <a:pt x="31" y="24"/>
                  </a:cubicBezTo>
                  <a:close/>
                  <a:moveTo>
                    <a:pt x="30" y="28"/>
                  </a:moveTo>
                  <a:cubicBezTo>
                    <a:pt x="29" y="28"/>
                    <a:pt x="27" y="27"/>
                    <a:pt x="27" y="28"/>
                  </a:cubicBezTo>
                  <a:cubicBezTo>
                    <a:pt x="28" y="28"/>
                    <a:pt x="30" y="29"/>
                    <a:pt x="30" y="28"/>
                  </a:cubicBezTo>
                  <a:close/>
                  <a:moveTo>
                    <a:pt x="30" y="24"/>
                  </a:moveTo>
                  <a:cubicBezTo>
                    <a:pt x="29" y="24"/>
                    <a:pt x="29" y="25"/>
                    <a:pt x="29" y="26"/>
                  </a:cubicBezTo>
                  <a:cubicBezTo>
                    <a:pt x="30" y="26"/>
                    <a:pt x="30" y="25"/>
                    <a:pt x="30" y="24"/>
                  </a:cubicBezTo>
                  <a:close/>
                  <a:moveTo>
                    <a:pt x="31" y="66"/>
                  </a:moveTo>
                  <a:cubicBezTo>
                    <a:pt x="35" y="66"/>
                    <a:pt x="38" y="65"/>
                    <a:pt x="42" y="66"/>
                  </a:cubicBezTo>
                  <a:cubicBezTo>
                    <a:pt x="44" y="57"/>
                    <a:pt x="43" y="47"/>
                    <a:pt x="43" y="37"/>
                  </a:cubicBezTo>
                  <a:cubicBezTo>
                    <a:pt x="41" y="38"/>
                    <a:pt x="37" y="38"/>
                    <a:pt x="34" y="37"/>
                  </a:cubicBezTo>
                  <a:cubicBezTo>
                    <a:pt x="34" y="47"/>
                    <a:pt x="32" y="58"/>
                    <a:pt x="31" y="66"/>
                  </a:cubicBezTo>
                  <a:close/>
                  <a:moveTo>
                    <a:pt x="38" y="19"/>
                  </a:moveTo>
                  <a:cubicBezTo>
                    <a:pt x="36" y="20"/>
                    <a:pt x="34" y="23"/>
                    <a:pt x="33" y="25"/>
                  </a:cubicBezTo>
                  <a:cubicBezTo>
                    <a:pt x="35" y="23"/>
                    <a:pt x="37" y="21"/>
                    <a:pt x="38" y="19"/>
                  </a:cubicBezTo>
                  <a:close/>
                  <a:moveTo>
                    <a:pt x="36" y="26"/>
                  </a:moveTo>
                  <a:cubicBezTo>
                    <a:pt x="35" y="28"/>
                    <a:pt x="35" y="31"/>
                    <a:pt x="35" y="33"/>
                  </a:cubicBezTo>
                  <a:cubicBezTo>
                    <a:pt x="39" y="30"/>
                    <a:pt x="42" y="25"/>
                    <a:pt x="46" y="22"/>
                  </a:cubicBezTo>
                  <a:cubicBezTo>
                    <a:pt x="46" y="20"/>
                    <a:pt x="47" y="17"/>
                    <a:pt x="46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3" y="21"/>
                    <a:pt x="38" y="22"/>
                    <a:pt x="36" y="26"/>
                  </a:cubicBezTo>
                  <a:close/>
                  <a:moveTo>
                    <a:pt x="42" y="33"/>
                  </a:moveTo>
                  <a:cubicBezTo>
                    <a:pt x="44" y="31"/>
                    <a:pt x="45" y="30"/>
                    <a:pt x="47" y="29"/>
                  </a:cubicBezTo>
                  <a:cubicBezTo>
                    <a:pt x="47" y="27"/>
                    <a:pt x="49" y="25"/>
                    <a:pt x="50" y="26"/>
                  </a:cubicBezTo>
                  <a:cubicBezTo>
                    <a:pt x="49" y="28"/>
                    <a:pt x="47" y="29"/>
                    <a:pt x="46" y="31"/>
                  </a:cubicBezTo>
                  <a:cubicBezTo>
                    <a:pt x="48" y="30"/>
                    <a:pt x="49" y="28"/>
                    <a:pt x="51" y="27"/>
                  </a:cubicBezTo>
                  <a:cubicBezTo>
                    <a:pt x="51" y="28"/>
                    <a:pt x="52" y="28"/>
                    <a:pt x="52" y="28"/>
                  </a:cubicBezTo>
                  <a:cubicBezTo>
                    <a:pt x="50" y="29"/>
                    <a:pt x="48" y="32"/>
                    <a:pt x="46" y="32"/>
                  </a:cubicBezTo>
                  <a:cubicBezTo>
                    <a:pt x="45" y="32"/>
                    <a:pt x="44" y="32"/>
                    <a:pt x="44" y="33"/>
                  </a:cubicBezTo>
                  <a:cubicBezTo>
                    <a:pt x="50" y="32"/>
                    <a:pt x="52" y="28"/>
                    <a:pt x="55" y="26"/>
                  </a:cubicBezTo>
                  <a:cubicBezTo>
                    <a:pt x="52" y="27"/>
                    <a:pt x="50" y="24"/>
                    <a:pt x="47" y="24"/>
                  </a:cubicBezTo>
                  <a:cubicBezTo>
                    <a:pt x="44" y="27"/>
                    <a:pt x="41" y="30"/>
                    <a:pt x="38" y="33"/>
                  </a:cubicBezTo>
                  <a:cubicBezTo>
                    <a:pt x="40" y="33"/>
                    <a:pt x="41" y="33"/>
                    <a:pt x="42" y="33"/>
                  </a:cubicBezTo>
                  <a:close/>
                  <a:moveTo>
                    <a:pt x="45" y="65"/>
                  </a:moveTo>
                  <a:cubicBezTo>
                    <a:pt x="48" y="62"/>
                    <a:pt x="54" y="57"/>
                    <a:pt x="56" y="54"/>
                  </a:cubicBezTo>
                  <a:cubicBezTo>
                    <a:pt x="57" y="51"/>
                    <a:pt x="56" y="45"/>
                    <a:pt x="56" y="42"/>
                  </a:cubicBezTo>
                  <a:cubicBezTo>
                    <a:pt x="54" y="44"/>
                    <a:pt x="50" y="49"/>
                    <a:pt x="46" y="47"/>
                  </a:cubicBezTo>
                  <a:cubicBezTo>
                    <a:pt x="46" y="53"/>
                    <a:pt x="45" y="59"/>
                    <a:pt x="45" y="65"/>
                  </a:cubicBezTo>
                  <a:close/>
                  <a:moveTo>
                    <a:pt x="47" y="36"/>
                  </a:moveTo>
                  <a:cubicBezTo>
                    <a:pt x="47" y="39"/>
                    <a:pt x="46" y="43"/>
                    <a:pt x="47" y="46"/>
                  </a:cubicBezTo>
                  <a:cubicBezTo>
                    <a:pt x="50" y="44"/>
                    <a:pt x="52" y="40"/>
                    <a:pt x="56" y="40"/>
                  </a:cubicBezTo>
                  <a:cubicBezTo>
                    <a:pt x="57" y="39"/>
                    <a:pt x="57" y="38"/>
                    <a:pt x="56" y="38"/>
                  </a:cubicBezTo>
                  <a:cubicBezTo>
                    <a:pt x="53" y="39"/>
                    <a:pt x="50" y="45"/>
                    <a:pt x="47" y="42"/>
                  </a:cubicBezTo>
                  <a:cubicBezTo>
                    <a:pt x="49" y="40"/>
                    <a:pt x="54" y="33"/>
                    <a:pt x="57" y="37"/>
                  </a:cubicBezTo>
                  <a:cubicBezTo>
                    <a:pt x="58" y="34"/>
                    <a:pt x="58" y="30"/>
                    <a:pt x="58" y="27"/>
                  </a:cubicBezTo>
                  <a:cubicBezTo>
                    <a:pt x="54" y="29"/>
                    <a:pt x="50" y="32"/>
                    <a:pt x="4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" name="Freeform 90"/>
            <p:cNvSpPr>
              <a:spLocks noEditPoints="1"/>
            </p:cNvSpPr>
            <p:nvPr/>
          </p:nvSpPr>
          <p:spPr bwMode="auto">
            <a:xfrm>
              <a:off x="10423480" y="716471"/>
              <a:ext cx="38348" cy="32537"/>
            </a:xfrm>
            <a:custGeom>
              <a:avLst/>
              <a:gdLst>
                <a:gd name="T0" fmla="*/ 3 w 14"/>
                <a:gd name="T1" fmla="*/ 11 h 12"/>
                <a:gd name="T2" fmla="*/ 4 w 14"/>
                <a:gd name="T3" fmla="*/ 10 h 12"/>
                <a:gd name="T4" fmla="*/ 1 w 14"/>
                <a:gd name="T5" fmla="*/ 12 h 12"/>
                <a:gd name="T6" fmla="*/ 0 w 14"/>
                <a:gd name="T7" fmla="*/ 10 h 12"/>
                <a:gd name="T8" fmla="*/ 5 w 14"/>
                <a:gd name="T9" fmla="*/ 7 h 12"/>
                <a:gd name="T10" fmla="*/ 11 w 14"/>
                <a:gd name="T11" fmla="*/ 0 h 12"/>
                <a:gd name="T12" fmla="*/ 5 w 14"/>
                <a:gd name="T13" fmla="*/ 9 h 12"/>
                <a:gd name="T14" fmla="*/ 11 w 14"/>
                <a:gd name="T15" fmla="*/ 3 h 12"/>
                <a:gd name="T16" fmla="*/ 11 w 14"/>
                <a:gd name="T17" fmla="*/ 4 h 12"/>
                <a:gd name="T18" fmla="*/ 12 w 14"/>
                <a:gd name="T19" fmla="*/ 2 h 12"/>
                <a:gd name="T20" fmla="*/ 14 w 14"/>
                <a:gd name="T21" fmla="*/ 2 h 12"/>
                <a:gd name="T22" fmla="*/ 4 w 14"/>
                <a:gd name="T23" fmla="*/ 12 h 12"/>
                <a:gd name="T24" fmla="*/ 3 w 14"/>
                <a:gd name="T25" fmla="*/ 11 h 12"/>
                <a:gd name="T26" fmla="*/ 4 w 14"/>
                <a:gd name="T27" fmla="*/ 9 h 12"/>
                <a:gd name="T28" fmla="*/ 4 w 14"/>
                <a:gd name="T29" fmla="*/ 10 h 12"/>
                <a:gd name="T30" fmla="*/ 4 w 14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2">
                  <a:moveTo>
                    <a:pt x="3" y="11"/>
                  </a:moveTo>
                  <a:cubicBezTo>
                    <a:pt x="3" y="11"/>
                    <a:pt x="4" y="11"/>
                    <a:pt x="4" y="10"/>
                  </a:cubicBezTo>
                  <a:cubicBezTo>
                    <a:pt x="2" y="10"/>
                    <a:pt x="2" y="12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2" y="11"/>
                    <a:pt x="3" y="7"/>
                    <a:pt x="5" y="7"/>
                  </a:cubicBezTo>
                  <a:cubicBezTo>
                    <a:pt x="6" y="4"/>
                    <a:pt x="9" y="3"/>
                    <a:pt x="11" y="0"/>
                  </a:cubicBezTo>
                  <a:cubicBezTo>
                    <a:pt x="11" y="3"/>
                    <a:pt x="6" y="5"/>
                    <a:pt x="5" y="9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3"/>
                    <a:pt x="12" y="3"/>
                    <a:pt x="12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0" y="5"/>
                    <a:pt x="7" y="9"/>
                    <a:pt x="4" y="12"/>
                  </a:cubicBezTo>
                  <a:cubicBezTo>
                    <a:pt x="3" y="12"/>
                    <a:pt x="3" y="11"/>
                    <a:pt x="3" y="11"/>
                  </a:cubicBezTo>
                  <a:close/>
                  <a:moveTo>
                    <a:pt x="4" y="9"/>
                  </a:moveTo>
                  <a:cubicBezTo>
                    <a:pt x="4" y="9"/>
                    <a:pt x="3" y="9"/>
                    <a:pt x="4" y="10"/>
                  </a:cubicBezTo>
                  <a:cubicBezTo>
                    <a:pt x="4" y="10"/>
                    <a:pt x="5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67" name="组合 566"/>
          <p:cNvGrpSpPr/>
          <p:nvPr/>
        </p:nvGrpSpPr>
        <p:grpSpPr>
          <a:xfrm>
            <a:off x="3359200" y="1197037"/>
            <a:ext cx="233572" cy="225438"/>
            <a:chOff x="9561239" y="1122027"/>
            <a:chExt cx="233572" cy="225438"/>
          </a:xfrm>
          <a:solidFill>
            <a:srgbClr val="00B050"/>
          </a:solidFill>
        </p:grpSpPr>
        <p:sp>
          <p:nvSpPr>
            <p:cNvPr id="442" name="Freeform 91"/>
            <p:cNvSpPr>
              <a:spLocks/>
            </p:cNvSpPr>
            <p:nvPr/>
          </p:nvSpPr>
          <p:spPr bwMode="auto">
            <a:xfrm>
              <a:off x="9693713" y="1281227"/>
              <a:ext cx="22079" cy="36024"/>
            </a:xfrm>
            <a:custGeom>
              <a:avLst/>
              <a:gdLst>
                <a:gd name="T0" fmla="*/ 5 w 8"/>
                <a:gd name="T1" fmla="*/ 0 h 13"/>
                <a:gd name="T2" fmla="*/ 8 w 8"/>
                <a:gd name="T3" fmla="*/ 12 h 13"/>
                <a:gd name="T4" fmla="*/ 3 w 8"/>
                <a:gd name="T5" fmla="*/ 3 h 13"/>
                <a:gd name="T6" fmla="*/ 2 w 8"/>
                <a:gd name="T7" fmla="*/ 13 h 13"/>
                <a:gd name="T8" fmla="*/ 1 w 8"/>
                <a:gd name="T9" fmla="*/ 3 h 13"/>
                <a:gd name="T10" fmla="*/ 3 w 8"/>
                <a:gd name="T11" fmla="*/ 2 h 13"/>
                <a:gd name="T12" fmla="*/ 3 w 8"/>
                <a:gd name="T13" fmla="*/ 0 h 13"/>
                <a:gd name="T14" fmla="*/ 5 w 8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3">
                  <a:moveTo>
                    <a:pt x="5" y="0"/>
                  </a:moveTo>
                  <a:cubicBezTo>
                    <a:pt x="5" y="5"/>
                    <a:pt x="8" y="8"/>
                    <a:pt x="8" y="12"/>
                  </a:cubicBezTo>
                  <a:cubicBezTo>
                    <a:pt x="5" y="11"/>
                    <a:pt x="4" y="7"/>
                    <a:pt x="3" y="3"/>
                  </a:cubicBezTo>
                  <a:cubicBezTo>
                    <a:pt x="1" y="6"/>
                    <a:pt x="4" y="11"/>
                    <a:pt x="2" y="13"/>
                  </a:cubicBezTo>
                  <a:cubicBezTo>
                    <a:pt x="1" y="10"/>
                    <a:pt x="0" y="7"/>
                    <a:pt x="1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3" name="Freeform 92"/>
            <p:cNvSpPr>
              <a:spLocks noEditPoints="1"/>
            </p:cNvSpPr>
            <p:nvPr/>
          </p:nvSpPr>
          <p:spPr bwMode="auto">
            <a:xfrm>
              <a:off x="9561239" y="1122027"/>
              <a:ext cx="233572" cy="225438"/>
            </a:xfrm>
            <a:custGeom>
              <a:avLst/>
              <a:gdLst>
                <a:gd name="T0" fmla="*/ 43 w 85"/>
                <a:gd name="T1" fmla="*/ 26 h 82"/>
                <a:gd name="T2" fmla="*/ 82 w 85"/>
                <a:gd name="T3" fmla="*/ 48 h 82"/>
                <a:gd name="T4" fmla="*/ 64 w 85"/>
                <a:gd name="T5" fmla="*/ 73 h 82"/>
                <a:gd name="T6" fmla="*/ 5 w 85"/>
                <a:gd name="T7" fmla="*/ 69 h 82"/>
                <a:gd name="T8" fmla="*/ 35 w 85"/>
                <a:gd name="T9" fmla="*/ 29 h 82"/>
                <a:gd name="T10" fmla="*/ 46 w 85"/>
                <a:gd name="T11" fmla="*/ 0 h 82"/>
                <a:gd name="T12" fmla="*/ 27 w 85"/>
                <a:gd name="T13" fmla="*/ 7 h 82"/>
                <a:gd name="T14" fmla="*/ 30 w 85"/>
                <a:gd name="T15" fmla="*/ 11 h 82"/>
                <a:gd name="T16" fmla="*/ 30 w 85"/>
                <a:gd name="T17" fmla="*/ 11 h 82"/>
                <a:gd name="T18" fmla="*/ 26 w 85"/>
                <a:gd name="T19" fmla="*/ 15 h 82"/>
                <a:gd name="T20" fmla="*/ 28 w 85"/>
                <a:gd name="T21" fmla="*/ 17 h 82"/>
                <a:gd name="T22" fmla="*/ 33 w 85"/>
                <a:gd name="T23" fmla="*/ 17 h 82"/>
                <a:gd name="T24" fmla="*/ 34 w 85"/>
                <a:gd name="T25" fmla="*/ 19 h 82"/>
                <a:gd name="T26" fmla="*/ 42 w 85"/>
                <a:gd name="T27" fmla="*/ 32 h 82"/>
                <a:gd name="T28" fmla="*/ 7 w 85"/>
                <a:gd name="T29" fmla="*/ 44 h 82"/>
                <a:gd name="T30" fmla="*/ 7 w 85"/>
                <a:gd name="T31" fmla="*/ 66 h 82"/>
                <a:gd name="T32" fmla="*/ 56 w 85"/>
                <a:gd name="T33" fmla="*/ 73 h 82"/>
                <a:gd name="T34" fmla="*/ 70 w 85"/>
                <a:gd name="T35" fmla="*/ 29 h 82"/>
                <a:gd name="T36" fmla="*/ 72 w 85"/>
                <a:gd name="T37" fmla="*/ 36 h 82"/>
                <a:gd name="T38" fmla="*/ 72 w 85"/>
                <a:gd name="T39" fmla="*/ 54 h 82"/>
                <a:gd name="T40" fmla="*/ 73 w 85"/>
                <a:gd name="T41" fmla="*/ 60 h 82"/>
                <a:gd name="T42" fmla="*/ 71 w 85"/>
                <a:gd name="T43" fmla="*/ 60 h 82"/>
                <a:gd name="T44" fmla="*/ 68 w 85"/>
                <a:gd name="T45" fmla="*/ 67 h 82"/>
                <a:gd name="T46" fmla="*/ 65 w 85"/>
                <a:gd name="T47" fmla="*/ 67 h 82"/>
                <a:gd name="T48" fmla="*/ 59 w 85"/>
                <a:gd name="T49" fmla="*/ 62 h 82"/>
                <a:gd name="T50" fmla="*/ 60 w 85"/>
                <a:gd name="T51" fmla="*/ 51 h 82"/>
                <a:gd name="T52" fmla="*/ 56 w 85"/>
                <a:gd name="T53" fmla="*/ 67 h 82"/>
                <a:gd name="T54" fmla="*/ 61 w 85"/>
                <a:gd name="T55" fmla="*/ 43 h 82"/>
                <a:gd name="T56" fmla="*/ 56 w 85"/>
                <a:gd name="T57" fmla="*/ 49 h 82"/>
                <a:gd name="T58" fmla="*/ 60 w 85"/>
                <a:gd name="T59" fmla="*/ 38 h 82"/>
                <a:gd name="T60" fmla="*/ 50 w 85"/>
                <a:gd name="T61" fmla="*/ 47 h 82"/>
                <a:gd name="T62" fmla="*/ 60 w 85"/>
                <a:gd name="T63" fmla="*/ 26 h 82"/>
                <a:gd name="T64" fmla="*/ 65 w 85"/>
                <a:gd name="T65" fmla="*/ 31 h 82"/>
                <a:gd name="T66" fmla="*/ 67 w 85"/>
                <a:gd name="T67" fmla="*/ 40 h 82"/>
                <a:gd name="T68" fmla="*/ 64 w 85"/>
                <a:gd name="T69" fmla="*/ 44 h 82"/>
                <a:gd name="T70" fmla="*/ 64 w 85"/>
                <a:gd name="T71" fmla="*/ 44 h 82"/>
                <a:gd name="T72" fmla="*/ 68 w 85"/>
                <a:gd name="T73" fmla="*/ 41 h 82"/>
                <a:gd name="T74" fmla="*/ 66 w 85"/>
                <a:gd name="T75" fmla="*/ 50 h 82"/>
                <a:gd name="T76" fmla="*/ 72 w 85"/>
                <a:gd name="T77" fmla="*/ 52 h 82"/>
                <a:gd name="T78" fmla="*/ 63 w 85"/>
                <a:gd name="T79" fmla="*/ 47 h 82"/>
                <a:gd name="T80" fmla="*/ 63 w 85"/>
                <a:gd name="T81" fmla="*/ 47 h 82"/>
                <a:gd name="T82" fmla="*/ 69 w 85"/>
                <a:gd name="T83" fmla="*/ 49 h 82"/>
                <a:gd name="T84" fmla="*/ 67 w 85"/>
                <a:gd name="T85" fmla="*/ 57 h 82"/>
                <a:gd name="T86" fmla="*/ 67 w 85"/>
                <a:gd name="T87" fmla="*/ 57 h 82"/>
                <a:gd name="T88" fmla="*/ 63 w 85"/>
                <a:gd name="T89" fmla="*/ 6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" h="82">
                  <a:moveTo>
                    <a:pt x="50" y="0"/>
                  </a:moveTo>
                  <a:cubicBezTo>
                    <a:pt x="51" y="2"/>
                    <a:pt x="50" y="2"/>
                    <a:pt x="49" y="4"/>
                  </a:cubicBezTo>
                  <a:cubicBezTo>
                    <a:pt x="46" y="9"/>
                    <a:pt x="42" y="19"/>
                    <a:pt x="43" y="26"/>
                  </a:cubicBezTo>
                  <a:cubicBezTo>
                    <a:pt x="46" y="24"/>
                    <a:pt x="57" y="21"/>
                    <a:pt x="62" y="22"/>
                  </a:cubicBezTo>
                  <a:cubicBezTo>
                    <a:pt x="66" y="23"/>
                    <a:pt x="71" y="27"/>
                    <a:pt x="74" y="30"/>
                  </a:cubicBezTo>
                  <a:cubicBezTo>
                    <a:pt x="78" y="35"/>
                    <a:pt x="83" y="44"/>
                    <a:pt x="82" y="48"/>
                  </a:cubicBezTo>
                  <a:cubicBezTo>
                    <a:pt x="85" y="57"/>
                    <a:pt x="78" y="63"/>
                    <a:pt x="73" y="67"/>
                  </a:cubicBezTo>
                  <a:cubicBezTo>
                    <a:pt x="72" y="68"/>
                    <a:pt x="71" y="70"/>
                    <a:pt x="70" y="70"/>
                  </a:cubicBezTo>
                  <a:cubicBezTo>
                    <a:pt x="68" y="72"/>
                    <a:pt x="65" y="72"/>
                    <a:pt x="64" y="73"/>
                  </a:cubicBezTo>
                  <a:cubicBezTo>
                    <a:pt x="58" y="74"/>
                    <a:pt x="53" y="76"/>
                    <a:pt x="48" y="74"/>
                  </a:cubicBezTo>
                  <a:cubicBezTo>
                    <a:pt x="47" y="77"/>
                    <a:pt x="41" y="77"/>
                    <a:pt x="40" y="74"/>
                  </a:cubicBezTo>
                  <a:cubicBezTo>
                    <a:pt x="30" y="82"/>
                    <a:pt x="14" y="77"/>
                    <a:pt x="5" y="69"/>
                  </a:cubicBezTo>
                  <a:cubicBezTo>
                    <a:pt x="3" y="66"/>
                    <a:pt x="1" y="63"/>
                    <a:pt x="0" y="59"/>
                  </a:cubicBezTo>
                  <a:cubicBezTo>
                    <a:pt x="0" y="49"/>
                    <a:pt x="5" y="41"/>
                    <a:pt x="10" y="35"/>
                  </a:cubicBezTo>
                  <a:cubicBezTo>
                    <a:pt x="16" y="31"/>
                    <a:pt x="25" y="26"/>
                    <a:pt x="35" y="29"/>
                  </a:cubicBezTo>
                  <a:cubicBezTo>
                    <a:pt x="28" y="22"/>
                    <a:pt x="18" y="14"/>
                    <a:pt x="16" y="2"/>
                  </a:cubicBezTo>
                  <a:cubicBezTo>
                    <a:pt x="27" y="1"/>
                    <a:pt x="35" y="9"/>
                    <a:pt x="39" y="17"/>
                  </a:cubicBezTo>
                  <a:cubicBezTo>
                    <a:pt x="41" y="11"/>
                    <a:pt x="42" y="5"/>
                    <a:pt x="46" y="0"/>
                  </a:cubicBezTo>
                  <a:cubicBezTo>
                    <a:pt x="47" y="1"/>
                    <a:pt x="48" y="0"/>
                    <a:pt x="50" y="0"/>
                  </a:cubicBezTo>
                  <a:close/>
                  <a:moveTo>
                    <a:pt x="27" y="10"/>
                  </a:moveTo>
                  <a:cubicBezTo>
                    <a:pt x="27" y="9"/>
                    <a:pt x="27" y="8"/>
                    <a:pt x="27" y="7"/>
                  </a:cubicBezTo>
                  <a:cubicBezTo>
                    <a:pt x="27" y="6"/>
                    <a:pt x="25" y="6"/>
                    <a:pt x="25" y="5"/>
                  </a:cubicBezTo>
                  <a:cubicBezTo>
                    <a:pt x="25" y="7"/>
                    <a:pt x="26" y="9"/>
                    <a:pt x="27" y="10"/>
                  </a:cubicBezTo>
                  <a:close/>
                  <a:moveTo>
                    <a:pt x="30" y="11"/>
                  </a:moveTo>
                  <a:cubicBezTo>
                    <a:pt x="30" y="11"/>
                    <a:pt x="31" y="10"/>
                    <a:pt x="31" y="10"/>
                  </a:cubicBezTo>
                  <a:cubicBezTo>
                    <a:pt x="30" y="10"/>
                    <a:pt x="30" y="9"/>
                    <a:pt x="29" y="9"/>
                  </a:cubicBezTo>
                  <a:cubicBezTo>
                    <a:pt x="29" y="10"/>
                    <a:pt x="30" y="10"/>
                    <a:pt x="30" y="11"/>
                  </a:cubicBezTo>
                  <a:close/>
                  <a:moveTo>
                    <a:pt x="26" y="15"/>
                  </a:moveTo>
                  <a:cubicBezTo>
                    <a:pt x="25" y="14"/>
                    <a:pt x="25" y="13"/>
                    <a:pt x="24" y="13"/>
                  </a:cubicBezTo>
                  <a:cubicBezTo>
                    <a:pt x="24" y="14"/>
                    <a:pt x="25" y="15"/>
                    <a:pt x="26" y="15"/>
                  </a:cubicBezTo>
                  <a:close/>
                  <a:moveTo>
                    <a:pt x="28" y="18"/>
                  </a:moveTo>
                  <a:cubicBezTo>
                    <a:pt x="28" y="19"/>
                    <a:pt x="29" y="19"/>
                    <a:pt x="30" y="20"/>
                  </a:cubicBezTo>
                  <a:cubicBezTo>
                    <a:pt x="29" y="19"/>
                    <a:pt x="29" y="18"/>
                    <a:pt x="28" y="17"/>
                  </a:cubicBezTo>
                  <a:cubicBezTo>
                    <a:pt x="28" y="17"/>
                    <a:pt x="28" y="18"/>
                    <a:pt x="28" y="18"/>
                  </a:cubicBezTo>
                  <a:close/>
                  <a:moveTo>
                    <a:pt x="34" y="19"/>
                  </a:moveTo>
                  <a:cubicBezTo>
                    <a:pt x="34" y="18"/>
                    <a:pt x="33" y="18"/>
                    <a:pt x="33" y="17"/>
                  </a:cubicBezTo>
                  <a:cubicBezTo>
                    <a:pt x="33" y="18"/>
                    <a:pt x="33" y="19"/>
                    <a:pt x="34" y="19"/>
                  </a:cubicBezTo>
                  <a:close/>
                  <a:moveTo>
                    <a:pt x="35" y="22"/>
                  </a:moveTo>
                  <a:cubicBezTo>
                    <a:pt x="35" y="21"/>
                    <a:pt x="34" y="20"/>
                    <a:pt x="34" y="19"/>
                  </a:cubicBezTo>
                  <a:cubicBezTo>
                    <a:pt x="34" y="20"/>
                    <a:pt x="34" y="22"/>
                    <a:pt x="35" y="22"/>
                  </a:cubicBezTo>
                  <a:close/>
                  <a:moveTo>
                    <a:pt x="57" y="26"/>
                  </a:moveTo>
                  <a:cubicBezTo>
                    <a:pt x="51" y="25"/>
                    <a:pt x="45" y="27"/>
                    <a:pt x="42" y="32"/>
                  </a:cubicBezTo>
                  <a:cubicBezTo>
                    <a:pt x="43" y="34"/>
                    <a:pt x="40" y="35"/>
                    <a:pt x="39" y="33"/>
                  </a:cubicBezTo>
                  <a:cubicBezTo>
                    <a:pt x="35" y="31"/>
                    <a:pt x="32" y="31"/>
                    <a:pt x="27" y="32"/>
                  </a:cubicBezTo>
                  <a:cubicBezTo>
                    <a:pt x="19" y="35"/>
                    <a:pt x="11" y="38"/>
                    <a:pt x="7" y="44"/>
                  </a:cubicBezTo>
                  <a:cubicBezTo>
                    <a:pt x="5" y="50"/>
                    <a:pt x="3" y="58"/>
                    <a:pt x="6" y="64"/>
                  </a:cubicBezTo>
                  <a:cubicBezTo>
                    <a:pt x="7" y="65"/>
                    <a:pt x="7" y="65"/>
                    <a:pt x="8" y="65"/>
                  </a:cubicBezTo>
                  <a:cubicBezTo>
                    <a:pt x="8" y="66"/>
                    <a:pt x="7" y="65"/>
                    <a:pt x="7" y="66"/>
                  </a:cubicBezTo>
                  <a:cubicBezTo>
                    <a:pt x="14" y="74"/>
                    <a:pt x="32" y="78"/>
                    <a:pt x="41" y="69"/>
                  </a:cubicBezTo>
                  <a:cubicBezTo>
                    <a:pt x="42" y="69"/>
                    <a:pt x="42" y="69"/>
                    <a:pt x="43" y="69"/>
                  </a:cubicBezTo>
                  <a:cubicBezTo>
                    <a:pt x="48" y="70"/>
                    <a:pt x="51" y="73"/>
                    <a:pt x="56" y="73"/>
                  </a:cubicBezTo>
                  <a:cubicBezTo>
                    <a:pt x="62" y="72"/>
                    <a:pt x="68" y="69"/>
                    <a:pt x="71" y="66"/>
                  </a:cubicBezTo>
                  <a:cubicBezTo>
                    <a:pt x="75" y="62"/>
                    <a:pt x="79" y="58"/>
                    <a:pt x="80" y="53"/>
                  </a:cubicBezTo>
                  <a:cubicBezTo>
                    <a:pt x="81" y="44"/>
                    <a:pt x="75" y="35"/>
                    <a:pt x="70" y="29"/>
                  </a:cubicBezTo>
                  <a:cubicBezTo>
                    <a:pt x="68" y="29"/>
                    <a:pt x="67" y="28"/>
                    <a:pt x="66" y="28"/>
                  </a:cubicBezTo>
                  <a:cubicBezTo>
                    <a:pt x="67" y="30"/>
                    <a:pt x="68" y="34"/>
                    <a:pt x="70" y="37"/>
                  </a:cubicBezTo>
                  <a:cubicBezTo>
                    <a:pt x="70" y="36"/>
                    <a:pt x="71" y="36"/>
                    <a:pt x="72" y="36"/>
                  </a:cubicBezTo>
                  <a:cubicBezTo>
                    <a:pt x="68" y="39"/>
                    <a:pt x="73" y="45"/>
                    <a:pt x="73" y="50"/>
                  </a:cubicBezTo>
                  <a:cubicBezTo>
                    <a:pt x="74" y="50"/>
                    <a:pt x="74" y="48"/>
                    <a:pt x="75" y="49"/>
                  </a:cubicBezTo>
                  <a:cubicBezTo>
                    <a:pt x="75" y="51"/>
                    <a:pt x="73" y="52"/>
                    <a:pt x="72" y="54"/>
                  </a:cubicBezTo>
                  <a:cubicBezTo>
                    <a:pt x="72" y="54"/>
                    <a:pt x="73" y="54"/>
                    <a:pt x="73" y="54"/>
                  </a:cubicBezTo>
                  <a:cubicBezTo>
                    <a:pt x="72" y="56"/>
                    <a:pt x="74" y="58"/>
                    <a:pt x="74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59"/>
                    <a:pt x="72" y="57"/>
                    <a:pt x="72" y="56"/>
                  </a:cubicBezTo>
                  <a:cubicBezTo>
                    <a:pt x="71" y="57"/>
                    <a:pt x="70" y="57"/>
                    <a:pt x="70" y="58"/>
                  </a:cubicBezTo>
                  <a:cubicBezTo>
                    <a:pt x="70" y="59"/>
                    <a:pt x="71" y="59"/>
                    <a:pt x="71" y="60"/>
                  </a:cubicBezTo>
                  <a:cubicBezTo>
                    <a:pt x="71" y="60"/>
                    <a:pt x="70" y="61"/>
                    <a:pt x="70" y="61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6" y="62"/>
                    <a:pt x="69" y="65"/>
                    <a:pt x="68" y="67"/>
                  </a:cubicBezTo>
                  <a:cubicBezTo>
                    <a:pt x="67" y="67"/>
                    <a:pt x="67" y="65"/>
                    <a:pt x="66" y="64"/>
                  </a:cubicBezTo>
                  <a:cubicBezTo>
                    <a:pt x="66" y="65"/>
                    <a:pt x="65" y="65"/>
                    <a:pt x="64" y="65"/>
                  </a:cubicBezTo>
                  <a:cubicBezTo>
                    <a:pt x="64" y="66"/>
                    <a:pt x="65" y="66"/>
                    <a:pt x="65" y="67"/>
                  </a:cubicBezTo>
                  <a:cubicBezTo>
                    <a:pt x="64" y="67"/>
                    <a:pt x="65" y="68"/>
                    <a:pt x="64" y="68"/>
                  </a:cubicBezTo>
                  <a:cubicBezTo>
                    <a:pt x="62" y="67"/>
                    <a:pt x="61" y="64"/>
                    <a:pt x="61" y="62"/>
                  </a:cubicBezTo>
                  <a:cubicBezTo>
                    <a:pt x="60" y="61"/>
                    <a:pt x="60" y="63"/>
                    <a:pt x="59" y="62"/>
                  </a:cubicBezTo>
                  <a:cubicBezTo>
                    <a:pt x="58" y="62"/>
                    <a:pt x="58" y="61"/>
                    <a:pt x="58" y="61"/>
                  </a:cubicBezTo>
                  <a:cubicBezTo>
                    <a:pt x="59" y="60"/>
                    <a:pt x="59" y="60"/>
                    <a:pt x="60" y="60"/>
                  </a:cubicBezTo>
                  <a:cubicBezTo>
                    <a:pt x="60" y="57"/>
                    <a:pt x="60" y="54"/>
                    <a:pt x="60" y="51"/>
                  </a:cubicBezTo>
                  <a:cubicBezTo>
                    <a:pt x="58" y="54"/>
                    <a:pt x="55" y="55"/>
                    <a:pt x="56" y="59"/>
                  </a:cubicBezTo>
                  <a:cubicBezTo>
                    <a:pt x="56" y="62"/>
                    <a:pt x="60" y="65"/>
                    <a:pt x="58" y="68"/>
                  </a:cubicBezTo>
                  <a:cubicBezTo>
                    <a:pt x="57" y="68"/>
                    <a:pt x="57" y="68"/>
                    <a:pt x="56" y="67"/>
                  </a:cubicBezTo>
                  <a:cubicBezTo>
                    <a:pt x="56" y="64"/>
                    <a:pt x="54" y="60"/>
                    <a:pt x="54" y="57"/>
                  </a:cubicBezTo>
                  <a:cubicBezTo>
                    <a:pt x="58" y="54"/>
                    <a:pt x="61" y="50"/>
                    <a:pt x="60" y="44"/>
                  </a:cubicBezTo>
                  <a:cubicBezTo>
                    <a:pt x="60" y="44"/>
                    <a:pt x="60" y="43"/>
                    <a:pt x="61" y="43"/>
                  </a:cubicBezTo>
                  <a:cubicBezTo>
                    <a:pt x="62" y="44"/>
                    <a:pt x="60" y="47"/>
                    <a:pt x="61" y="48"/>
                  </a:cubicBezTo>
                  <a:cubicBezTo>
                    <a:pt x="64" y="46"/>
                    <a:pt x="62" y="43"/>
                    <a:pt x="61" y="41"/>
                  </a:cubicBezTo>
                  <a:cubicBezTo>
                    <a:pt x="59" y="44"/>
                    <a:pt x="56" y="46"/>
                    <a:pt x="56" y="49"/>
                  </a:cubicBezTo>
                  <a:cubicBezTo>
                    <a:pt x="55" y="50"/>
                    <a:pt x="55" y="50"/>
                    <a:pt x="54" y="50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6" y="47"/>
                    <a:pt x="58" y="42"/>
                    <a:pt x="60" y="38"/>
                  </a:cubicBezTo>
                  <a:cubicBezTo>
                    <a:pt x="62" y="36"/>
                    <a:pt x="65" y="34"/>
                    <a:pt x="63" y="32"/>
                  </a:cubicBezTo>
                  <a:cubicBezTo>
                    <a:pt x="59" y="36"/>
                    <a:pt x="56" y="41"/>
                    <a:pt x="52" y="45"/>
                  </a:cubicBezTo>
                  <a:cubicBezTo>
                    <a:pt x="52" y="46"/>
                    <a:pt x="52" y="47"/>
                    <a:pt x="50" y="47"/>
                  </a:cubicBezTo>
                  <a:cubicBezTo>
                    <a:pt x="50" y="47"/>
                    <a:pt x="50" y="46"/>
                    <a:pt x="50" y="46"/>
                  </a:cubicBezTo>
                  <a:cubicBezTo>
                    <a:pt x="55" y="40"/>
                    <a:pt x="60" y="34"/>
                    <a:pt x="64" y="27"/>
                  </a:cubicBezTo>
                  <a:cubicBezTo>
                    <a:pt x="63" y="26"/>
                    <a:pt x="61" y="26"/>
                    <a:pt x="60" y="26"/>
                  </a:cubicBezTo>
                  <a:cubicBezTo>
                    <a:pt x="55" y="31"/>
                    <a:pt x="52" y="39"/>
                    <a:pt x="47" y="44"/>
                  </a:cubicBezTo>
                  <a:cubicBezTo>
                    <a:pt x="50" y="38"/>
                    <a:pt x="54" y="33"/>
                    <a:pt x="57" y="26"/>
                  </a:cubicBezTo>
                  <a:close/>
                  <a:moveTo>
                    <a:pt x="65" y="31"/>
                  </a:moveTo>
                  <a:cubicBezTo>
                    <a:pt x="65" y="31"/>
                    <a:pt x="65" y="30"/>
                    <a:pt x="64" y="30"/>
                  </a:cubicBezTo>
                  <a:cubicBezTo>
                    <a:pt x="65" y="30"/>
                    <a:pt x="64" y="31"/>
                    <a:pt x="65" y="31"/>
                  </a:cubicBezTo>
                  <a:close/>
                  <a:moveTo>
                    <a:pt x="67" y="40"/>
                  </a:moveTo>
                  <a:cubicBezTo>
                    <a:pt x="69" y="39"/>
                    <a:pt x="67" y="34"/>
                    <a:pt x="66" y="33"/>
                  </a:cubicBezTo>
                  <a:cubicBezTo>
                    <a:pt x="65" y="36"/>
                    <a:pt x="66" y="38"/>
                    <a:pt x="67" y="40"/>
                  </a:cubicBezTo>
                  <a:close/>
                  <a:moveTo>
                    <a:pt x="64" y="44"/>
                  </a:moveTo>
                  <a:cubicBezTo>
                    <a:pt x="65" y="43"/>
                    <a:pt x="66" y="43"/>
                    <a:pt x="66" y="42"/>
                  </a:cubicBezTo>
                  <a:cubicBezTo>
                    <a:pt x="65" y="40"/>
                    <a:pt x="65" y="37"/>
                    <a:pt x="64" y="36"/>
                  </a:cubicBezTo>
                  <a:cubicBezTo>
                    <a:pt x="61" y="38"/>
                    <a:pt x="63" y="42"/>
                    <a:pt x="64" y="44"/>
                  </a:cubicBezTo>
                  <a:close/>
                  <a:moveTo>
                    <a:pt x="69" y="46"/>
                  </a:moveTo>
                  <a:cubicBezTo>
                    <a:pt x="70" y="46"/>
                    <a:pt x="70" y="45"/>
                    <a:pt x="70" y="44"/>
                  </a:cubicBezTo>
                  <a:cubicBezTo>
                    <a:pt x="69" y="44"/>
                    <a:pt x="70" y="42"/>
                    <a:pt x="68" y="41"/>
                  </a:cubicBezTo>
                  <a:cubicBezTo>
                    <a:pt x="68" y="42"/>
                    <a:pt x="69" y="44"/>
                    <a:pt x="69" y="46"/>
                  </a:cubicBezTo>
                  <a:close/>
                  <a:moveTo>
                    <a:pt x="65" y="46"/>
                  </a:moveTo>
                  <a:cubicBezTo>
                    <a:pt x="65" y="47"/>
                    <a:pt x="65" y="49"/>
                    <a:pt x="66" y="50"/>
                  </a:cubicBezTo>
                  <a:cubicBezTo>
                    <a:pt x="68" y="49"/>
                    <a:pt x="68" y="45"/>
                    <a:pt x="66" y="43"/>
                  </a:cubicBezTo>
                  <a:cubicBezTo>
                    <a:pt x="66" y="44"/>
                    <a:pt x="65" y="45"/>
                    <a:pt x="65" y="46"/>
                  </a:cubicBezTo>
                  <a:close/>
                  <a:moveTo>
                    <a:pt x="72" y="52"/>
                  </a:moveTo>
                  <a:cubicBezTo>
                    <a:pt x="72" y="50"/>
                    <a:pt x="71" y="48"/>
                    <a:pt x="70" y="47"/>
                  </a:cubicBezTo>
                  <a:cubicBezTo>
                    <a:pt x="70" y="48"/>
                    <a:pt x="71" y="51"/>
                    <a:pt x="72" y="52"/>
                  </a:cubicBezTo>
                  <a:close/>
                  <a:moveTo>
                    <a:pt x="63" y="47"/>
                  </a:moveTo>
                  <a:cubicBezTo>
                    <a:pt x="61" y="49"/>
                    <a:pt x="62" y="52"/>
                    <a:pt x="63" y="54"/>
                  </a:cubicBezTo>
                  <a:cubicBezTo>
                    <a:pt x="64" y="54"/>
                    <a:pt x="64" y="53"/>
                    <a:pt x="65" y="52"/>
                  </a:cubicBezTo>
                  <a:cubicBezTo>
                    <a:pt x="64" y="50"/>
                    <a:pt x="64" y="48"/>
                    <a:pt x="63" y="47"/>
                  </a:cubicBezTo>
                  <a:close/>
                  <a:moveTo>
                    <a:pt x="69" y="55"/>
                  </a:moveTo>
                  <a:cubicBezTo>
                    <a:pt x="69" y="55"/>
                    <a:pt x="70" y="54"/>
                    <a:pt x="70" y="53"/>
                  </a:cubicBezTo>
                  <a:cubicBezTo>
                    <a:pt x="70" y="52"/>
                    <a:pt x="70" y="50"/>
                    <a:pt x="69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6" y="51"/>
                    <a:pt x="67" y="53"/>
                    <a:pt x="69" y="55"/>
                  </a:cubicBezTo>
                  <a:close/>
                  <a:moveTo>
                    <a:pt x="67" y="57"/>
                  </a:moveTo>
                  <a:cubicBezTo>
                    <a:pt x="68" y="54"/>
                    <a:pt x="64" y="52"/>
                    <a:pt x="64" y="56"/>
                  </a:cubicBezTo>
                  <a:cubicBezTo>
                    <a:pt x="64" y="57"/>
                    <a:pt x="65" y="59"/>
                    <a:pt x="66" y="60"/>
                  </a:cubicBezTo>
                  <a:cubicBezTo>
                    <a:pt x="66" y="58"/>
                    <a:pt x="67" y="58"/>
                    <a:pt x="67" y="57"/>
                  </a:cubicBezTo>
                  <a:close/>
                  <a:moveTo>
                    <a:pt x="63" y="63"/>
                  </a:moveTo>
                  <a:cubicBezTo>
                    <a:pt x="65" y="62"/>
                    <a:pt x="63" y="59"/>
                    <a:pt x="62" y="58"/>
                  </a:cubicBezTo>
                  <a:cubicBezTo>
                    <a:pt x="62" y="59"/>
                    <a:pt x="62" y="61"/>
                    <a:pt x="6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4" name="Freeform 93"/>
            <p:cNvSpPr>
              <a:spLocks/>
            </p:cNvSpPr>
            <p:nvPr/>
          </p:nvSpPr>
          <p:spPr bwMode="auto">
            <a:xfrm>
              <a:off x="9687903" y="1242880"/>
              <a:ext cx="3486" cy="581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6" name="Freeform 95"/>
          <p:cNvSpPr>
            <a:spLocks noEditPoints="1"/>
          </p:cNvSpPr>
          <p:nvPr/>
        </p:nvSpPr>
        <p:spPr bwMode="auto">
          <a:xfrm>
            <a:off x="3088443" y="1575865"/>
            <a:ext cx="123177" cy="156877"/>
          </a:xfrm>
          <a:custGeom>
            <a:avLst/>
            <a:gdLst>
              <a:gd name="T0" fmla="*/ 27 w 45"/>
              <a:gd name="T1" fmla="*/ 52 h 57"/>
              <a:gd name="T2" fmla="*/ 24 w 45"/>
              <a:gd name="T3" fmla="*/ 53 h 57"/>
              <a:gd name="T4" fmla="*/ 24 w 45"/>
              <a:gd name="T5" fmla="*/ 57 h 57"/>
              <a:gd name="T6" fmla="*/ 19 w 45"/>
              <a:gd name="T7" fmla="*/ 55 h 57"/>
              <a:gd name="T8" fmla="*/ 16 w 45"/>
              <a:gd name="T9" fmla="*/ 42 h 57"/>
              <a:gd name="T10" fmla="*/ 19 w 45"/>
              <a:gd name="T11" fmla="*/ 36 h 57"/>
              <a:gd name="T12" fmla="*/ 31 w 45"/>
              <a:gd name="T13" fmla="*/ 24 h 57"/>
              <a:gd name="T14" fmla="*/ 27 w 45"/>
              <a:gd name="T15" fmla="*/ 10 h 57"/>
              <a:gd name="T16" fmla="*/ 12 w 45"/>
              <a:gd name="T17" fmla="*/ 25 h 57"/>
              <a:gd name="T18" fmla="*/ 11 w 45"/>
              <a:gd name="T19" fmla="*/ 27 h 57"/>
              <a:gd name="T20" fmla="*/ 8 w 45"/>
              <a:gd name="T21" fmla="*/ 25 h 57"/>
              <a:gd name="T22" fmla="*/ 6 w 45"/>
              <a:gd name="T23" fmla="*/ 27 h 57"/>
              <a:gd name="T24" fmla="*/ 3 w 45"/>
              <a:gd name="T25" fmla="*/ 14 h 57"/>
              <a:gd name="T26" fmla="*/ 16 w 45"/>
              <a:gd name="T27" fmla="*/ 2 h 57"/>
              <a:gd name="T28" fmla="*/ 27 w 45"/>
              <a:gd name="T29" fmla="*/ 1 h 57"/>
              <a:gd name="T30" fmla="*/ 31 w 45"/>
              <a:gd name="T31" fmla="*/ 5 h 57"/>
              <a:gd name="T32" fmla="*/ 40 w 45"/>
              <a:gd name="T33" fmla="*/ 14 h 57"/>
              <a:gd name="T34" fmla="*/ 27 w 45"/>
              <a:gd name="T35" fmla="*/ 52 h 57"/>
              <a:gd name="T36" fmla="*/ 11 w 45"/>
              <a:gd name="T37" fmla="*/ 10 h 57"/>
              <a:gd name="T38" fmla="*/ 12 w 45"/>
              <a:gd name="T39" fmla="*/ 11 h 57"/>
              <a:gd name="T40" fmla="*/ 14 w 45"/>
              <a:gd name="T41" fmla="*/ 8 h 57"/>
              <a:gd name="T42" fmla="*/ 11 w 45"/>
              <a:gd name="T43" fmla="*/ 10 h 57"/>
              <a:gd name="T44" fmla="*/ 34 w 45"/>
              <a:gd name="T45" fmla="*/ 25 h 57"/>
              <a:gd name="T46" fmla="*/ 35 w 45"/>
              <a:gd name="T47" fmla="*/ 22 h 57"/>
              <a:gd name="T48" fmla="*/ 34 w 45"/>
              <a:gd name="T49" fmla="*/ 25 h 57"/>
              <a:gd name="T50" fmla="*/ 26 w 45"/>
              <a:gd name="T51" fmla="*/ 37 h 57"/>
              <a:gd name="T52" fmla="*/ 28 w 45"/>
              <a:gd name="T53" fmla="*/ 35 h 57"/>
              <a:gd name="T54" fmla="*/ 26 w 45"/>
              <a:gd name="T55" fmla="*/ 37 h 57"/>
              <a:gd name="T56" fmla="*/ 24 w 45"/>
              <a:gd name="T57" fmla="*/ 39 h 57"/>
              <a:gd name="T58" fmla="*/ 26 w 45"/>
              <a:gd name="T59" fmla="*/ 37 h 57"/>
              <a:gd name="T60" fmla="*/ 24 w 45"/>
              <a:gd name="T61" fmla="*/ 39 h 57"/>
              <a:gd name="T62" fmla="*/ 22 w 45"/>
              <a:gd name="T63" fmla="*/ 51 h 57"/>
              <a:gd name="T64" fmla="*/ 23 w 45"/>
              <a:gd name="T65" fmla="*/ 51 h 57"/>
              <a:gd name="T66" fmla="*/ 22 w 45"/>
              <a:gd name="T67" fmla="*/ 50 h 57"/>
              <a:gd name="T68" fmla="*/ 22 w 45"/>
              <a:gd name="T69" fmla="*/ 5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" h="57">
                <a:moveTo>
                  <a:pt x="27" y="52"/>
                </a:moveTo>
                <a:cubicBezTo>
                  <a:pt x="26" y="53"/>
                  <a:pt x="25" y="53"/>
                  <a:pt x="24" y="53"/>
                </a:cubicBezTo>
                <a:cubicBezTo>
                  <a:pt x="24" y="55"/>
                  <a:pt x="25" y="55"/>
                  <a:pt x="24" y="57"/>
                </a:cubicBezTo>
                <a:cubicBezTo>
                  <a:pt x="22" y="56"/>
                  <a:pt x="21" y="54"/>
                  <a:pt x="19" y="55"/>
                </a:cubicBezTo>
                <a:cubicBezTo>
                  <a:pt x="19" y="52"/>
                  <a:pt x="16" y="45"/>
                  <a:pt x="16" y="42"/>
                </a:cubicBezTo>
                <a:cubicBezTo>
                  <a:pt x="16" y="39"/>
                  <a:pt x="18" y="37"/>
                  <a:pt x="19" y="36"/>
                </a:cubicBezTo>
                <a:cubicBezTo>
                  <a:pt x="24" y="33"/>
                  <a:pt x="29" y="31"/>
                  <a:pt x="31" y="24"/>
                </a:cubicBezTo>
                <a:cubicBezTo>
                  <a:pt x="33" y="18"/>
                  <a:pt x="31" y="12"/>
                  <a:pt x="27" y="10"/>
                </a:cubicBezTo>
                <a:cubicBezTo>
                  <a:pt x="17" y="5"/>
                  <a:pt x="9" y="17"/>
                  <a:pt x="12" y="25"/>
                </a:cubicBezTo>
                <a:cubicBezTo>
                  <a:pt x="11" y="25"/>
                  <a:pt x="11" y="26"/>
                  <a:pt x="11" y="27"/>
                </a:cubicBezTo>
                <a:cubicBezTo>
                  <a:pt x="9" y="27"/>
                  <a:pt x="8" y="27"/>
                  <a:pt x="8" y="25"/>
                </a:cubicBezTo>
                <a:cubicBezTo>
                  <a:pt x="7" y="26"/>
                  <a:pt x="6" y="26"/>
                  <a:pt x="6" y="27"/>
                </a:cubicBezTo>
                <a:cubicBezTo>
                  <a:pt x="0" y="25"/>
                  <a:pt x="3" y="17"/>
                  <a:pt x="3" y="14"/>
                </a:cubicBezTo>
                <a:cubicBezTo>
                  <a:pt x="7" y="9"/>
                  <a:pt x="10" y="3"/>
                  <a:pt x="16" y="2"/>
                </a:cubicBezTo>
                <a:cubicBezTo>
                  <a:pt x="18" y="1"/>
                  <a:pt x="24" y="0"/>
                  <a:pt x="27" y="1"/>
                </a:cubicBezTo>
                <a:cubicBezTo>
                  <a:pt x="29" y="2"/>
                  <a:pt x="30" y="4"/>
                  <a:pt x="31" y="5"/>
                </a:cubicBezTo>
                <a:cubicBezTo>
                  <a:pt x="35" y="8"/>
                  <a:pt x="39" y="10"/>
                  <a:pt x="40" y="14"/>
                </a:cubicBezTo>
                <a:cubicBezTo>
                  <a:pt x="45" y="31"/>
                  <a:pt x="20" y="37"/>
                  <a:pt x="27" y="52"/>
                </a:cubicBezTo>
                <a:close/>
                <a:moveTo>
                  <a:pt x="11" y="10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10"/>
                  <a:pt x="15" y="9"/>
                  <a:pt x="14" y="8"/>
                </a:cubicBezTo>
                <a:cubicBezTo>
                  <a:pt x="13" y="9"/>
                  <a:pt x="12" y="9"/>
                  <a:pt x="11" y="10"/>
                </a:cubicBezTo>
                <a:close/>
                <a:moveTo>
                  <a:pt x="34" y="25"/>
                </a:moveTo>
                <a:cubicBezTo>
                  <a:pt x="35" y="24"/>
                  <a:pt x="36" y="22"/>
                  <a:pt x="35" y="22"/>
                </a:cubicBezTo>
                <a:cubicBezTo>
                  <a:pt x="35" y="23"/>
                  <a:pt x="34" y="24"/>
                  <a:pt x="34" y="25"/>
                </a:cubicBezTo>
                <a:close/>
                <a:moveTo>
                  <a:pt x="26" y="37"/>
                </a:moveTo>
                <a:cubicBezTo>
                  <a:pt x="27" y="36"/>
                  <a:pt x="29" y="35"/>
                  <a:pt x="28" y="35"/>
                </a:cubicBezTo>
                <a:cubicBezTo>
                  <a:pt x="28" y="35"/>
                  <a:pt x="26" y="36"/>
                  <a:pt x="26" y="37"/>
                </a:cubicBezTo>
                <a:close/>
                <a:moveTo>
                  <a:pt x="24" y="39"/>
                </a:moveTo>
                <a:cubicBezTo>
                  <a:pt x="24" y="38"/>
                  <a:pt x="26" y="38"/>
                  <a:pt x="26" y="37"/>
                </a:cubicBezTo>
                <a:cubicBezTo>
                  <a:pt x="25" y="37"/>
                  <a:pt x="24" y="38"/>
                  <a:pt x="24" y="39"/>
                </a:cubicBezTo>
                <a:close/>
                <a:moveTo>
                  <a:pt x="22" y="51"/>
                </a:moveTo>
                <a:cubicBezTo>
                  <a:pt x="22" y="51"/>
                  <a:pt x="22" y="51"/>
                  <a:pt x="23" y="51"/>
                </a:cubicBezTo>
                <a:cubicBezTo>
                  <a:pt x="23" y="51"/>
                  <a:pt x="23" y="50"/>
                  <a:pt x="22" y="50"/>
                </a:cubicBezTo>
                <a:cubicBezTo>
                  <a:pt x="22" y="50"/>
                  <a:pt x="22" y="50"/>
                  <a:pt x="22" y="5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7" name="Freeform 96"/>
          <p:cNvSpPr>
            <a:spLocks noEditPoints="1"/>
          </p:cNvSpPr>
          <p:nvPr/>
        </p:nvSpPr>
        <p:spPr bwMode="auto">
          <a:xfrm>
            <a:off x="4215003" y="449610"/>
            <a:ext cx="395097" cy="353263"/>
          </a:xfrm>
          <a:custGeom>
            <a:avLst/>
            <a:gdLst>
              <a:gd name="T0" fmla="*/ 133 w 144"/>
              <a:gd name="T1" fmla="*/ 66 h 129"/>
              <a:gd name="T2" fmla="*/ 83 w 144"/>
              <a:gd name="T3" fmla="*/ 115 h 129"/>
              <a:gd name="T4" fmla="*/ 32 w 144"/>
              <a:gd name="T5" fmla="*/ 93 h 129"/>
              <a:gd name="T6" fmla="*/ 15 w 144"/>
              <a:gd name="T7" fmla="*/ 42 h 129"/>
              <a:gd name="T8" fmla="*/ 65 w 144"/>
              <a:gd name="T9" fmla="*/ 1 h 129"/>
              <a:gd name="T10" fmla="*/ 78 w 144"/>
              <a:gd name="T11" fmla="*/ 5 h 129"/>
              <a:gd name="T12" fmla="*/ 72 w 144"/>
              <a:gd name="T13" fmla="*/ 14 h 129"/>
              <a:gd name="T14" fmla="*/ 37 w 144"/>
              <a:gd name="T15" fmla="*/ 15 h 129"/>
              <a:gd name="T16" fmla="*/ 50 w 144"/>
              <a:gd name="T17" fmla="*/ 18 h 129"/>
              <a:gd name="T18" fmla="*/ 120 w 144"/>
              <a:gd name="T19" fmla="*/ 20 h 129"/>
              <a:gd name="T20" fmla="*/ 76 w 144"/>
              <a:gd name="T21" fmla="*/ 20 h 129"/>
              <a:gd name="T22" fmla="*/ 70 w 144"/>
              <a:gd name="T23" fmla="*/ 23 h 129"/>
              <a:gd name="T24" fmla="*/ 49 w 144"/>
              <a:gd name="T25" fmla="*/ 23 h 129"/>
              <a:gd name="T26" fmla="*/ 102 w 144"/>
              <a:gd name="T27" fmla="*/ 23 h 129"/>
              <a:gd name="T28" fmla="*/ 65 w 144"/>
              <a:gd name="T29" fmla="*/ 28 h 129"/>
              <a:gd name="T30" fmla="*/ 105 w 144"/>
              <a:gd name="T31" fmla="*/ 27 h 129"/>
              <a:gd name="T32" fmla="*/ 38 w 144"/>
              <a:gd name="T33" fmla="*/ 28 h 129"/>
              <a:gd name="T34" fmla="*/ 96 w 144"/>
              <a:gd name="T35" fmla="*/ 28 h 129"/>
              <a:gd name="T36" fmla="*/ 63 w 144"/>
              <a:gd name="T37" fmla="*/ 31 h 129"/>
              <a:gd name="T38" fmla="*/ 55 w 144"/>
              <a:gd name="T39" fmla="*/ 30 h 129"/>
              <a:gd name="T40" fmla="*/ 70 w 144"/>
              <a:gd name="T41" fmla="*/ 31 h 129"/>
              <a:gd name="T42" fmla="*/ 43 w 144"/>
              <a:gd name="T43" fmla="*/ 33 h 129"/>
              <a:gd name="T44" fmla="*/ 40 w 144"/>
              <a:gd name="T45" fmla="*/ 34 h 129"/>
              <a:gd name="T46" fmla="*/ 74 w 144"/>
              <a:gd name="T47" fmla="*/ 35 h 129"/>
              <a:gd name="T48" fmla="*/ 22 w 144"/>
              <a:gd name="T49" fmla="*/ 38 h 129"/>
              <a:gd name="T50" fmla="*/ 107 w 144"/>
              <a:gd name="T51" fmla="*/ 39 h 129"/>
              <a:gd name="T52" fmla="*/ 102 w 144"/>
              <a:gd name="T53" fmla="*/ 40 h 129"/>
              <a:gd name="T54" fmla="*/ 67 w 144"/>
              <a:gd name="T55" fmla="*/ 43 h 129"/>
              <a:gd name="T56" fmla="*/ 70 w 144"/>
              <a:gd name="T57" fmla="*/ 41 h 129"/>
              <a:gd name="T58" fmla="*/ 19 w 144"/>
              <a:gd name="T59" fmla="*/ 46 h 129"/>
              <a:gd name="T60" fmla="*/ 90 w 144"/>
              <a:gd name="T61" fmla="*/ 46 h 129"/>
              <a:gd name="T62" fmla="*/ 125 w 144"/>
              <a:gd name="T63" fmla="*/ 45 h 129"/>
              <a:gd name="T64" fmla="*/ 73 w 144"/>
              <a:gd name="T65" fmla="*/ 46 h 129"/>
              <a:gd name="T66" fmla="*/ 60 w 144"/>
              <a:gd name="T67" fmla="*/ 50 h 129"/>
              <a:gd name="T68" fmla="*/ 78 w 144"/>
              <a:gd name="T69" fmla="*/ 51 h 129"/>
              <a:gd name="T70" fmla="*/ 118 w 144"/>
              <a:gd name="T71" fmla="*/ 50 h 129"/>
              <a:gd name="T72" fmla="*/ 45 w 144"/>
              <a:gd name="T73" fmla="*/ 53 h 129"/>
              <a:gd name="T74" fmla="*/ 114 w 144"/>
              <a:gd name="T75" fmla="*/ 51 h 129"/>
              <a:gd name="T76" fmla="*/ 87 w 144"/>
              <a:gd name="T77" fmla="*/ 56 h 129"/>
              <a:gd name="T78" fmla="*/ 108 w 144"/>
              <a:gd name="T79" fmla="*/ 57 h 129"/>
              <a:gd name="T80" fmla="*/ 77 w 144"/>
              <a:gd name="T81" fmla="*/ 57 h 129"/>
              <a:gd name="T82" fmla="*/ 61 w 144"/>
              <a:gd name="T83" fmla="*/ 60 h 129"/>
              <a:gd name="T84" fmla="*/ 53 w 144"/>
              <a:gd name="T85" fmla="*/ 62 h 129"/>
              <a:gd name="T86" fmla="*/ 104 w 144"/>
              <a:gd name="T87" fmla="*/ 62 h 129"/>
              <a:gd name="T88" fmla="*/ 72 w 144"/>
              <a:gd name="T89" fmla="*/ 64 h 129"/>
              <a:gd name="T90" fmla="*/ 50 w 144"/>
              <a:gd name="T91" fmla="*/ 65 h 129"/>
              <a:gd name="T92" fmla="*/ 34 w 144"/>
              <a:gd name="T93" fmla="*/ 68 h 129"/>
              <a:gd name="T94" fmla="*/ 40 w 144"/>
              <a:gd name="T95" fmla="*/ 69 h 129"/>
              <a:gd name="T96" fmla="*/ 93 w 144"/>
              <a:gd name="T97" fmla="*/ 72 h 129"/>
              <a:gd name="T98" fmla="*/ 37 w 144"/>
              <a:gd name="T99" fmla="*/ 74 h 129"/>
              <a:gd name="T100" fmla="*/ 47 w 144"/>
              <a:gd name="T101" fmla="*/ 71 h 129"/>
              <a:gd name="T102" fmla="*/ 96 w 144"/>
              <a:gd name="T103" fmla="*/ 75 h 129"/>
              <a:gd name="T104" fmla="*/ 114 w 144"/>
              <a:gd name="T105" fmla="*/ 76 h 129"/>
              <a:gd name="T106" fmla="*/ 39 w 144"/>
              <a:gd name="T107" fmla="*/ 80 h 129"/>
              <a:gd name="T108" fmla="*/ 60 w 144"/>
              <a:gd name="T109" fmla="*/ 81 h 129"/>
              <a:gd name="T110" fmla="*/ 87 w 144"/>
              <a:gd name="T111" fmla="*/ 83 h 129"/>
              <a:gd name="T112" fmla="*/ 51 w 144"/>
              <a:gd name="T113" fmla="*/ 85 h 129"/>
              <a:gd name="T114" fmla="*/ 57 w 144"/>
              <a:gd name="T115" fmla="*/ 88 h 129"/>
              <a:gd name="T116" fmla="*/ 101 w 144"/>
              <a:gd name="T117" fmla="*/ 91 h 129"/>
              <a:gd name="T118" fmla="*/ 69 w 144"/>
              <a:gd name="T119" fmla="*/ 97 h 129"/>
              <a:gd name="T120" fmla="*/ 78 w 144"/>
              <a:gd name="T121" fmla="*/ 10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29">
                <a:moveTo>
                  <a:pt x="97" y="8"/>
                </a:moveTo>
                <a:cubicBezTo>
                  <a:pt x="98" y="12"/>
                  <a:pt x="94" y="13"/>
                  <a:pt x="93" y="16"/>
                </a:cubicBezTo>
                <a:cubicBezTo>
                  <a:pt x="95" y="16"/>
                  <a:pt x="95" y="16"/>
                  <a:pt x="97" y="16"/>
                </a:cubicBezTo>
                <a:cubicBezTo>
                  <a:pt x="100" y="13"/>
                  <a:pt x="98" y="6"/>
                  <a:pt x="102" y="3"/>
                </a:cubicBezTo>
                <a:cubicBezTo>
                  <a:pt x="103" y="6"/>
                  <a:pt x="103" y="9"/>
                  <a:pt x="102" y="13"/>
                </a:cubicBezTo>
                <a:cubicBezTo>
                  <a:pt x="110" y="16"/>
                  <a:pt x="119" y="17"/>
                  <a:pt x="129" y="19"/>
                </a:cubicBezTo>
                <a:cubicBezTo>
                  <a:pt x="128" y="22"/>
                  <a:pt x="126" y="21"/>
                  <a:pt x="123" y="21"/>
                </a:cubicBezTo>
                <a:cubicBezTo>
                  <a:pt x="126" y="23"/>
                  <a:pt x="130" y="25"/>
                  <a:pt x="132" y="28"/>
                </a:cubicBezTo>
                <a:cubicBezTo>
                  <a:pt x="132" y="29"/>
                  <a:pt x="129" y="28"/>
                  <a:pt x="128" y="28"/>
                </a:cubicBezTo>
                <a:cubicBezTo>
                  <a:pt x="133" y="32"/>
                  <a:pt x="140" y="36"/>
                  <a:pt x="144" y="42"/>
                </a:cubicBezTo>
                <a:cubicBezTo>
                  <a:pt x="142" y="45"/>
                  <a:pt x="137" y="41"/>
                  <a:pt x="132" y="42"/>
                </a:cubicBezTo>
                <a:cubicBezTo>
                  <a:pt x="133" y="44"/>
                  <a:pt x="136" y="42"/>
                  <a:pt x="138" y="44"/>
                </a:cubicBezTo>
                <a:cubicBezTo>
                  <a:pt x="137" y="45"/>
                  <a:pt x="135" y="45"/>
                  <a:pt x="134" y="45"/>
                </a:cubicBezTo>
                <a:cubicBezTo>
                  <a:pt x="133" y="45"/>
                  <a:pt x="133" y="45"/>
                  <a:pt x="133" y="46"/>
                </a:cubicBezTo>
                <a:cubicBezTo>
                  <a:pt x="135" y="48"/>
                  <a:pt x="137" y="50"/>
                  <a:pt x="139" y="52"/>
                </a:cubicBezTo>
                <a:cubicBezTo>
                  <a:pt x="138" y="54"/>
                  <a:pt x="133" y="54"/>
                  <a:pt x="134" y="58"/>
                </a:cubicBezTo>
                <a:cubicBezTo>
                  <a:pt x="136" y="59"/>
                  <a:pt x="140" y="58"/>
                  <a:pt x="140" y="60"/>
                </a:cubicBezTo>
                <a:cubicBezTo>
                  <a:pt x="138" y="61"/>
                  <a:pt x="136" y="60"/>
                  <a:pt x="133" y="60"/>
                </a:cubicBezTo>
                <a:cubicBezTo>
                  <a:pt x="132" y="60"/>
                  <a:pt x="132" y="62"/>
                  <a:pt x="132" y="63"/>
                </a:cubicBezTo>
                <a:cubicBezTo>
                  <a:pt x="132" y="63"/>
                  <a:pt x="134" y="63"/>
                  <a:pt x="134" y="64"/>
                </a:cubicBezTo>
                <a:cubicBezTo>
                  <a:pt x="135" y="64"/>
                  <a:pt x="137" y="64"/>
                  <a:pt x="137" y="65"/>
                </a:cubicBezTo>
                <a:cubicBezTo>
                  <a:pt x="136" y="66"/>
                  <a:pt x="135" y="66"/>
                  <a:pt x="133" y="66"/>
                </a:cubicBezTo>
                <a:cubicBezTo>
                  <a:pt x="132" y="67"/>
                  <a:pt x="131" y="67"/>
                  <a:pt x="130" y="68"/>
                </a:cubicBezTo>
                <a:cubicBezTo>
                  <a:pt x="130" y="70"/>
                  <a:pt x="131" y="70"/>
                  <a:pt x="132" y="70"/>
                </a:cubicBezTo>
                <a:cubicBezTo>
                  <a:pt x="132" y="73"/>
                  <a:pt x="130" y="73"/>
                  <a:pt x="129" y="75"/>
                </a:cubicBezTo>
                <a:cubicBezTo>
                  <a:pt x="129" y="75"/>
                  <a:pt x="130" y="76"/>
                  <a:pt x="130" y="76"/>
                </a:cubicBezTo>
                <a:cubicBezTo>
                  <a:pt x="125" y="76"/>
                  <a:pt x="123" y="81"/>
                  <a:pt x="119" y="83"/>
                </a:cubicBezTo>
                <a:cubicBezTo>
                  <a:pt x="119" y="84"/>
                  <a:pt x="120" y="83"/>
                  <a:pt x="119" y="84"/>
                </a:cubicBezTo>
                <a:cubicBezTo>
                  <a:pt x="120" y="85"/>
                  <a:pt x="121" y="85"/>
                  <a:pt x="121" y="86"/>
                </a:cubicBezTo>
                <a:cubicBezTo>
                  <a:pt x="117" y="86"/>
                  <a:pt x="113" y="87"/>
                  <a:pt x="112" y="91"/>
                </a:cubicBezTo>
                <a:cubicBezTo>
                  <a:pt x="113" y="91"/>
                  <a:pt x="115" y="91"/>
                  <a:pt x="116" y="92"/>
                </a:cubicBezTo>
                <a:cubicBezTo>
                  <a:pt x="114" y="94"/>
                  <a:pt x="109" y="93"/>
                  <a:pt x="107" y="91"/>
                </a:cubicBezTo>
                <a:cubicBezTo>
                  <a:pt x="106" y="91"/>
                  <a:pt x="106" y="92"/>
                  <a:pt x="106" y="92"/>
                </a:cubicBezTo>
                <a:cubicBezTo>
                  <a:pt x="109" y="93"/>
                  <a:pt x="112" y="92"/>
                  <a:pt x="114" y="95"/>
                </a:cubicBezTo>
                <a:cubicBezTo>
                  <a:pt x="110" y="96"/>
                  <a:pt x="105" y="93"/>
                  <a:pt x="101" y="95"/>
                </a:cubicBezTo>
                <a:cubicBezTo>
                  <a:pt x="101" y="96"/>
                  <a:pt x="102" y="96"/>
                  <a:pt x="101" y="97"/>
                </a:cubicBezTo>
                <a:cubicBezTo>
                  <a:pt x="102" y="98"/>
                  <a:pt x="103" y="97"/>
                  <a:pt x="105" y="98"/>
                </a:cubicBezTo>
                <a:cubicBezTo>
                  <a:pt x="102" y="99"/>
                  <a:pt x="100" y="98"/>
                  <a:pt x="98" y="98"/>
                </a:cubicBezTo>
                <a:cubicBezTo>
                  <a:pt x="95" y="99"/>
                  <a:pt x="95" y="103"/>
                  <a:pt x="92" y="103"/>
                </a:cubicBezTo>
                <a:cubicBezTo>
                  <a:pt x="92" y="104"/>
                  <a:pt x="93" y="104"/>
                  <a:pt x="92" y="105"/>
                </a:cubicBezTo>
                <a:cubicBezTo>
                  <a:pt x="90" y="105"/>
                  <a:pt x="88" y="105"/>
                  <a:pt x="88" y="107"/>
                </a:cubicBezTo>
                <a:cubicBezTo>
                  <a:pt x="88" y="107"/>
                  <a:pt x="89" y="108"/>
                  <a:pt x="89" y="109"/>
                </a:cubicBezTo>
                <a:cubicBezTo>
                  <a:pt x="87" y="110"/>
                  <a:pt x="85" y="110"/>
                  <a:pt x="85" y="113"/>
                </a:cubicBezTo>
                <a:cubicBezTo>
                  <a:pt x="84" y="113"/>
                  <a:pt x="84" y="115"/>
                  <a:pt x="83" y="115"/>
                </a:cubicBezTo>
                <a:cubicBezTo>
                  <a:pt x="85" y="116"/>
                  <a:pt x="88" y="115"/>
                  <a:pt x="88" y="117"/>
                </a:cubicBezTo>
                <a:cubicBezTo>
                  <a:pt x="87" y="119"/>
                  <a:pt x="82" y="119"/>
                  <a:pt x="81" y="121"/>
                </a:cubicBezTo>
                <a:cubicBezTo>
                  <a:pt x="82" y="122"/>
                  <a:pt x="84" y="120"/>
                  <a:pt x="85" y="122"/>
                </a:cubicBezTo>
                <a:cubicBezTo>
                  <a:pt x="86" y="123"/>
                  <a:pt x="85" y="123"/>
                  <a:pt x="84" y="124"/>
                </a:cubicBezTo>
                <a:cubicBezTo>
                  <a:pt x="85" y="125"/>
                  <a:pt x="84" y="126"/>
                  <a:pt x="84" y="128"/>
                </a:cubicBezTo>
                <a:cubicBezTo>
                  <a:pt x="82" y="129"/>
                  <a:pt x="81" y="129"/>
                  <a:pt x="79" y="129"/>
                </a:cubicBezTo>
                <a:cubicBezTo>
                  <a:pt x="77" y="127"/>
                  <a:pt x="79" y="125"/>
                  <a:pt x="81" y="125"/>
                </a:cubicBezTo>
                <a:cubicBezTo>
                  <a:pt x="80" y="124"/>
                  <a:pt x="81" y="123"/>
                  <a:pt x="80" y="123"/>
                </a:cubicBezTo>
                <a:cubicBezTo>
                  <a:pt x="79" y="122"/>
                  <a:pt x="79" y="123"/>
                  <a:pt x="78" y="123"/>
                </a:cubicBezTo>
                <a:cubicBezTo>
                  <a:pt x="77" y="122"/>
                  <a:pt x="77" y="121"/>
                  <a:pt x="77" y="121"/>
                </a:cubicBezTo>
                <a:cubicBezTo>
                  <a:pt x="77" y="120"/>
                  <a:pt x="77" y="120"/>
                  <a:pt x="77" y="119"/>
                </a:cubicBezTo>
                <a:cubicBezTo>
                  <a:pt x="75" y="117"/>
                  <a:pt x="77" y="115"/>
                  <a:pt x="77" y="113"/>
                </a:cubicBezTo>
                <a:cubicBezTo>
                  <a:pt x="76" y="112"/>
                  <a:pt x="75" y="111"/>
                  <a:pt x="76" y="110"/>
                </a:cubicBezTo>
                <a:cubicBezTo>
                  <a:pt x="78" y="110"/>
                  <a:pt x="79" y="110"/>
                  <a:pt x="79" y="108"/>
                </a:cubicBezTo>
                <a:cubicBezTo>
                  <a:pt x="78" y="107"/>
                  <a:pt x="75" y="107"/>
                  <a:pt x="75" y="105"/>
                </a:cubicBezTo>
                <a:cubicBezTo>
                  <a:pt x="74" y="105"/>
                  <a:pt x="74" y="105"/>
                  <a:pt x="72" y="105"/>
                </a:cubicBezTo>
                <a:cubicBezTo>
                  <a:pt x="73" y="103"/>
                  <a:pt x="71" y="103"/>
                  <a:pt x="71" y="101"/>
                </a:cubicBezTo>
                <a:cubicBezTo>
                  <a:pt x="73" y="101"/>
                  <a:pt x="75" y="101"/>
                  <a:pt x="76" y="100"/>
                </a:cubicBezTo>
                <a:cubicBezTo>
                  <a:pt x="72" y="99"/>
                  <a:pt x="65" y="100"/>
                  <a:pt x="64" y="96"/>
                </a:cubicBezTo>
                <a:cubicBezTo>
                  <a:pt x="59" y="97"/>
                  <a:pt x="56" y="93"/>
                  <a:pt x="51" y="94"/>
                </a:cubicBezTo>
                <a:cubicBezTo>
                  <a:pt x="51" y="93"/>
                  <a:pt x="51" y="93"/>
                  <a:pt x="51" y="93"/>
                </a:cubicBezTo>
                <a:cubicBezTo>
                  <a:pt x="44" y="92"/>
                  <a:pt x="38" y="95"/>
                  <a:pt x="32" y="93"/>
                </a:cubicBezTo>
                <a:cubicBezTo>
                  <a:pt x="33" y="88"/>
                  <a:pt x="43" y="91"/>
                  <a:pt x="44" y="87"/>
                </a:cubicBezTo>
                <a:cubicBezTo>
                  <a:pt x="44" y="86"/>
                  <a:pt x="43" y="87"/>
                  <a:pt x="43" y="86"/>
                </a:cubicBezTo>
                <a:cubicBezTo>
                  <a:pt x="43" y="85"/>
                  <a:pt x="43" y="85"/>
                  <a:pt x="43" y="84"/>
                </a:cubicBezTo>
                <a:cubicBezTo>
                  <a:pt x="41" y="84"/>
                  <a:pt x="40" y="83"/>
                  <a:pt x="37" y="84"/>
                </a:cubicBezTo>
                <a:cubicBezTo>
                  <a:pt x="36" y="78"/>
                  <a:pt x="29" y="81"/>
                  <a:pt x="24" y="79"/>
                </a:cubicBezTo>
                <a:cubicBezTo>
                  <a:pt x="24" y="80"/>
                  <a:pt x="23" y="81"/>
                  <a:pt x="22" y="81"/>
                </a:cubicBezTo>
                <a:cubicBezTo>
                  <a:pt x="20" y="77"/>
                  <a:pt x="19" y="72"/>
                  <a:pt x="18" y="67"/>
                </a:cubicBezTo>
                <a:cubicBezTo>
                  <a:pt x="16" y="66"/>
                  <a:pt x="13" y="67"/>
                  <a:pt x="11" y="66"/>
                </a:cubicBezTo>
                <a:cubicBezTo>
                  <a:pt x="12" y="64"/>
                  <a:pt x="15" y="66"/>
                  <a:pt x="18" y="65"/>
                </a:cubicBezTo>
                <a:cubicBezTo>
                  <a:pt x="17" y="64"/>
                  <a:pt x="17" y="63"/>
                  <a:pt x="17" y="62"/>
                </a:cubicBezTo>
                <a:cubicBezTo>
                  <a:pt x="16" y="61"/>
                  <a:pt x="16" y="61"/>
                  <a:pt x="15" y="61"/>
                </a:cubicBezTo>
                <a:cubicBezTo>
                  <a:pt x="15" y="60"/>
                  <a:pt x="15" y="60"/>
                  <a:pt x="17" y="60"/>
                </a:cubicBezTo>
                <a:cubicBezTo>
                  <a:pt x="17" y="58"/>
                  <a:pt x="16" y="57"/>
                  <a:pt x="15" y="57"/>
                </a:cubicBezTo>
                <a:cubicBezTo>
                  <a:pt x="16" y="55"/>
                  <a:pt x="16" y="52"/>
                  <a:pt x="15" y="50"/>
                </a:cubicBezTo>
                <a:cubicBezTo>
                  <a:pt x="10" y="50"/>
                  <a:pt x="5" y="52"/>
                  <a:pt x="0" y="50"/>
                </a:cubicBezTo>
                <a:cubicBezTo>
                  <a:pt x="3" y="48"/>
                  <a:pt x="9" y="50"/>
                  <a:pt x="12" y="48"/>
                </a:cubicBezTo>
                <a:cubicBezTo>
                  <a:pt x="13" y="48"/>
                  <a:pt x="12" y="48"/>
                  <a:pt x="12" y="47"/>
                </a:cubicBezTo>
                <a:cubicBezTo>
                  <a:pt x="13" y="47"/>
                  <a:pt x="14" y="47"/>
                  <a:pt x="14" y="46"/>
                </a:cubicBezTo>
                <a:cubicBezTo>
                  <a:pt x="14" y="46"/>
                  <a:pt x="13" y="46"/>
                  <a:pt x="13" y="45"/>
                </a:cubicBezTo>
                <a:cubicBezTo>
                  <a:pt x="13" y="44"/>
                  <a:pt x="14" y="45"/>
                  <a:pt x="14" y="44"/>
                </a:cubicBezTo>
                <a:cubicBezTo>
                  <a:pt x="15" y="44"/>
                  <a:pt x="15" y="43"/>
                  <a:pt x="16" y="44"/>
                </a:cubicBezTo>
                <a:cubicBezTo>
                  <a:pt x="16" y="43"/>
                  <a:pt x="16" y="42"/>
                  <a:pt x="15" y="42"/>
                </a:cubicBezTo>
                <a:cubicBezTo>
                  <a:pt x="11" y="42"/>
                  <a:pt x="11" y="45"/>
                  <a:pt x="7" y="46"/>
                </a:cubicBezTo>
                <a:cubicBezTo>
                  <a:pt x="5" y="43"/>
                  <a:pt x="10" y="43"/>
                  <a:pt x="10" y="41"/>
                </a:cubicBezTo>
                <a:cubicBezTo>
                  <a:pt x="10" y="41"/>
                  <a:pt x="9" y="41"/>
                  <a:pt x="9" y="41"/>
                </a:cubicBezTo>
                <a:cubicBezTo>
                  <a:pt x="9" y="40"/>
                  <a:pt x="9" y="40"/>
                  <a:pt x="9" y="39"/>
                </a:cubicBezTo>
                <a:cubicBezTo>
                  <a:pt x="12" y="40"/>
                  <a:pt x="14" y="36"/>
                  <a:pt x="16" y="35"/>
                </a:cubicBezTo>
                <a:cubicBezTo>
                  <a:pt x="16" y="34"/>
                  <a:pt x="14" y="35"/>
                  <a:pt x="14" y="33"/>
                </a:cubicBezTo>
                <a:cubicBezTo>
                  <a:pt x="12" y="34"/>
                  <a:pt x="11" y="36"/>
                  <a:pt x="8" y="35"/>
                </a:cubicBezTo>
                <a:cubicBezTo>
                  <a:pt x="8" y="35"/>
                  <a:pt x="8" y="35"/>
                  <a:pt x="8" y="34"/>
                </a:cubicBezTo>
                <a:cubicBezTo>
                  <a:pt x="13" y="33"/>
                  <a:pt x="16" y="28"/>
                  <a:pt x="21" y="28"/>
                </a:cubicBezTo>
                <a:cubicBezTo>
                  <a:pt x="23" y="27"/>
                  <a:pt x="27" y="26"/>
                  <a:pt x="29" y="24"/>
                </a:cubicBezTo>
                <a:cubicBezTo>
                  <a:pt x="26" y="23"/>
                  <a:pt x="24" y="27"/>
                  <a:pt x="21" y="28"/>
                </a:cubicBezTo>
                <a:cubicBezTo>
                  <a:pt x="25" y="23"/>
                  <a:pt x="31" y="21"/>
                  <a:pt x="36" y="18"/>
                </a:cubicBezTo>
                <a:cubicBezTo>
                  <a:pt x="36" y="16"/>
                  <a:pt x="35" y="12"/>
                  <a:pt x="36" y="10"/>
                </a:cubicBezTo>
                <a:cubicBezTo>
                  <a:pt x="38" y="10"/>
                  <a:pt x="38" y="13"/>
                  <a:pt x="40" y="14"/>
                </a:cubicBezTo>
                <a:cubicBezTo>
                  <a:pt x="42" y="12"/>
                  <a:pt x="39" y="8"/>
                  <a:pt x="40" y="6"/>
                </a:cubicBezTo>
                <a:cubicBezTo>
                  <a:pt x="42" y="6"/>
                  <a:pt x="42" y="10"/>
                  <a:pt x="41" y="11"/>
                </a:cubicBezTo>
                <a:cubicBezTo>
                  <a:pt x="42" y="12"/>
                  <a:pt x="42" y="12"/>
                  <a:pt x="43" y="12"/>
                </a:cubicBezTo>
                <a:cubicBezTo>
                  <a:pt x="43" y="13"/>
                  <a:pt x="42" y="14"/>
                  <a:pt x="43" y="14"/>
                </a:cubicBezTo>
                <a:cubicBezTo>
                  <a:pt x="46" y="13"/>
                  <a:pt x="47" y="9"/>
                  <a:pt x="50" y="9"/>
                </a:cubicBezTo>
                <a:cubicBezTo>
                  <a:pt x="50" y="10"/>
                  <a:pt x="49" y="11"/>
                  <a:pt x="49" y="12"/>
                </a:cubicBezTo>
                <a:cubicBezTo>
                  <a:pt x="53" y="11"/>
                  <a:pt x="60" y="11"/>
                  <a:pt x="64" y="10"/>
                </a:cubicBezTo>
                <a:cubicBezTo>
                  <a:pt x="65" y="7"/>
                  <a:pt x="66" y="4"/>
                  <a:pt x="65" y="1"/>
                </a:cubicBezTo>
                <a:cubicBezTo>
                  <a:pt x="66" y="1"/>
                  <a:pt x="67" y="1"/>
                  <a:pt x="67" y="1"/>
                </a:cubicBezTo>
                <a:cubicBezTo>
                  <a:pt x="67" y="3"/>
                  <a:pt x="67" y="5"/>
                  <a:pt x="67" y="6"/>
                </a:cubicBezTo>
                <a:cubicBezTo>
                  <a:pt x="69" y="6"/>
                  <a:pt x="69" y="4"/>
                  <a:pt x="71" y="5"/>
                </a:cubicBezTo>
                <a:cubicBezTo>
                  <a:pt x="71" y="7"/>
                  <a:pt x="67" y="7"/>
                  <a:pt x="68" y="10"/>
                </a:cubicBezTo>
                <a:cubicBezTo>
                  <a:pt x="74" y="7"/>
                  <a:pt x="78" y="2"/>
                  <a:pt x="84" y="0"/>
                </a:cubicBezTo>
                <a:cubicBezTo>
                  <a:pt x="84" y="2"/>
                  <a:pt x="81" y="2"/>
                  <a:pt x="81" y="3"/>
                </a:cubicBezTo>
                <a:cubicBezTo>
                  <a:pt x="81" y="6"/>
                  <a:pt x="81" y="8"/>
                  <a:pt x="82" y="10"/>
                </a:cubicBezTo>
                <a:cubicBezTo>
                  <a:pt x="84" y="9"/>
                  <a:pt x="84" y="10"/>
                  <a:pt x="85" y="12"/>
                </a:cubicBezTo>
                <a:cubicBezTo>
                  <a:pt x="87" y="11"/>
                  <a:pt x="89" y="10"/>
                  <a:pt x="91" y="9"/>
                </a:cubicBezTo>
                <a:cubicBezTo>
                  <a:pt x="91" y="10"/>
                  <a:pt x="92" y="10"/>
                  <a:pt x="93" y="10"/>
                </a:cubicBezTo>
                <a:cubicBezTo>
                  <a:pt x="92" y="12"/>
                  <a:pt x="90" y="12"/>
                  <a:pt x="89" y="14"/>
                </a:cubicBezTo>
                <a:cubicBezTo>
                  <a:pt x="89" y="14"/>
                  <a:pt x="90" y="13"/>
                  <a:pt x="90" y="14"/>
                </a:cubicBezTo>
                <a:cubicBezTo>
                  <a:pt x="90" y="15"/>
                  <a:pt x="88" y="15"/>
                  <a:pt x="87" y="15"/>
                </a:cubicBezTo>
                <a:cubicBezTo>
                  <a:pt x="92" y="18"/>
                  <a:pt x="95" y="12"/>
                  <a:pt x="97" y="9"/>
                </a:cubicBezTo>
                <a:cubicBezTo>
                  <a:pt x="96" y="8"/>
                  <a:pt x="95" y="9"/>
                  <a:pt x="95" y="9"/>
                </a:cubicBezTo>
                <a:cubicBezTo>
                  <a:pt x="95" y="8"/>
                  <a:pt x="96" y="8"/>
                  <a:pt x="97" y="8"/>
                </a:cubicBezTo>
                <a:close/>
                <a:moveTo>
                  <a:pt x="78" y="5"/>
                </a:moveTo>
                <a:cubicBezTo>
                  <a:pt x="75" y="7"/>
                  <a:pt x="73" y="8"/>
                  <a:pt x="71" y="10"/>
                </a:cubicBezTo>
                <a:cubicBezTo>
                  <a:pt x="72" y="10"/>
                  <a:pt x="72" y="11"/>
                  <a:pt x="73" y="11"/>
                </a:cubicBezTo>
                <a:cubicBezTo>
                  <a:pt x="73" y="11"/>
                  <a:pt x="73" y="11"/>
                  <a:pt x="73" y="12"/>
                </a:cubicBezTo>
                <a:cubicBezTo>
                  <a:pt x="75" y="12"/>
                  <a:pt x="76" y="12"/>
                  <a:pt x="78" y="12"/>
                </a:cubicBezTo>
                <a:cubicBezTo>
                  <a:pt x="78" y="10"/>
                  <a:pt x="79" y="6"/>
                  <a:pt x="78" y="5"/>
                </a:cubicBezTo>
                <a:close/>
                <a:moveTo>
                  <a:pt x="79" y="12"/>
                </a:moveTo>
                <a:cubicBezTo>
                  <a:pt x="80" y="12"/>
                  <a:pt x="80" y="11"/>
                  <a:pt x="80" y="12"/>
                </a:cubicBezTo>
                <a:cubicBezTo>
                  <a:pt x="80" y="10"/>
                  <a:pt x="81" y="8"/>
                  <a:pt x="79" y="7"/>
                </a:cubicBezTo>
                <a:cubicBezTo>
                  <a:pt x="79" y="9"/>
                  <a:pt x="79" y="10"/>
                  <a:pt x="79" y="12"/>
                </a:cubicBezTo>
                <a:close/>
                <a:moveTo>
                  <a:pt x="99" y="16"/>
                </a:moveTo>
                <a:cubicBezTo>
                  <a:pt x="100" y="16"/>
                  <a:pt x="99" y="15"/>
                  <a:pt x="99" y="14"/>
                </a:cubicBezTo>
                <a:cubicBezTo>
                  <a:pt x="100" y="14"/>
                  <a:pt x="100" y="13"/>
                  <a:pt x="101" y="13"/>
                </a:cubicBezTo>
                <a:cubicBezTo>
                  <a:pt x="101" y="11"/>
                  <a:pt x="102" y="9"/>
                  <a:pt x="101" y="7"/>
                </a:cubicBezTo>
                <a:cubicBezTo>
                  <a:pt x="100" y="10"/>
                  <a:pt x="97" y="13"/>
                  <a:pt x="99" y="16"/>
                </a:cubicBezTo>
                <a:close/>
                <a:moveTo>
                  <a:pt x="82" y="13"/>
                </a:moveTo>
                <a:cubicBezTo>
                  <a:pt x="84" y="13"/>
                  <a:pt x="84" y="11"/>
                  <a:pt x="82" y="11"/>
                </a:cubicBezTo>
                <a:cubicBezTo>
                  <a:pt x="82" y="11"/>
                  <a:pt x="82" y="12"/>
                  <a:pt x="82" y="13"/>
                </a:cubicBezTo>
                <a:close/>
                <a:moveTo>
                  <a:pt x="85" y="13"/>
                </a:moveTo>
                <a:cubicBezTo>
                  <a:pt x="85" y="13"/>
                  <a:pt x="85" y="13"/>
                  <a:pt x="85" y="14"/>
                </a:cubicBezTo>
                <a:cubicBezTo>
                  <a:pt x="87" y="14"/>
                  <a:pt x="88" y="13"/>
                  <a:pt x="89" y="12"/>
                </a:cubicBezTo>
                <a:cubicBezTo>
                  <a:pt x="87" y="12"/>
                  <a:pt x="86" y="12"/>
                  <a:pt x="85" y="13"/>
                </a:cubicBezTo>
                <a:close/>
                <a:moveTo>
                  <a:pt x="45" y="14"/>
                </a:moveTo>
                <a:cubicBezTo>
                  <a:pt x="47" y="14"/>
                  <a:pt x="46" y="13"/>
                  <a:pt x="47" y="13"/>
                </a:cubicBezTo>
                <a:cubicBezTo>
                  <a:pt x="46" y="13"/>
                  <a:pt x="45" y="13"/>
                  <a:pt x="45" y="14"/>
                </a:cubicBezTo>
                <a:close/>
                <a:moveTo>
                  <a:pt x="72" y="14"/>
                </a:moveTo>
                <a:cubicBezTo>
                  <a:pt x="73" y="14"/>
                  <a:pt x="74" y="14"/>
                  <a:pt x="75" y="14"/>
                </a:cubicBezTo>
                <a:cubicBezTo>
                  <a:pt x="74" y="12"/>
                  <a:pt x="72" y="13"/>
                  <a:pt x="72" y="14"/>
                </a:cubicBezTo>
                <a:close/>
                <a:moveTo>
                  <a:pt x="69" y="14"/>
                </a:moveTo>
                <a:cubicBezTo>
                  <a:pt x="70" y="14"/>
                  <a:pt x="70" y="14"/>
                  <a:pt x="70" y="13"/>
                </a:cubicBezTo>
                <a:cubicBezTo>
                  <a:pt x="70" y="13"/>
                  <a:pt x="69" y="13"/>
                  <a:pt x="69" y="13"/>
                </a:cubicBezTo>
                <a:cubicBezTo>
                  <a:pt x="69" y="14"/>
                  <a:pt x="69" y="14"/>
                  <a:pt x="69" y="14"/>
                </a:cubicBezTo>
                <a:close/>
                <a:moveTo>
                  <a:pt x="67" y="14"/>
                </a:moveTo>
                <a:cubicBezTo>
                  <a:pt x="67" y="14"/>
                  <a:pt x="67" y="14"/>
                  <a:pt x="67" y="13"/>
                </a:cubicBezTo>
                <a:cubicBezTo>
                  <a:pt x="67" y="13"/>
                  <a:pt x="67" y="13"/>
                  <a:pt x="66" y="13"/>
                </a:cubicBezTo>
                <a:cubicBezTo>
                  <a:pt x="66" y="14"/>
                  <a:pt x="66" y="14"/>
                  <a:pt x="67" y="14"/>
                </a:cubicBezTo>
                <a:close/>
                <a:moveTo>
                  <a:pt x="80" y="15"/>
                </a:move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3"/>
                  <a:pt x="79" y="13"/>
                </a:cubicBezTo>
                <a:cubicBezTo>
                  <a:pt x="79" y="14"/>
                  <a:pt x="79" y="14"/>
                  <a:pt x="80" y="15"/>
                </a:cubicBezTo>
                <a:close/>
                <a:moveTo>
                  <a:pt x="82" y="14"/>
                </a:moveTo>
                <a:cubicBezTo>
                  <a:pt x="83" y="14"/>
                  <a:pt x="83" y="14"/>
                  <a:pt x="84" y="14"/>
                </a:cubicBezTo>
                <a:cubicBezTo>
                  <a:pt x="84" y="13"/>
                  <a:pt x="82" y="13"/>
                  <a:pt x="82" y="14"/>
                </a:cubicBezTo>
                <a:close/>
                <a:moveTo>
                  <a:pt x="58" y="15"/>
                </a:moveTo>
                <a:cubicBezTo>
                  <a:pt x="59" y="15"/>
                  <a:pt x="59" y="14"/>
                  <a:pt x="59" y="14"/>
                </a:cubicBezTo>
                <a:cubicBezTo>
                  <a:pt x="59" y="14"/>
                  <a:pt x="58" y="14"/>
                  <a:pt x="58" y="15"/>
                </a:cubicBezTo>
                <a:close/>
                <a:moveTo>
                  <a:pt x="37" y="15"/>
                </a:moveTo>
                <a:cubicBezTo>
                  <a:pt x="37" y="15"/>
                  <a:pt x="38" y="15"/>
                  <a:pt x="38" y="15"/>
                </a:cubicBezTo>
                <a:cubicBezTo>
                  <a:pt x="38" y="15"/>
                  <a:pt x="38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lose/>
                <a:moveTo>
                  <a:pt x="47" y="15"/>
                </a:moveTo>
                <a:cubicBezTo>
                  <a:pt x="48" y="15"/>
                  <a:pt x="48" y="15"/>
                  <a:pt x="49" y="15"/>
                </a:cubicBezTo>
                <a:cubicBezTo>
                  <a:pt x="48" y="15"/>
                  <a:pt x="48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lose/>
                <a:moveTo>
                  <a:pt x="70" y="16"/>
                </a:moveTo>
                <a:cubicBezTo>
                  <a:pt x="71" y="16"/>
                  <a:pt x="71" y="16"/>
                  <a:pt x="72" y="15"/>
                </a:cubicBezTo>
                <a:cubicBezTo>
                  <a:pt x="71" y="15"/>
                  <a:pt x="70" y="15"/>
                  <a:pt x="70" y="16"/>
                </a:cubicBezTo>
                <a:close/>
                <a:moveTo>
                  <a:pt x="73" y="16"/>
                </a:moveTo>
                <a:cubicBezTo>
                  <a:pt x="73" y="16"/>
                  <a:pt x="75" y="16"/>
                  <a:pt x="75" y="15"/>
                </a:cubicBezTo>
                <a:cubicBezTo>
                  <a:pt x="74" y="15"/>
                  <a:pt x="73" y="15"/>
                  <a:pt x="73" y="16"/>
                </a:cubicBezTo>
                <a:close/>
                <a:moveTo>
                  <a:pt x="66" y="17"/>
                </a:moveTo>
                <a:cubicBezTo>
                  <a:pt x="67" y="17"/>
                  <a:pt x="67" y="16"/>
                  <a:pt x="67" y="15"/>
                </a:cubicBezTo>
                <a:cubicBezTo>
                  <a:pt x="67" y="15"/>
                  <a:pt x="67" y="15"/>
                  <a:pt x="66" y="15"/>
                </a:cubicBezTo>
                <a:cubicBezTo>
                  <a:pt x="66" y="16"/>
                  <a:pt x="66" y="16"/>
                  <a:pt x="66" y="17"/>
                </a:cubicBezTo>
                <a:close/>
                <a:moveTo>
                  <a:pt x="50" y="18"/>
                </a:moveTo>
                <a:cubicBezTo>
                  <a:pt x="48" y="18"/>
                  <a:pt x="46" y="17"/>
                  <a:pt x="45" y="19"/>
                </a:cubicBezTo>
                <a:cubicBezTo>
                  <a:pt x="46" y="18"/>
                  <a:pt x="47" y="19"/>
                  <a:pt x="47" y="19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22"/>
                  <a:pt x="50" y="21"/>
                  <a:pt x="50" y="19"/>
                </a:cubicBezTo>
                <a:cubicBezTo>
                  <a:pt x="50" y="18"/>
                  <a:pt x="49" y="19"/>
                  <a:pt x="48" y="19"/>
                </a:cubicBezTo>
                <a:cubicBezTo>
                  <a:pt x="48" y="19"/>
                  <a:pt x="47" y="19"/>
                  <a:pt x="48" y="18"/>
                </a:cubicBezTo>
                <a:cubicBezTo>
                  <a:pt x="48" y="19"/>
                  <a:pt x="50" y="19"/>
                  <a:pt x="50" y="18"/>
                </a:cubicBezTo>
                <a:close/>
                <a:moveTo>
                  <a:pt x="102" y="18"/>
                </a:moveTo>
                <a:cubicBezTo>
                  <a:pt x="102" y="19"/>
                  <a:pt x="104" y="18"/>
                  <a:pt x="105" y="19"/>
                </a:cubicBezTo>
                <a:cubicBezTo>
                  <a:pt x="105" y="18"/>
                  <a:pt x="102" y="18"/>
                  <a:pt x="102" y="18"/>
                </a:cubicBezTo>
                <a:close/>
                <a:moveTo>
                  <a:pt x="61" y="21"/>
                </a:moveTo>
                <a:cubicBezTo>
                  <a:pt x="62" y="20"/>
                  <a:pt x="63" y="19"/>
                  <a:pt x="62" y="18"/>
                </a:cubicBezTo>
                <a:cubicBezTo>
                  <a:pt x="62" y="19"/>
                  <a:pt x="61" y="20"/>
                  <a:pt x="61" y="21"/>
                </a:cubicBezTo>
                <a:close/>
                <a:moveTo>
                  <a:pt x="70" y="18"/>
                </a:moveTo>
                <a:cubicBezTo>
                  <a:pt x="70" y="19"/>
                  <a:pt x="70" y="20"/>
                  <a:pt x="70" y="20"/>
                </a:cubicBezTo>
                <a:cubicBezTo>
                  <a:pt x="71" y="19"/>
                  <a:pt x="72" y="19"/>
                  <a:pt x="72" y="18"/>
                </a:cubicBezTo>
                <a:cubicBezTo>
                  <a:pt x="71" y="18"/>
                  <a:pt x="71" y="19"/>
                  <a:pt x="70" y="18"/>
                </a:cubicBezTo>
                <a:close/>
                <a:moveTo>
                  <a:pt x="85" y="19"/>
                </a:moveTo>
                <a:cubicBezTo>
                  <a:pt x="85" y="19"/>
                  <a:pt x="85" y="20"/>
                  <a:pt x="85" y="20"/>
                </a:cubicBezTo>
                <a:cubicBezTo>
                  <a:pt x="86" y="21"/>
                  <a:pt x="87" y="21"/>
                  <a:pt x="88" y="21"/>
                </a:cubicBezTo>
                <a:cubicBezTo>
                  <a:pt x="89" y="20"/>
                  <a:pt x="90" y="20"/>
                  <a:pt x="90" y="18"/>
                </a:cubicBezTo>
                <a:cubicBezTo>
                  <a:pt x="88" y="19"/>
                  <a:pt x="87" y="18"/>
                  <a:pt x="85" y="19"/>
                </a:cubicBezTo>
                <a:close/>
                <a:moveTo>
                  <a:pt x="89" y="20"/>
                </a:moveTo>
                <a:cubicBezTo>
                  <a:pt x="91" y="21"/>
                  <a:pt x="92" y="19"/>
                  <a:pt x="93" y="18"/>
                </a:cubicBezTo>
                <a:cubicBezTo>
                  <a:pt x="91" y="18"/>
                  <a:pt x="90" y="19"/>
                  <a:pt x="89" y="20"/>
                </a:cubicBezTo>
                <a:close/>
                <a:moveTo>
                  <a:pt x="67" y="20"/>
                </a:moveTo>
                <a:cubicBezTo>
                  <a:pt x="67" y="20"/>
                  <a:pt x="68" y="20"/>
                  <a:pt x="68" y="18"/>
                </a:cubicBezTo>
                <a:cubicBezTo>
                  <a:pt x="67" y="19"/>
                  <a:pt x="67" y="19"/>
                  <a:pt x="67" y="20"/>
                </a:cubicBezTo>
                <a:close/>
                <a:moveTo>
                  <a:pt x="120" y="20"/>
                </a:moveTo>
                <a:cubicBezTo>
                  <a:pt x="122" y="20"/>
                  <a:pt x="124" y="20"/>
                  <a:pt x="125" y="20"/>
                </a:cubicBezTo>
                <a:cubicBezTo>
                  <a:pt x="124" y="18"/>
                  <a:pt x="122" y="19"/>
                  <a:pt x="120" y="18"/>
                </a:cubicBezTo>
                <a:cubicBezTo>
                  <a:pt x="120" y="19"/>
                  <a:pt x="121" y="19"/>
                  <a:pt x="120" y="20"/>
                </a:cubicBezTo>
                <a:close/>
                <a:moveTo>
                  <a:pt x="72" y="21"/>
                </a:moveTo>
                <a:cubicBezTo>
                  <a:pt x="73" y="21"/>
                  <a:pt x="74" y="20"/>
                  <a:pt x="75" y="19"/>
                </a:cubicBezTo>
                <a:cubicBezTo>
                  <a:pt x="73" y="19"/>
                  <a:pt x="72" y="20"/>
                  <a:pt x="72" y="21"/>
                </a:cubicBezTo>
                <a:close/>
                <a:moveTo>
                  <a:pt x="97" y="21"/>
                </a:moveTo>
                <a:cubicBezTo>
                  <a:pt x="98" y="22"/>
                  <a:pt x="99" y="21"/>
                  <a:pt x="100" y="21"/>
                </a:cubicBezTo>
                <a:cubicBezTo>
                  <a:pt x="100" y="21"/>
                  <a:pt x="100" y="20"/>
                  <a:pt x="100" y="19"/>
                </a:cubicBezTo>
                <a:cubicBezTo>
                  <a:pt x="98" y="18"/>
                  <a:pt x="97" y="19"/>
                  <a:pt x="97" y="21"/>
                </a:cubicBezTo>
                <a:close/>
                <a:moveTo>
                  <a:pt x="94" y="21"/>
                </a:moveTo>
                <a:cubicBezTo>
                  <a:pt x="95" y="21"/>
                  <a:pt x="95" y="21"/>
                  <a:pt x="96" y="21"/>
                </a:cubicBezTo>
                <a:cubicBezTo>
                  <a:pt x="96" y="20"/>
                  <a:pt x="96" y="20"/>
                  <a:pt x="96" y="19"/>
                </a:cubicBezTo>
                <a:cubicBezTo>
                  <a:pt x="95" y="19"/>
                  <a:pt x="95" y="20"/>
                  <a:pt x="94" y="21"/>
                </a:cubicBezTo>
                <a:close/>
                <a:moveTo>
                  <a:pt x="53" y="20"/>
                </a:moveTo>
                <a:cubicBezTo>
                  <a:pt x="54" y="21"/>
                  <a:pt x="54" y="20"/>
                  <a:pt x="55" y="20"/>
                </a:cubicBezTo>
                <a:cubicBezTo>
                  <a:pt x="55" y="20"/>
                  <a:pt x="55" y="20"/>
                  <a:pt x="55" y="19"/>
                </a:cubicBezTo>
                <a:cubicBezTo>
                  <a:pt x="54" y="19"/>
                  <a:pt x="53" y="20"/>
                  <a:pt x="53" y="20"/>
                </a:cubicBezTo>
                <a:close/>
                <a:moveTo>
                  <a:pt x="76" y="20"/>
                </a:moveTo>
                <a:cubicBezTo>
                  <a:pt x="76" y="20"/>
                  <a:pt x="77" y="20"/>
                  <a:pt x="77" y="20"/>
                </a:cubicBezTo>
                <a:cubicBezTo>
                  <a:pt x="77" y="20"/>
                  <a:pt x="78" y="19"/>
                  <a:pt x="77" y="19"/>
                </a:cubicBezTo>
                <a:cubicBezTo>
                  <a:pt x="77" y="20"/>
                  <a:pt x="76" y="20"/>
                  <a:pt x="76" y="20"/>
                </a:cubicBezTo>
                <a:close/>
                <a:moveTo>
                  <a:pt x="101" y="21"/>
                </a:moveTo>
                <a:cubicBezTo>
                  <a:pt x="102" y="21"/>
                  <a:pt x="102" y="20"/>
                  <a:pt x="103" y="20"/>
                </a:cubicBezTo>
                <a:cubicBezTo>
                  <a:pt x="104" y="21"/>
                  <a:pt x="103" y="22"/>
                  <a:pt x="104" y="22"/>
                </a:cubicBezTo>
                <a:cubicBezTo>
                  <a:pt x="104" y="21"/>
                  <a:pt x="104" y="22"/>
                  <a:pt x="105" y="22"/>
                </a:cubicBezTo>
                <a:cubicBezTo>
                  <a:pt x="104" y="21"/>
                  <a:pt x="104" y="21"/>
                  <a:pt x="104" y="20"/>
                </a:cubicBezTo>
                <a:cubicBezTo>
                  <a:pt x="103" y="20"/>
                  <a:pt x="102" y="19"/>
                  <a:pt x="101" y="19"/>
                </a:cubicBezTo>
                <a:cubicBezTo>
                  <a:pt x="101" y="20"/>
                  <a:pt x="101" y="20"/>
                  <a:pt x="101" y="21"/>
                </a:cubicBezTo>
                <a:close/>
                <a:moveTo>
                  <a:pt x="92" y="21"/>
                </a:moveTo>
                <a:cubicBezTo>
                  <a:pt x="93" y="21"/>
                  <a:pt x="93" y="21"/>
                  <a:pt x="93" y="20"/>
                </a:cubicBezTo>
                <a:cubicBezTo>
                  <a:pt x="92" y="20"/>
                  <a:pt x="92" y="21"/>
                  <a:pt x="92" y="21"/>
                </a:cubicBezTo>
                <a:close/>
                <a:moveTo>
                  <a:pt x="111" y="22"/>
                </a:moveTo>
                <a:cubicBezTo>
                  <a:pt x="112" y="22"/>
                  <a:pt x="114" y="21"/>
                  <a:pt x="115" y="23"/>
                </a:cubicBezTo>
                <a:cubicBezTo>
                  <a:pt x="115" y="23"/>
                  <a:pt x="114" y="23"/>
                  <a:pt x="114" y="24"/>
                </a:cubicBezTo>
                <a:cubicBezTo>
                  <a:pt x="116" y="24"/>
                  <a:pt x="116" y="24"/>
                  <a:pt x="118" y="24"/>
                </a:cubicBezTo>
                <a:cubicBezTo>
                  <a:pt x="116" y="22"/>
                  <a:pt x="112" y="19"/>
                  <a:pt x="111" y="22"/>
                </a:cubicBezTo>
                <a:close/>
                <a:moveTo>
                  <a:pt x="119" y="23"/>
                </a:moveTo>
                <a:cubicBezTo>
                  <a:pt x="120" y="21"/>
                  <a:pt x="117" y="21"/>
                  <a:pt x="117" y="22"/>
                </a:cubicBezTo>
                <a:cubicBezTo>
                  <a:pt x="118" y="22"/>
                  <a:pt x="118" y="23"/>
                  <a:pt x="119" y="23"/>
                </a:cubicBezTo>
                <a:close/>
                <a:moveTo>
                  <a:pt x="62" y="23"/>
                </a:moveTo>
                <a:cubicBezTo>
                  <a:pt x="63" y="23"/>
                  <a:pt x="63" y="22"/>
                  <a:pt x="64" y="22"/>
                </a:cubicBezTo>
                <a:cubicBezTo>
                  <a:pt x="63" y="22"/>
                  <a:pt x="63" y="22"/>
                  <a:pt x="62" y="23"/>
                </a:cubicBezTo>
                <a:close/>
                <a:moveTo>
                  <a:pt x="70" y="23"/>
                </a:moveTo>
                <a:cubicBezTo>
                  <a:pt x="71" y="23"/>
                  <a:pt x="72" y="23"/>
                  <a:pt x="72" y="23"/>
                </a:cubicBezTo>
                <a:cubicBezTo>
                  <a:pt x="72" y="22"/>
                  <a:pt x="72" y="22"/>
                  <a:pt x="71" y="22"/>
                </a:cubicBezTo>
                <a:cubicBezTo>
                  <a:pt x="71" y="22"/>
                  <a:pt x="71" y="22"/>
                  <a:pt x="70" y="23"/>
                </a:cubicBezTo>
                <a:close/>
                <a:moveTo>
                  <a:pt x="79" y="23"/>
                </a:moveTo>
                <a:cubicBezTo>
                  <a:pt x="80" y="23"/>
                  <a:pt x="81" y="22"/>
                  <a:pt x="81" y="22"/>
                </a:cubicBezTo>
                <a:cubicBezTo>
                  <a:pt x="80" y="22"/>
                  <a:pt x="79" y="22"/>
                  <a:pt x="79" y="23"/>
                </a:cubicBezTo>
                <a:close/>
                <a:moveTo>
                  <a:pt x="84" y="23"/>
                </a:moveTo>
                <a:cubicBezTo>
                  <a:pt x="85" y="24"/>
                  <a:pt x="86" y="23"/>
                  <a:pt x="87" y="22"/>
                </a:cubicBezTo>
                <a:cubicBezTo>
                  <a:pt x="86" y="22"/>
                  <a:pt x="85" y="22"/>
                  <a:pt x="85" y="22"/>
                </a:cubicBezTo>
                <a:cubicBezTo>
                  <a:pt x="85" y="22"/>
                  <a:pt x="85" y="22"/>
                  <a:pt x="84" y="23"/>
                </a:cubicBezTo>
                <a:close/>
                <a:moveTo>
                  <a:pt x="61" y="23"/>
                </a:move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0" y="22"/>
                  <a:pt x="60" y="22"/>
                </a:cubicBezTo>
                <a:cubicBezTo>
                  <a:pt x="60" y="22"/>
                  <a:pt x="60" y="23"/>
                  <a:pt x="61" y="23"/>
                </a:cubicBezTo>
                <a:close/>
                <a:moveTo>
                  <a:pt x="67" y="23"/>
                </a:moveTo>
                <a:cubicBezTo>
                  <a:pt x="68" y="23"/>
                  <a:pt x="69" y="23"/>
                  <a:pt x="69" y="23"/>
                </a:cubicBezTo>
                <a:cubicBezTo>
                  <a:pt x="69" y="23"/>
                  <a:pt x="69" y="22"/>
                  <a:pt x="69" y="22"/>
                </a:cubicBezTo>
                <a:cubicBezTo>
                  <a:pt x="68" y="22"/>
                  <a:pt x="67" y="22"/>
                  <a:pt x="67" y="23"/>
                </a:cubicBezTo>
                <a:close/>
                <a:moveTo>
                  <a:pt x="74" y="23"/>
                </a:moveTo>
                <a:cubicBezTo>
                  <a:pt x="75" y="23"/>
                  <a:pt x="76" y="23"/>
                  <a:pt x="76" y="22"/>
                </a:cubicBezTo>
                <a:cubicBezTo>
                  <a:pt x="75" y="22"/>
                  <a:pt x="74" y="22"/>
                  <a:pt x="74" y="23"/>
                </a:cubicBezTo>
                <a:close/>
                <a:moveTo>
                  <a:pt x="49" y="23"/>
                </a:moveTo>
                <a:cubicBezTo>
                  <a:pt x="49" y="23"/>
                  <a:pt x="50" y="23"/>
                  <a:pt x="50" y="23"/>
                </a:cubicBezTo>
                <a:cubicBezTo>
                  <a:pt x="50" y="23"/>
                  <a:pt x="50" y="22"/>
                  <a:pt x="50" y="22"/>
                </a:cubicBezTo>
                <a:cubicBezTo>
                  <a:pt x="50" y="23"/>
                  <a:pt x="49" y="23"/>
                  <a:pt x="49" y="23"/>
                </a:cubicBezTo>
                <a:close/>
                <a:moveTo>
                  <a:pt x="53" y="23"/>
                </a:move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2"/>
                  <a:pt x="54" y="22"/>
                </a:cubicBezTo>
                <a:cubicBezTo>
                  <a:pt x="54" y="22"/>
                  <a:pt x="53" y="22"/>
                  <a:pt x="53" y="23"/>
                </a:cubicBezTo>
                <a:close/>
                <a:moveTo>
                  <a:pt x="90" y="23"/>
                </a:moveTo>
                <a:cubicBezTo>
                  <a:pt x="90" y="24"/>
                  <a:pt x="91" y="23"/>
                  <a:pt x="92" y="22"/>
                </a:cubicBezTo>
                <a:cubicBezTo>
                  <a:pt x="90" y="22"/>
                  <a:pt x="90" y="22"/>
                  <a:pt x="90" y="23"/>
                </a:cubicBezTo>
                <a:close/>
                <a:moveTo>
                  <a:pt x="95" y="22"/>
                </a:moveTo>
                <a:cubicBezTo>
                  <a:pt x="95" y="22"/>
                  <a:pt x="94" y="22"/>
                  <a:pt x="93" y="22"/>
                </a:cubicBezTo>
                <a:cubicBezTo>
                  <a:pt x="92" y="23"/>
                  <a:pt x="96" y="23"/>
                  <a:pt x="95" y="22"/>
                </a:cubicBezTo>
                <a:close/>
                <a:moveTo>
                  <a:pt x="40" y="23"/>
                </a:moveTo>
                <a:cubicBezTo>
                  <a:pt x="40" y="23"/>
                  <a:pt x="40" y="23"/>
                  <a:pt x="40" y="22"/>
                </a:cubicBezTo>
                <a:cubicBezTo>
                  <a:pt x="40" y="22"/>
                  <a:pt x="39" y="23"/>
                  <a:pt x="40" y="23"/>
                </a:cubicBezTo>
                <a:close/>
                <a:moveTo>
                  <a:pt x="98" y="23"/>
                </a:moveTo>
                <a:cubicBezTo>
                  <a:pt x="97" y="23"/>
                  <a:pt x="98" y="22"/>
                  <a:pt x="97" y="22"/>
                </a:cubicBezTo>
                <a:cubicBezTo>
                  <a:pt x="97" y="23"/>
                  <a:pt x="98" y="23"/>
                  <a:pt x="98" y="23"/>
                </a:cubicBezTo>
                <a:close/>
                <a:moveTo>
                  <a:pt x="102" y="23"/>
                </a:moveTo>
                <a:cubicBezTo>
                  <a:pt x="102" y="24"/>
                  <a:pt x="104" y="23"/>
                  <a:pt x="105" y="23"/>
                </a:cubicBezTo>
                <a:cubicBezTo>
                  <a:pt x="103" y="23"/>
                  <a:pt x="103" y="23"/>
                  <a:pt x="102" y="23"/>
                </a:cubicBezTo>
                <a:close/>
                <a:moveTo>
                  <a:pt x="51" y="25"/>
                </a:moveTo>
                <a:cubicBezTo>
                  <a:pt x="52" y="25"/>
                  <a:pt x="53" y="25"/>
                  <a:pt x="52" y="24"/>
                </a:cubicBezTo>
                <a:cubicBezTo>
                  <a:pt x="52" y="24"/>
                  <a:pt x="51" y="24"/>
                  <a:pt x="51" y="25"/>
                </a:cubicBezTo>
                <a:close/>
                <a:moveTo>
                  <a:pt x="40" y="26"/>
                </a:moveTo>
                <a:cubicBezTo>
                  <a:pt x="42" y="26"/>
                  <a:pt x="43" y="25"/>
                  <a:pt x="43" y="24"/>
                </a:cubicBezTo>
                <a:cubicBezTo>
                  <a:pt x="42" y="24"/>
                  <a:pt x="40" y="24"/>
                  <a:pt x="40" y="26"/>
                </a:cubicBezTo>
                <a:close/>
                <a:moveTo>
                  <a:pt x="78" y="29"/>
                </a:moveTo>
                <a:cubicBezTo>
                  <a:pt x="80" y="28"/>
                  <a:pt x="81" y="27"/>
                  <a:pt x="82" y="27"/>
                </a:cubicBezTo>
                <a:cubicBezTo>
                  <a:pt x="82" y="25"/>
                  <a:pt x="82" y="25"/>
                  <a:pt x="82" y="24"/>
                </a:cubicBezTo>
                <a:cubicBezTo>
                  <a:pt x="79" y="24"/>
                  <a:pt x="78" y="27"/>
                  <a:pt x="78" y="29"/>
                </a:cubicBezTo>
                <a:close/>
                <a:moveTo>
                  <a:pt x="89" y="27"/>
                </a:moveTo>
                <a:cubicBezTo>
                  <a:pt x="92" y="27"/>
                  <a:pt x="94" y="27"/>
                  <a:pt x="95" y="24"/>
                </a:cubicBezTo>
                <a:cubicBezTo>
                  <a:pt x="93" y="24"/>
                  <a:pt x="89" y="24"/>
                  <a:pt x="89" y="27"/>
                </a:cubicBezTo>
                <a:close/>
                <a:moveTo>
                  <a:pt x="71" y="26"/>
                </a:moveTo>
                <a:cubicBezTo>
                  <a:pt x="72" y="26"/>
                  <a:pt x="74" y="26"/>
                  <a:pt x="74" y="24"/>
                </a:cubicBezTo>
                <a:cubicBezTo>
                  <a:pt x="72" y="24"/>
                  <a:pt x="71" y="25"/>
                  <a:pt x="71" y="26"/>
                </a:cubicBezTo>
                <a:close/>
                <a:moveTo>
                  <a:pt x="34" y="26"/>
                </a:moveTo>
                <a:cubicBezTo>
                  <a:pt x="34" y="26"/>
                  <a:pt x="35" y="26"/>
                  <a:pt x="35" y="26"/>
                </a:cubicBezTo>
                <a:cubicBezTo>
                  <a:pt x="35" y="26"/>
                  <a:pt x="35" y="25"/>
                  <a:pt x="34" y="25"/>
                </a:cubicBezTo>
                <a:cubicBezTo>
                  <a:pt x="34" y="25"/>
                  <a:pt x="33" y="26"/>
                  <a:pt x="34" y="26"/>
                </a:cubicBezTo>
                <a:close/>
                <a:moveTo>
                  <a:pt x="63" y="28"/>
                </a:moveTo>
                <a:cubicBezTo>
                  <a:pt x="64" y="28"/>
                  <a:pt x="64" y="28"/>
                  <a:pt x="65" y="28"/>
                </a:cubicBezTo>
                <a:cubicBezTo>
                  <a:pt x="65" y="26"/>
                  <a:pt x="66" y="26"/>
                  <a:pt x="65" y="25"/>
                </a:cubicBezTo>
                <a:cubicBezTo>
                  <a:pt x="63" y="25"/>
                  <a:pt x="63" y="26"/>
                  <a:pt x="63" y="28"/>
                </a:cubicBezTo>
                <a:close/>
                <a:moveTo>
                  <a:pt x="96" y="27"/>
                </a:moveTo>
                <a:cubicBezTo>
                  <a:pt x="98" y="27"/>
                  <a:pt x="98" y="26"/>
                  <a:pt x="99" y="25"/>
                </a:cubicBezTo>
                <a:cubicBezTo>
                  <a:pt x="97" y="24"/>
                  <a:pt x="96" y="26"/>
                  <a:pt x="96" y="27"/>
                </a:cubicBezTo>
                <a:close/>
                <a:moveTo>
                  <a:pt x="68" y="26"/>
                </a:moveTo>
                <a:cubicBezTo>
                  <a:pt x="69" y="26"/>
                  <a:pt x="69" y="25"/>
                  <a:pt x="69" y="25"/>
                </a:cubicBezTo>
                <a:cubicBezTo>
                  <a:pt x="68" y="25"/>
                  <a:pt x="68" y="25"/>
                  <a:pt x="68" y="26"/>
                </a:cubicBezTo>
                <a:close/>
                <a:moveTo>
                  <a:pt x="86" y="27"/>
                </a:moveTo>
                <a:cubicBezTo>
                  <a:pt x="87" y="27"/>
                  <a:pt x="87" y="27"/>
                  <a:pt x="88" y="27"/>
                </a:cubicBezTo>
                <a:cubicBezTo>
                  <a:pt x="88" y="26"/>
                  <a:pt x="89" y="26"/>
                  <a:pt x="89" y="25"/>
                </a:cubicBezTo>
                <a:cubicBezTo>
                  <a:pt x="88" y="25"/>
                  <a:pt x="87" y="26"/>
                  <a:pt x="86" y="27"/>
                </a:cubicBezTo>
                <a:close/>
                <a:moveTo>
                  <a:pt x="100" y="26"/>
                </a:moveTo>
                <a:cubicBezTo>
                  <a:pt x="101" y="26"/>
                  <a:pt x="101" y="25"/>
                  <a:pt x="101" y="25"/>
                </a:cubicBezTo>
                <a:cubicBezTo>
                  <a:pt x="100" y="25"/>
                  <a:pt x="100" y="25"/>
                  <a:pt x="100" y="26"/>
                </a:cubicBezTo>
                <a:close/>
                <a:moveTo>
                  <a:pt x="103" y="27"/>
                </a:moveTo>
                <a:cubicBezTo>
                  <a:pt x="104" y="27"/>
                  <a:pt x="106" y="26"/>
                  <a:pt x="105" y="25"/>
                </a:cubicBezTo>
                <a:cubicBezTo>
                  <a:pt x="104" y="25"/>
                  <a:pt x="104" y="26"/>
                  <a:pt x="103" y="27"/>
                </a:cubicBezTo>
                <a:close/>
                <a:moveTo>
                  <a:pt x="105" y="27"/>
                </a:moveTo>
                <a:cubicBezTo>
                  <a:pt x="108" y="27"/>
                  <a:pt x="111" y="29"/>
                  <a:pt x="112" y="27"/>
                </a:cubicBezTo>
                <a:cubicBezTo>
                  <a:pt x="111" y="26"/>
                  <a:pt x="110" y="25"/>
                  <a:pt x="109" y="25"/>
                </a:cubicBezTo>
                <a:cubicBezTo>
                  <a:pt x="107" y="25"/>
                  <a:pt x="106" y="26"/>
                  <a:pt x="105" y="27"/>
                </a:cubicBezTo>
                <a:close/>
                <a:moveTo>
                  <a:pt x="75" y="27"/>
                </a:moveTo>
                <a:cubicBezTo>
                  <a:pt x="76" y="27"/>
                  <a:pt x="77" y="26"/>
                  <a:pt x="77" y="25"/>
                </a:cubicBezTo>
                <a:cubicBezTo>
                  <a:pt x="76" y="26"/>
                  <a:pt x="75" y="26"/>
                  <a:pt x="75" y="27"/>
                </a:cubicBezTo>
                <a:close/>
                <a:moveTo>
                  <a:pt x="118" y="27"/>
                </a:moveTo>
                <a:cubicBezTo>
                  <a:pt x="118" y="26"/>
                  <a:pt x="118" y="27"/>
                  <a:pt x="119" y="27"/>
                </a:cubicBezTo>
                <a:cubicBezTo>
                  <a:pt x="120" y="26"/>
                  <a:pt x="119" y="26"/>
                  <a:pt x="119" y="25"/>
                </a:cubicBezTo>
                <a:cubicBezTo>
                  <a:pt x="118" y="25"/>
                  <a:pt x="118" y="26"/>
                  <a:pt x="118" y="27"/>
                </a:cubicBezTo>
                <a:close/>
                <a:moveTo>
                  <a:pt x="115" y="27"/>
                </a:moveTo>
                <a:cubicBezTo>
                  <a:pt x="116" y="27"/>
                  <a:pt x="117" y="26"/>
                  <a:pt x="116" y="26"/>
                </a:cubicBezTo>
                <a:cubicBezTo>
                  <a:pt x="116" y="26"/>
                  <a:pt x="115" y="26"/>
                  <a:pt x="115" y="27"/>
                </a:cubicBezTo>
                <a:close/>
                <a:moveTo>
                  <a:pt x="55" y="28"/>
                </a:moveTo>
                <a:cubicBezTo>
                  <a:pt x="56" y="27"/>
                  <a:pt x="56" y="27"/>
                  <a:pt x="57" y="26"/>
                </a:cubicBezTo>
                <a:cubicBezTo>
                  <a:pt x="56" y="26"/>
                  <a:pt x="55" y="27"/>
                  <a:pt x="55" y="28"/>
                </a:cubicBezTo>
                <a:close/>
                <a:moveTo>
                  <a:pt x="122" y="28"/>
                </a:moveTo>
                <a:cubicBezTo>
                  <a:pt x="123" y="28"/>
                  <a:pt x="125" y="28"/>
                  <a:pt x="126" y="29"/>
                </a:cubicBezTo>
                <a:cubicBezTo>
                  <a:pt x="125" y="29"/>
                  <a:pt x="124" y="30"/>
                  <a:pt x="123" y="30"/>
                </a:cubicBezTo>
                <a:cubicBezTo>
                  <a:pt x="122" y="31"/>
                  <a:pt x="124" y="31"/>
                  <a:pt x="124" y="32"/>
                </a:cubicBezTo>
                <a:cubicBezTo>
                  <a:pt x="124" y="32"/>
                  <a:pt x="124" y="32"/>
                  <a:pt x="124" y="33"/>
                </a:cubicBezTo>
                <a:cubicBezTo>
                  <a:pt x="128" y="37"/>
                  <a:pt x="133" y="41"/>
                  <a:pt x="141" y="41"/>
                </a:cubicBezTo>
                <a:cubicBezTo>
                  <a:pt x="136" y="35"/>
                  <a:pt x="130" y="30"/>
                  <a:pt x="122" y="26"/>
                </a:cubicBezTo>
                <a:cubicBezTo>
                  <a:pt x="122" y="26"/>
                  <a:pt x="122" y="27"/>
                  <a:pt x="122" y="28"/>
                </a:cubicBezTo>
                <a:close/>
                <a:moveTo>
                  <a:pt x="38" y="28"/>
                </a:moveTo>
                <a:cubicBezTo>
                  <a:pt x="39" y="28"/>
                  <a:pt x="40" y="27"/>
                  <a:pt x="40" y="26"/>
                </a:cubicBezTo>
                <a:cubicBezTo>
                  <a:pt x="39" y="26"/>
                  <a:pt x="38" y="27"/>
                  <a:pt x="38" y="28"/>
                </a:cubicBezTo>
                <a:close/>
                <a:moveTo>
                  <a:pt x="31" y="30"/>
                </a:moveTo>
                <a:cubicBezTo>
                  <a:pt x="32" y="30"/>
                  <a:pt x="34" y="29"/>
                  <a:pt x="34" y="27"/>
                </a:cubicBezTo>
                <a:cubicBezTo>
                  <a:pt x="32" y="27"/>
                  <a:pt x="32" y="29"/>
                  <a:pt x="31" y="30"/>
                </a:cubicBezTo>
                <a:close/>
                <a:moveTo>
                  <a:pt x="46" y="29"/>
                </a:moveTo>
                <a:cubicBezTo>
                  <a:pt x="47" y="28"/>
                  <a:pt x="47" y="28"/>
                  <a:pt x="48" y="27"/>
                </a:cubicBezTo>
                <a:cubicBezTo>
                  <a:pt x="47" y="27"/>
                  <a:pt x="45" y="29"/>
                  <a:pt x="46" y="29"/>
                </a:cubicBezTo>
                <a:close/>
                <a:moveTo>
                  <a:pt x="48" y="29"/>
                </a:moveTo>
                <a:cubicBezTo>
                  <a:pt x="49" y="29"/>
                  <a:pt x="50" y="28"/>
                  <a:pt x="50" y="28"/>
                </a:cubicBezTo>
                <a:cubicBezTo>
                  <a:pt x="49" y="27"/>
                  <a:pt x="48" y="28"/>
                  <a:pt x="48" y="29"/>
                </a:cubicBezTo>
                <a:close/>
                <a:moveTo>
                  <a:pt x="29" y="29"/>
                </a:moveTo>
                <a:cubicBezTo>
                  <a:pt x="30" y="29"/>
                  <a:pt x="30" y="29"/>
                  <a:pt x="31" y="28"/>
                </a:cubicBezTo>
                <a:cubicBezTo>
                  <a:pt x="30" y="28"/>
                  <a:pt x="29" y="28"/>
                  <a:pt x="29" y="29"/>
                </a:cubicBezTo>
                <a:close/>
                <a:moveTo>
                  <a:pt x="39" y="30"/>
                </a:moveTo>
                <a:cubicBezTo>
                  <a:pt x="40" y="30"/>
                  <a:pt x="41" y="29"/>
                  <a:pt x="41" y="28"/>
                </a:cubicBezTo>
                <a:cubicBezTo>
                  <a:pt x="40" y="28"/>
                  <a:pt x="39" y="29"/>
                  <a:pt x="39" y="30"/>
                </a:cubicBezTo>
                <a:close/>
                <a:moveTo>
                  <a:pt x="87" y="33"/>
                </a:moveTo>
                <a:cubicBezTo>
                  <a:pt x="90" y="32"/>
                  <a:pt x="92" y="29"/>
                  <a:pt x="92" y="28"/>
                </a:cubicBezTo>
                <a:cubicBezTo>
                  <a:pt x="91" y="30"/>
                  <a:pt x="88" y="30"/>
                  <a:pt x="87" y="33"/>
                </a:cubicBezTo>
                <a:close/>
                <a:moveTo>
                  <a:pt x="95" y="29"/>
                </a:moveTo>
                <a:cubicBezTo>
                  <a:pt x="95" y="28"/>
                  <a:pt x="96" y="29"/>
                  <a:pt x="96" y="28"/>
                </a:cubicBezTo>
                <a:cubicBezTo>
                  <a:pt x="95" y="28"/>
                  <a:pt x="94" y="29"/>
                  <a:pt x="95" y="29"/>
                </a:cubicBezTo>
                <a:close/>
                <a:moveTo>
                  <a:pt x="78" y="33"/>
                </a:moveTo>
                <a:cubicBezTo>
                  <a:pt x="80" y="32"/>
                  <a:pt x="82" y="31"/>
                  <a:pt x="82" y="28"/>
                </a:cubicBezTo>
                <a:cubicBezTo>
                  <a:pt x="81" y="30"/>
                  <a:pt x="78" y="32"/>
                  <a:pt x="78" y="33"/>
                </a:cubicBezTo>
                <a:close/>
                <a:moveTo>
                  <a:pt x="84" y="29"/>
                </a:moveTo>
                <a:cubicBezTo>
                  <a:pt x="84" y="29"/>
                  <a:pt x="85" y="29"/>
                  <a:pt x="85" y="30"/>
                </a:cubicBezTo>
                <a:cubicBezTo>
                  <a:pt x="86" y="30"/>
                  <a:pt x="85" y="29"/>
                  <a:pt x="86" y="29"/>
                </a:cubicBezTo>
                <a:cubicBezTo>
                  <a:pt x="86" y="29"/>
                  <a:pt x="86" y="29"/>
                  <a:pt x="86" y="28"/>
                </a:cubicBezTo>
                <a:cubicBezTo>
                  <a:pt x="85" y="28"/>
                  <a:pt x="85" y="28"/>
                  <a:pt x="84" y="29"/>
                </a:cubicBezTo>
                <a:close/>
                <a:moveTo>
                  <a:pt x="85" y="33"/>
                </a:moveTo>
                <a:cubicBezTo>
                  <a:pt x="87" y="32"/>
                  <a:pt x="88" y="30"/>
                  <a:pt x="90" y="29"/>
                </a:cubicBezTo>
                <a:cubicBezTo>
                  <a:pt x="87" y="27"/>
                  <a:pt x="85" y="31"/>
                  <a:pt x="85" y="33"/>
                </a:cubicBezTo>
                <a:close/>
                <a:moveTo>
                  <a:pt x="102" y="33"/>
                </a:moveTo>
                <a:cubicBezTo>
                  <a:pt x="103" y="32"/>
                  <a:pt x="104" y="31"/>
                  <a:pt x="105" y="32"/>
                </a:cubicBezTo>
                <a:cubicBezTo>
                  <a:pt x="106" y="30"/>
                  <a:pt x="109" y="30"/>
                  <a:pt x="110" y="29"/>
                </a:cubicBezTo>
                <a:cubicBezTo>
                  <a:pt x="106" y="28"/>
                  <a:pt x="100" y="29"/>
                  <a:pt x="102" y="33"/>
                </a:cubicBezTo>
                <a:close/>
                <a:moveTo>
                  <a:pt x="98" y="32"/>
                </a:moveTo>
                <a:cubicBezTo>
                  <a:pt x="100" y="32"/>
                  <a:pt x="101" y="30"/>
                  <a:pt x="102" y="29"/>
                </a:cubicBezTo>
                <a:cubicBezTo>
                  <a:pt x="100" y="29"/>
                  <a:pt x="99" y="30"/>
                  <a:pt x="98" y="32"/>
                </a:cubicBezTo>
                <a:close/>
                <a:moveTo>
                  <a:pt x="63" y="31"/>
                </a:moveTo>
                <a:cubicBezTo>
                  <a:pt x="64" y="31"/>
                  <a:pt x="64" y="31"/>
                  <a:pt x="64" y="32"/>
                </a:cubicBezTo>
                <a:cubicBezTo>
                  <a:pt x="67" y="31"/>
                  <a:pt x="64" y="27"/>
                  <a:pt x="63" y="31"/>
                </a:cubicBezTo>
                <a:close/>
                <a:moveTo>
                  <a:pt x="73" y="29"/>
                </a:moveTo>
                <a:cubicBezTo>
                  <a:pt x="73" y="30"/>
                  <a:pt x="72" y="30"/>
                  <a:pt x="72" y="31"/>
                </a:cubicBezTo>
                <a:cubicBezTo>
                  <a:pt x="73" y="31"/>
                  <a:pt x="74" y="30"/>
                  <a:pt x="75" y="29"/>
                </a:cubicBezTo>
                <a:cubicBezTo>
                  <a:pt x="74" y="29"/>
                  <a:pt x="74" y="29"/>
                  <a:pt x="73" y="29"/>
                </a:cubicBezTo>
                <a:close/>
                <a:moveTo>
                  <a:pt x="73" y="32"/>
                </a:moveTo>
                <a:cubicBezTo>
                  <a:pt x="74" y="31"/>
                  <a:pt x="76" y="31"/>
                  <a:pt x="77" y="29"/>
                </a:cubicBezTo>
                <a:cubicBezTo>
                  <a:pt x="75" y="29"/>
                  <a:pt x="74" y="31"/>
                  <a:pt x="73" y="32"/>
                </a:cubicBezTo>
                <a:close/>
                <a:moveTo>
                  <a:pt x="118" y="30"/>
                </a:moveTo>
                <a:cubicBezTo>
                  <a:pt x="118" y="30"/>
                  <a:pt x="119" y="30"/>
                  <a:pt x="119" y="30"/>
                </a:cubicBezTo>
                <a:cubicBezTo>
                  <a:pt x="119" y="30"/>
                  <a:pt x="120" y="30"/>
                  <a:pt x="120" y="29"/>
                </a:cubicBezTo>
                <a:cubicBezTo>
                  <a:pt x="120" y="29"/>
                  <a:pt x="118" y="29"/>
                  <a:pt x="118" y="30"/>
                </a:cubicBezTo>
                <a:close/>
                <a:moveTo>
                  <a:pt x="78" y="31"/>
                </a:moveTo>
                <a:cubicBezTo>
                  <a:pt x="79" y="31"/>
                  <a:pt x="79" y="30"/>
                  <a:pt x="80" y="29"/>
                </a:cubicBezTo>
                <a:cubicBezTo>
                  <a:pt x="79" y="29"/>
                  <a:pt x="78" y="30"/>
                  <a:pt x="78" y="31"/>
                </a:cubicBezTo>
                <a:close/>
                <a:moveTo>
                  <a:pt x="106" y="34"/>
                </a:moveTo>
                <a:cubicBezTo>
                  <a:pt x="110" y="34"/>
                  <a:pt x="111" y="31"/>
                  <a:pt x="113" y="29"/>
                </a:cubicBezTo>
                <a:cubicBezTo>
                  <a:pt x="110" y="30"/>
                  <a:pt x="108" y="32"/>
                  <a:pt x="106" y="34"/>
                </a:cubicBezTo>
                <a:close/>
                <a:moveTo>
                  <a:pt x="16" y="33"/>
                </a:moveTo>
                <a:cubicBezTo>
                  <a:pt x="18" y="32"/>
                  <a:pt x="21" y="32"/>
                  <a:pt x="22" y="30"/>
                </a:cubicBezTo>
                <a:cubicBezTo>
                  <a:pt x="20" y="29"/>
                  <a:pt x="17" y="31"/>
                  <a:pt x="16" y="33"/>
                </a:cubicBezTo>
                <a:close/>
                <a:moveTo>
                  <a:pt x="53" y="33"/>
                </a:moveTo>
                <a:cubicBezTo>
                  <a:pt x="54" y="32"/>
                  <a:pt x="54" y="31"/>
                  <a:pt x="55" y="30"/>
                </a:cubicBezTo>
                <a:cubicBezTo>
                  <a:pt x="53" y="30"/>
                  <a:pt x="53" y="31"/>
                  <a:pt x="53" y="33"/>
                </a:cubicBezTo>
                <a:close/>
                <a:moveTo>
                  <a:pt x="66" y="32"/>
                </a:moveTo>
                <a:cubicBezTo>
                  <a:pt x="67" y="31"/>
                  <a:pt x="69" y="31"/>
                  <a:pt x="69" y="30"/>
                </a:cubicBezTo>
                <a:cubicBezTo>
                  <a:pt x="67" y="30"/>
                  <a:pt x="67" y="31"/>
                  <a:pt x="66" y="32"/>
                </a:cubicBezTo>
                <a:close/>
                <a:moveTo>
                  <a:pt x="90" y="33"/>
                </a:moveTo>
                <a:cubicBezTo>
                  <a:pt x="92" y="33"/>
                  <a:pt x="93" y="31"/>
                  <a:pt x="93" y="30"/>
                </a:cubicBezTo>
                <a:cubicBezTo>
                  <a:pt x="92" y="31"/>
                  <a:pt x="91" y="31"/>
                  <a:pt x="90" y="33"/>
                </a:cubicBezTo>
                <a:close/>
                <a:moveTo>
                  <a:pt x="111" y="33"/>
                </a:moveTo>
                <a:cubicBezTo>
                  <a:pt x="112" y="32"/>
                  <a:pt x="114" y="31"/>
                  <a:pt x="115" y="30"/>
                </a:cubicBezTo>
                <a:cubicBezTo>
                  <a:pt x="113" y="30"/>
                  <a:pt x="112" y="32"/>
                  <a:pt x="111" y="33"/>
                </a:cubicBezTo>
                <a:close/>
                <a:moveTo>
                  <a:pt x="46" y="30"/>
                </a:moveTo>
                <a:cubicBezTo>
                  <a:pt x="46" y="31"/>
                  <a:pt x="46" y="31"/>
                  <a:pt x="46" y="31"/>
                </a:cubicBezTo>
                <a:cubicBezTo>
                  <a:pt x="47" y="31"/>
                  <a:pt x="47" y="31"/>
                  <a:pt x="48" y="30"/>
                </a:cubicBezTo>
                <a:cubicBezTo>
                  <a:pt x="47" y="30"/>
                  <a:pt x="47" y="30"/>
                  <a:pt x="46" y="30"/>
                </a:cubicBezTo>
                <a:close/>
                <a:moveTo>
                  <a:pt x="27" y="31"/>
                </a:moveTo>
                <a:cubicBezTo>
                  <a:pt x="28" y="31"/>
                  <a:pt x="29" y="32"/>
                  <a:pt x="29" y="30"/>
                </a:cubicBezTo>
                <a:cubicBezTo>
                  <a:pt x="28" y="30"/>
                  <a:pt x="27" y="31"/>
                  <a:pt x="27" y="31"/>
                </a:cubicBezTo>
                <a:close/>
                <a:moveTo>
                  <a:pt x="25" y="31"/>
                </a:moveTo>
                <a:cubicBezTo>
                  <a:pt x="25" y="31"/>
                  <a:pt x="26" y="31"/>
                  <a:pt x="26" y="31"/>
                </a:cubicBezTo>
                <a:cubicBezTo>
                  <a:pt x="25" y="31"/>
                  <a:pt x="25" y="31"/>
                  <a:pt x="25" y="31"/>
                </a:cubicBezTo>
                <a:close/>
                <a:moveTo>
                  <a:pt x="69" y="33"/>
                </a:moveTo>
                <a:cubicBezTo>
                  <a:pt x="69" y="32"/>
                  <a:pt x="70" y="32"/>
                  <a:pt x="70" y="31"/>
                </a:cubicBezTo>
                <a:cubicBezTo>
                  <a:pt x="69" y="30"/>
                  <a:pt x="68" y="32"/>
                  <a:pt x="69" y="33"/>
                </a:cubicBezTo>
                <a:close/>
                <a:moveTo>
                  <a:pt x="74" y="33"/>
                </a:moveTo>
                <a:cubicBezTo>
                  <a:pt x="75" y="33"/>
                  <a:pt x="75" y="32"/>
                  <a:pt x="76" y="33"/>
                </a:cubicBezTo>
                <a:cubicBezTo>
                  <a:pt x="76" y="32"/>
                  <a:pt x="77" y="31"/>
                  <a:pt x="76" y="31"/>
                </a:cubicBezTo>
                <a:cubicBezTo>
                  <a:pt x="75" y="32"/>
                  <a:pt x="74" y="32"/>
                  <a:pt x="74" y="33"/>
                </a:cubicBezTo>
                <a:close/>
                <a:moveTo>
                  <a:pt x="111" y="34"/>
                </a:moveTo>
                <a:cubicBezTo>
                  <a:pt x="114" y="34"/>
                  <a:pt x="115" y="33"/>
                  <a:pt x="116" y="32"/>
                </a:cubicBezTo>
                <a:cubicBezTo>
                  <a:pt x="115" y="30"/>
                  <a:pt x="113" y="33"/>
                  <a:pt x="111" y="34"/>
                </a:cubicBezTo>
                <a:close/>
                <a:moveTo>
                  <a:pt x="57" y="33"/>
                </a:moveTo>
                <a:cubicBezTo>
                  <a:pt x="58" y="33"/>
                  <a:pt x="60" y="32"/>
                  <a:pt x="58" y="31"/>
                </a:cubicBezTo>
                <a:cubicBezTo>
                  <a:pt x="58" y="32"/>
                  <a:pt x="57" y="32"/>
                  <a:pt x="57" y="33"/>
                </a:cubicBezTo>
                <a:close/>
                <a:moveTo>
                  <a:pt x="102" y="34"/>
                </a:moveTo>
                <a:cubicBezTo>
                  <a:pt x="104" y="34"/>
                  <a:pt x="106" y="33"/>
                  <a:pt x="107" y="31"/>
                </a:cubicBezTo>
                <a:cubicBezTo>
                  <a:pt x="105" y="32"/>
                  <a:pt x="103" y="32"/>
                  <a:pt x="102" y="34"/>
                </a:cubicBezTo>
                <a:close/>
                <a:moveTo>
                  <a:pt x="29" y="33"/>
                </a:moveTo>
                <a:cubicBezTo>
                  <a:pt x="30" y="33"/>
                  <a:pt x="31" y="33"/>
                  <a:pt x="31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29" y="33"/>
                  <a:pt x="29" y="33"/>
                </a:cubicBezTo>
                <a:close/>
                <a:moveTo>
                  <a:pt x="43" y="33"/>
                </a:moveTo>
                <a:cubicBezTo>
                  <a:pt x="43" y="33"/>
                  <a:pt x="44" y="33"/>
                  <a:pt x="44" y="32"/>
                </a:cubicBezTo>
                <a:cubicBezTo>
                  <a:pt x="44" y="32"/>
                  <a:pt x="43" y="32"/>
                  <a:pt x="43" y="32"/>
                </a:cubicBezTo>
                <a:cubicBezTo>
                  <a:pt x="43" y="32"/>
                  <a:pt x="43" y="33"/>
                  <a:pt x="43" y="33"/>
                </a:cubicBezTo>
                <a:close/>
                <a:moveTo>
                  <a:pt x="25" y="33"/>
                </a:moveTo>
                <a:cubicBezTo>
                  <a:pt x="26" y="33"/>
                  <a:pt x="28" y="34"/>
                  <a:pt x="28" y="32"/>
                </a:cubicBezTo>
                <a:cubicBezTo>
                  <a:pt x="27" y="32"/>
                  <a:pt x="25" y="32"/>
                  <a:pt x="25" y="33"/>
                </a:cubicBezTo>
                <a:close/>
                <a:moveTo>
                  <a:pt x="99" y="33"/>
                </a:moveTo>
                <a:cubicBezTo>
                  <a:pt x="99" y="33"/>
                  <a:pt x="100" y="33"/>
                  <a:pt x="100" y="33"/>
                </a:cubicBezTo>
                <a:cubicBezTo>
                  <a:pt x="100" y="33"/>
                  <a:pt x="100" y="32"/>
                  <a:pt x="100" y="32"/>
                </a:cubicBezTo>
                <a:cubicBezTo>
                  <a:pt x="100" y="32"/>
                  <a:pt x="99" y="33"/>
                  <a:pt x="99" y="33"/>
                </a:cubicBezTo>
                <a:close/>
                <a:moveTo>
                  <a:pt x="57" y="33"/>
                </a:moveTo>
                <a:cubicBezTo>
                  <a:pt x="57" y="34"/>
                  <a:pt x="57" y="35"/>
                  <a:pt x="58" y="35"/>
                </a:cubicBezTo>
                <a:cubicBezTo>
                  <a:pt x="58" y="34"/>
                  <a:pt x="59" y="33"/>
                  <a:pt x="58" y="33"/>
                </a:cubicBezTo>
                <a:cubicBezTo>
                  <a:pt x="58" y="33"/>
                  <a:pt x="58" y="33"/>
                  <a:pt x="57" y="33"/>
                </a:cubicBezTo>
                <a:close/>
                <a:moveTo>
                  <a:pt x="61" y="33"/>
                </a:moveTo>
                <a:cubicBezTo>
                  <a:pt x="61" y="35"/>
                  <a:pt x="62" y="35"/>
                  <a:pt x="62" y="33"/>
                </a:cubicBezTo>
                <a:cubicBezTo>
                  <a:pt x="61" y="33"/>
                  <a:pt x="62" y="33"/>
                  <a:pt x="61" y="33"/>
                </a:cubicBezTo>
                <a:close/>
                <a:moveTo>
                  <a:pt x="73" y="33"/>
                </a:moveTo>
                <a:cubicBezTo>
                  <a:pt x="73" y="34"/>
                  <a:pt x="75" y="34"/>
                  <a:pt x="75" y="33"/>
                </a:cubicBezTo>
                <a:cubicBezTo>
                  <a:pt x="74" y="33"/>
                  <a:pt x="73" y="33"/>
                  <a:pt x="73" y="33"/>
                </a:cubicBezTo>
                <a:close/>
                <a:moveTo>
                  <a:pt x="64" y="34"/>
                </a:moveTo>
                <a:cubicBezTo>
                  <a:pt x="65" y="34"/>
                  <a:pt x="65" y="34"/>
                  <a:pt x="65" y="33"/>
                </a:cubicBezTo>
                <a:cubicBezTo>
                  <a:pt x="65" y="33"/>
                  <a:pt x="64" y="33"/>
                  <a:pt x="64" y="34"/>
                </a:cubicBezTo>
                <a:close/>
                <a:moveTo>
                  <a:pt x="38" y="36"/>
                </a:moveTo>
                <a:cubicBezTo>
                  <a:pt x="39" y="35"/>
                  <a:pt x="40" y="36"/>
                  <a:pt x="40" y="34"/>
                </a:cubicBezTo>
                <a:cubicBezTo>
                  <a:pt x="39" y="34"/>
                  <a:pt x="37" y="35"/>
                  <a:pt x="38" y="36"/>
                </a:cubicBezTo>
                <a:close/>
                <a:moveTo>
                  <a:pt x="43" y="36"/>
                </a:moveTo>
                <a:cubicBezTo>
                  <a:pt x="43" y="35"/>
                  <a:pt x="44" y="35"/>
                  <a:pt x="44" y="34"/>
                </a:cubicBezTo>
                <a:cubicBezTo>
                  <a:pt x="44" y="35"/>
                  <a:pt x="42" y="35"/>
                  <a:pt x="43" y="36"/>
                </a:cubicBezTo>
                <a:close/>
                <a:moveTo>
                  <a:pt x="15" y="39"/>
                </a:moveTo>
                <a:cubicBezTo>
                  <a:pt x="18" y="38"/>
                  <a:pt x="20" y="37"/>
                  <a:pt x="22" y="35"/>
                </a:cubicBezTo>
                <a:cubicBezTo>
                  <a:pt x="18" y="34"/>
                  <a:pt x="17" y="37"/>
                  <a:pt x="15" y="39"/>
                </a:cubicBezTo>
                <a:close/>
                <a:moveTo>
                  <a:pt x="26" y="36"/>
                </a:moveTo>
                <a:cubicBezTo>
                  <a:pt x="27" y="36"/>
                  <a:pt x="27" y="36"/>
                  <a:pt x="27" y="35"/>
                </a:cubicBezTo>
                <a:cubicBezTo>
                  <a:pt x="27" y="35"/>
                  <a:pt x="26" y="35"/>
                  <a:pt x="25" y="35"/>
                </a:cubicBezTo>
                <a:cubicBezTo>
                  <a:pt x="26" y="35"/>
                  <a:pt x="26" y="36"/>
                  <a:pt x="26" y="36"/>
                </a:cubicBezTo>
                <a:close/>
                <a:moveTo>
                  <a:pt x="34" y="36"/>
                </a:moveTo>
                <a:cubicBezTo>
                  <a:pt x="34" y="36"/>
                  <a:pt x="35" y="35"/>
                  <a:pt x="34" y="35"/>
                </a:cubicBezTo>
                <a:cubicBezTo>
                  <a:pt x="34" y="35"/>
                  <a:pt x="33" y="36"/>
                  <a:pt x="34" y="36"/>
                </a:cubicBezTo>
                <a:close/>
                <a:moveTo>
                  <a:pt x="67" y="39"/>
                </a:moveTo>
                <a:cubicBezTo>
                  <a:pt x="69" y="39"/>
                  <a:pt x="69" y="39"/>
                  <a:pt x="71" y="39"/>
                </a:cubicBezTo>
                <a:cubicBezTo>
                  <a:pt x="71" y="38"/>
                  <a:pt x="71" y="38"/>
                  <a:pt x="72" y="37"/>
                </a:cubicBezTo>
                <a:cubicBezTo>
                  <a:pt x="71" y="37"/>
                  <a:pt x="72" y="36"/>
                  <a:pt x="71" y="35"/>
                </a:cubicBezTo>
                <a:cubicBezTo>
                  <a:pt x="68" y="35"/>
                  <a:pt x="68" y="38"/>
                  <a:pt x="67" y="39"/>
                </a:cubicBezTo>
                <a:close/>
                <a:moveTo>
                  <a:pt x="73" y="35"/>
                </a:moveTo>
                <a:cubicBezTo>
                  <a:pt x="73" y="36"/>
                  <a:pt x="73" y="36"/>
                  <a:pt x="73" y="37"/>
                </a:cubicBezTo>
                <a:cubicBezTo>
                  <a:pt x="74" y="36"/>
                  <a:pt x="74" y="36"/>
                  <a:pt x="74" y="35"/>
                </a:cubicBezTo>
                <a:cubicBezTo>
                  <a:pt x="74" y="35"/>
                  <a:pt x="73" y="35"/>
                  <a:pt x="73" y="35"/>
                </a:cubicBezTo>
                <a:close/>
                <a:moveTo>
                  <a:pt x="77" y="37"/>
                </a:moveTo>
                <a:cubicBezTo>
                  <a:pt x="79" y="37"/>
                  <a:pt x="79" y="36"/>
                  <a:pt x="80" y="35"/>
                </a:cubicBezTo>
                <a:cubicBezTo>
                  <a:pt x="78" y="35"/>
                  <a:pt x="78" y="36"/>
                  <a:pt x="77" y="37"/>
                </a:cubicBezTo>
                <a:close/>
                <a:moveTo>
                  <a:pt x="80" y="37"/>
                </a:moveTo>
                <a:cubicBezTo>
                  <a:pt x="80" y="37"/>
                  <a:pt x="81" y="37"/>
                  <a:pt x="81" y="37"/>
                </a:cubicBezTo>
                <a:cubicBezTo>
                  <a:pt x="81" y="37"/>
                  <a:pt x="82" y="35"/>
                  <a:pt x="81" y="35"/>
                </a:cubicBezTo>
                <a:cubicBezTo>
                  <a:pt x="81" y="36"/>
                  <a:pt x="80" y="36"/>
                  <a:pt x="80" y="37"/>
                </a:cubicBezTo>
                <a:close/>
                <a:moveTo>
                  <a:pt x="112" y="35"/>
                </a:moveTo>
                <a:cubicBezTo>
                  <a:pt x="111" y="35"/>
                  <a:pt x="110" y="35"/>
                  <a:pt x="109" y="35"/>
                </a:cubicBezTo>
                <a:cubicBezTo>
                  <a:pt x="109" y="36"/>
                  <a:pt x="112" y="36"/>
                  <a:pt x="112" y="35"/>
                </a:cubicBezTo>
                <a:close/>
                <a:moveTo>
                  <a:pt x="86" y="38"/>
                </a:moveTo>
                <a:cubicBezTo>
                  <a:pt x="87" y="37"/>
                  <a:pt x="88" y="37"/>
                  <a:pt x="88" y="35"/>
                </a:cubicBezTo>
                <a:cubicBezTo>
                  <a:pt x="87" y="35"/>
                  <a:pt x="85" y="36"/>
                  <a:pt x="86" y="38"/>
                </a:cubicBezTo>
                <a:close/>
                <a:moveTo>
                  <a:pt x="92" y="37"/>
                </a:moveTo>
                <a:cubicBezTo>
                  <a:pt x="94" y="37"/>
                  <a:pt x="94" y="36"/>
                  <a:pt x="95" y="36"/>
                </a:cubicBezTo>
                <a:cubicBezTo>
                  <a:pt x="93" y="35"/>
                  <a:pt x="92" y="36"/>
                  <a:pt x="92" y="37"/>
                </a:cubicBezTo>
                <a:close/>
                <a:moveTo>
                  <a:pt x="58" y="38"/>
                </a:moveTo>
                <a:cubicBezTo>
                  <a:pt x="59" y="38"/>
                  <a:pt x="60" y="38"/>
                  <a:pt x="60" y="36"/>
                </a:cubicBezTo>
                <a:cubicBezTo>
                  <a:pt x="59" y="35"/>
                  <a:pt x="58" y="36"/>
                  <a:pt x="58" y="38"/>
                </a:cubicBezTo>
                <a:close/>
                <a:moveTo>
                  <a:pt x="19" y="38"/>
                </a:moveTo>
                <a:cubicBezTo>
                  <a:pt x="20" y="38"/>
                  <a:pt x="21" y="38"/>
                  <a:pt x="22" y="38"/>
                </a:cubicBezTo>
                <a:cubicBezTo>
                  <a:pt x="21" y="37"/>
                  <a:pt x="22" y="36"/>
                  <a:pt x="21" y="36"/>
                </a:cubicBezTo>
                <a:cubicBezTo>
                  <a:pt x="20" y="37"/>
                  <a:pt x="19" y="37"/>
                  <a:pt x="19" y="38"/>
                </a:cubicBezTo>
                <a:close/>
                <a:moveTo>
                  <a:pt x="54" y="37"/>
                </a:moveTo>
                <a:cubicBezTo>
                  <a:pt x="55" y="38"/>
                  <a:pt x="56" y="37"/>
                  <a:pt x="56" y="36"/>
                </a:cubicBezTo>
                <a:cubicBezTo>
                  <a:pt x="55" y="36"/>
                  <a:pt x="54" y="36"/>
                  <a:pt x="54" y="37"/>
                </a:cubicBezTo>
                <a:close/>
                <a:moveTo>
                  <a:pt x="62" y="38"/>
                </a:moveTo>
                <a:cubicBezTo>
                  <a:pt x="63" y="38"/>
                  <a:pt x="63" y="36"/>
                  <a:pt x="62" y="36"/>
                </a:cubicBezTo>
                <a:cubicBezTo>
                  <a:pt x="62" y="36"/>
                  <a:pt x="62" y="37"/>
                  <a:pt x="62" y="38"/>
                </a:cubicBezTo>
                <a:close/>
                <a:moveTo>
                  <a:pt x="99" y="37"/>
                </a:moveTo>
                <a:cubicBezTo>
                  <a:pt x="100" y="38"/>
                  <a:pt x="101" y="37"/>
                  <a:pt x="102" y="36"/>
                </a:cubicBezTo>
                <a:cubicBezTo>
                  <a:pt x="100" y="36"/>
                  <a:pt x="100" y="36"/>
                  <a:pt x="99" y="37"/>
                </a:cubicBezTo>
                <a:close/>
                <a:moveTo>
                  <a:pt x="117" y="36"/>
                </a:moveTo>
                <a:cubicBezTo>
                  <a:pt x="117" y="36"/>
                  <a:pt x="118" y="37"/>
                  <a:pt x="118" y="36"/>
                </a:cubicBezTo>
                <a:cubicBezTo>
                  <a:pt x="118" y="36"/>
                  <a:pt x="117" y="36"/>
                  <a:pt x="117" y="36"/>
                </a:cubicBezTo>
                <a:close/>
                <a:moveTo>
                  <a:pt x="44" y="38"/>
                </a:moveTo>
                <a:cubicBezTo>
                  <a:pt x="44" y="38"/>
                  <a:pt x="45" y="37"/>
                  <a:pt x="45" y="37"/>
                </a:cubicBezTo>
                <a:cubicBezTo>
                  <a:pt x="44" y="37"/>
                  <a:pt x="44" y="38"/>
                  <a:pt x="44" y="38"/>
                </a:cubicBezTo>
                <a:close/>
                <a:moveTo>
                  <a:pt x="48" y="38"/>
                </a:moveTo>
                <a:cubicBezTo>
                  <a:pt x="49" y="38"/>
                  <a:pt x="49" y="37"/>
                  <a:pt x="49" y="37"/>
                </a:cubicBezTo>
                <a:cubicBezTo>
                  <a:pt x="48" y="36"/>
                  <a:pt x="47" y="38"/>
                  <a:pt x="48" y="38"/>
                </a:cubicBezTo>
                <a:close/>
                <a:moveTo>
                  <a:pt x="107" y="37"/>
                </a:moveTo>
                <a:cubicBezTo>
                  <a:pt x="106" y="38"/>
                  <a:pt x="107" y="38"/>
                  <a:pt x="107" y="39"/>
                </a:cubicBezTo>
                <a:cubicBezTo>
                  <a:pt x="108" y="39"/>
                  <a:pt x="108" y="39"/>
                  <a:pt x="108" y="38"/>
                </a:cubicBezTo>
                <a:cubicBezTo>
                  <a:pt x="108" y="38"/>
                  <a:pt x="108" y="38"/>
                  <a:pt x="107" y="38"/>
                </a:cubicBezTo>
                <a:cubicBezTo>
                  <a:pt x="109" y="38"/>
                  <a:pt x="109" y="38"/>
                  <a:pt x="110" y="37"/>
                </a:cubicBezTo>
                <a:cubicBezTo>
                  <a:pt x="109" y="36"/>
                  <a:pt x="107" y="37"/>
                  <a:pt x="107" y="37"/>
                </a:cubicBezTo>
                <a:close/>
                <a:moveTo>
                  <a:pt x="38" y="37"/>
                </a:moveTo>
                <a:cubicBezTo>
                  <a:pt x="38" y="38"/>
                  <a:pt x="38" y="38"/>
                  <a:pt x="38" y="39"/>
                </a:cubicBezTo>
                <a:cubicBezTo>
                  <a:pt x="39" y="38"/>
                  <a:pt x="40" y="38"/>
                  <a:pt x="40" y="37"/>
                </a:cubicBezTo>
                <a:cubicBezTo>
                  <a:pt x="39" y="37"/>
                  <a:pt x="39" y="37"/>
                  <a:pt x="38" y="37"/>
                </a:cubicBezTo>
                <a:close/>
                <a:moveTo>
                  <a:pt x="77" y="40"/>
                </a:moveTo>
                <a:cubicBezTo>
                  <a:pt x="79" y="40"/>
                  <a:pt x="81" y="38"/>
                  <a:pt x="80" y="38"/>
                </a:cubicBezTo>
                <a:cubicBezTo>
                  <a:pt x="79" y="38"/>
                  <a:pt x="78" y="38"/>
                  <a:pt x="77" y="40"/>
                </a:cubicBezTo>
                <a:close/>
                <a:moveTo>
                  <a:pt x="92" y="40"/>
                </a:moveTo>
                <a:cubicBezTo>
                  <a:pt x="91" y="41"/>
                  <a:pt x="90" y="42"/>
                  <a:pt x="91" y="43"/>
                </a:cubicBezTo>
                <a:cubicBezTo>
                  <a:pt x="92" y="43"/>
                  <a:pt x="94" y="43"/>
                  <a:pt x="94" y="41"/>
                </a:cubicBezTo>
                <a:cubicBezTo>
                  <a:pt x="94" y="41"/>
                  <a:pt x="93" y="41"/>
                  <a:pt x="93" y="40"/>
                </a:cubicBezTo>
                <a:cubicBezTo>
                  <a:pt x="93" y="40"/>
                  <a:pt x="94" y="40"/>
                  <a:pt x="95" y="40"/>
                </a:cubicBezTo>
                <a:cubicBezTo>
                  <a:pt x="95" y="40"/>
                  <a:pt x="96" y="38"/>
                  <a:pt x="95" y="38"/>
                </a:cubicBezTo>
                <a:cubicBezTo>
                  <a:pt x="94" y="39"/>
                  <a:pt x="92" y="38"/>
                  <a:pt x="92" y="40"/>
                </a:cubicBezTo>
                <a:close/>
                <a:moveTo>
                  <a:pt x="89" y="40"/>
                </a:moveTo>
                <a:cubicBezTo>
                  <a:pt x="90" y="40"/>
                  <a:pt x="91" y="39"/>
                  <a:pt x="90" y="38"/>
                </a:cubicBezTo>
                <a:cubicBezTo>
                  <a:pt x="90" y="39"/>
                  <a:pt x="88" y="39"/>
                  <a:pt x="89" y="40"/>
                </a:cubicBezTo>
                <a:close/>
                <a:moveTo>
                  <a:pt x="102" y="40"/>
                </a:moveTo>
                <a:cubicBezTo>
                  <a:pt x="104" y="41"/>
                  <a:pt x="105" y="41"/>
                  <a:pt x="107" y="40"/>
                </a:cubicBezTo>
                <a:cubicBezTo>
                  <a:pt x="107" y="37"/>
                  <a:pt x="104" y="39"/>
                  <a:pt x="102" y="40"/>
                </a:cubicBezTo>
                <a:close/>
                <a:moveTo>
                  <a:pt x="113" y="39"/>
                </a:moveTo>
                <a:cubicBezTo>
                  <a:pt x="113" y="39"/>
                  <a:pt x="114" y="40"/>
                  <a:pt x="115" y="39"/>
                </a:cubicBezTo>
                <a:cubicBezTo>
                  <a:pt x="115" y="38"/>
                  <a:pt x="113" y="39"/>
                  <a:pt x="113" y="39"/>
                </a:cubicBezTo>
                <a:close/>
                <a:moveTo>
                  <a:pt x="83" y="40"/>
                </a:moveTo>
                <a:cubicBezTo>
                  <a:pt x="83" y="40"/>
                  <a:pt x="84" y="39"/>
                  <a:pt x="84" y="39"/>
                </a:cubicBezTo>
                <a:cubicBezTo>
                  <a:pt x="83" y="39"/>
                  <a:pt x="83" y="39"/>
                  <a:pt x="83" y="40"/>
                </a:cubicBezTo>
                <a:close/>
                <a:moveTo>
                  <a:pt x="109" y="40"/>
                </a:moveTo>
                <a:cubicBezTo>
                  <a:pt x="110" y="40"/>
                  <a:pt x="110" y="39"/>
                  <a:pt x="110" y="39"/>
                </a:cubicBezTo>
                <a:cubicBezTo>
                  <a:pt x="110" y="39"/>
                  <a:pt x="109" y="39"/>
                  <a:pt x="109" y="40"/>
                </a:cubicBezTo>
                <a:close/>
                <a:moveTo>
                  <a:pt x="55" y="41"/>
                </a:moveTo>
                <a:cubicBezTo>
                  <a:pt x="55" y="41"/>
                  <a:pt x="55" y="42"/>
                  <a:pt x="55" y="42"/>
                </a:cubicBezTo>
                <a:cubicBezTo>
                  <a:pt x="56" y="42"/>
                  <a:pt x="57" y="40"/>
                  <a:pt x="56" y="40"/>
                </a:cubicBezTo>
                <a:cubicBezTo>
                  <a:pt x="55" y="40"/>
                  <a:pt x="55" y="40"/>
                  <a:pt x="55" y="41"/>
                </a:cubicBezTo>
                <a:close/>
                <a:moveTo>
                  <a:pt x="58" y="42"/>
                </a:moveTo>
                <a:cubicBezTo>
                  <a:pt x="59" y="42"/>
                  <a:pt x="60" y="41"/>
                  <a:pt x="61" y="40"/>
                </a:cubicBezTo>
                <a:cubicBezTo>
                  <a:pt x="60" y="40"/>
                  <a:pt x="58" y="40"/>
                  <a:pt x="58" y="42"/>
                </a:cubicBezTo>
                <a:close/>
                <a:moveTo>
                  <a:pt x="43" y="42"/>
                </a:moveTo>
                <a:cubicBezTo>
                  <a:pt x="44" y="41"/>
                  <a:pt x="45" y="41"/>
                  <a:pt x="45" y="40"/>
                </a:cubicBezTo>
                <a:cubicBezTo>
                  <a:pt x="44" y="40"/>
                  <a:pt x="44" y="41"/>
                  <a:pt x="43" y="42"/>
                </a:cubicBezTo>
                <a:close/>
                <a:moveTo>
                  <a:pt x="67" y="43"/>
                </a:moveTo>
                <a:cubicBezTo>
                  <a:pt x="68" y="42"/>
                  <a:pt x="69" y="41"/>
                  <a:pt x="69" y="40"/>
                </a:cubicBezTo>
                <a:cubicBezTo>
                  <a:pt x="68" y="40"/>
                  <a:pt x="67" y="40"/>
                  <a:pt x="67" y="40"/>
                </a:cubicBezTo>
                <a:cubicBezTo>
                  <a:pt x="67" y="41"/>
                  <a:pt x="66" y="42"/>
                  <a:pt x="67" y="43"/>
                </a:cubicBezTo>
                <a:close/>
                <a:moveTo>
                  <a:pt x="77" y="40"/>
                </a:moveTo>
                <a:cubicBezTo>
                  <a:pt x="77" y="41"/>
                  <a:pt x="77" y="42"/>
                  <a:pt x="77" y="42"/>
                </a:cubicBezTo>
                <a:cubicBezTo>
                  <a:pt x="77" y="41"/>
                  <a:pt x="78" y="41"/>
                  <a:pt x="78" y="40"/>
                </a:cubicBezTo>
                <a:cubicBezTo>
                  <a:pt x="77" y="40"/>
                  <a:pt x="78" y="41"/>
                  <a:pt x="77" y="40"/>
                </a:cubicBezTo>
                <a:close/>
                <a:moveTo>
                  <a:pt x="123" y="42"/>
                </a:moveTo>
                <a:cubicBezTo>
                  <a:pt x="124" y="42"/>
                  <a:pt x="125" y="42"/>
                  <a:pt x="126" y="42"/>
                </a:cubicBezTo>
                <a:cubicBezTo>
                  <a:pt x="126" y="39"/>
                  <a:pt x="124" y="40"/>
                  <a:pt x="123" y="42"/>
                </a:cubicBezTo>
                <a:close/>
                <a:moveTo>
                  <a:pt x="50" y="44"/>
                </a:moveTo>
                <a:cubicBezTo>
                  <a:pt x="51" y="43"/>
                  <a:pt x="52" y="42"/>
                  <a:pt x="51" y="40"/>
                </a:cubicBezTo>
                <a:cubicBezTo>
                  <a:pt x="51" y="41"/>
                  <a:pt x="49" y="42"/>
                  <a:pt x="50" y="44"/>
                </a:cubicBezTo>
                <a:close/>
                <a:moveTo>
                  <a:pt x="81" y="42"/>
                </a:moveTo>
                <a:cubicBezTo>
                  <a:pt x="81" y="41"/>
                  <a:pt x="82" y="41"/>
                  <a:pt x="82" y="40"/>
                </a:cubicBezTo>
                <a:cubicBezTo>
                  <a:pt x="81" y="40"/>
                  <a:pt x="80" y="42"/>
                  <a:pt x="81" y="42"/>
                </a:cubicBezTo>
                <a:close/>
                <a:moveTo>
                  <a:pt x="30" y="41"/>
                </a:moveTo>
                <a:cubicBezTo>
                  <a:pt x="29" y="43"/>
                  <a:pt x="27" y="43"/>
                  <a:pt x="27" y="45"/>
                </a:cubicBezTo>
                <a:cubicBezTo>
                  <a:pt x="30" y="46"/>
                  <a:pt x="30" y="42"/>
                  <a:pt x="32" y="41"/>
                </a:cubicBezTo>
                <a:cubicBezTo>
                  <a:pt x="31" y="40"/>
                  <a:pt x="31" y="41"/>
                  <a:pt x="30" y="41"/>
                </a:cubicBezTo>
                <a:close/>
                <a:moveTo>
                  <a:pt x="68" y="43"/>
                </a:moveTo>
                <a:cubicBezTo>
                  <a:pt x="70" y="43"/>
                  <a:pt x="71" y="41"/>
                  <a:pt x="70" y="41"/>
                </a:cubicBezTo>
                <a:cubicBezTo>
                  <a:pt x="70" y="42"/>
                  <a:pt x="69" y="42"/>
                  <a:pt x="68" y="43"/>
                </a:cubicBezTo>
                <a:close/>
                <a:moveTo>
                  <a:pt x="60" y="43"/>
                </a:moveTo>
                <a:cubicBezTo>
                  <a:pt x="62" y="43"/>
                  <a:pt x="62" y="42"/>
                  <a:pt x="62" y="41"/>
                </a:cubicBezTo>
                <a:cubicBezTo>
                  <a:pt x="61" y="42"/>
                  <a:pt x="61" y="42"/>
                  <a:pt x="60" y="43"/>
                </a:cubicBezTo>
                <a:close/>
                <a:moveTo>
                  <a:pt x="88" y="43"/>
                </a:moveTo>
                <a:cubicBezTo>
                  <a:pt x="89" y="42"/>
                  <a:pt x="89" y="42"/>
                  <a:pt x="90" y="41"/>
                </a:cubicBezTo>
                <a:cubicBezTo>
                  <a:pt x="89" y="41"/>
                  <a:pt x="87" y="42"/>
                  <a:pt x="88" y="43"/>
                </a:cubicBezTo>
                <a:close/>
                <a:moveTo>
                  <a:pt x="100" y="43"/>
                </a:moveTo>
                <a:cubicBezTo>
                  <a:pt x="100" y="43"/>
                  <a:pt x="102" y="43"/>
                  <a:pt x="101" y="44"/>
                </a:cubicBezTo>
                <a:cubicBezTo>
                  <a:pt x="101" y="44"/>
                  <a:pt x="100" y="44"/>
                  <a:pt x="99" y="44"/>
                </a:cubicBezTo>
                <a:cubicBezTo>
                  <a:pt x="100" y="44"/>
                  <a:pt x="101" y="44"/>
                  <a:pt x="102" y="44"/>
                </a:cubicBezTo>
                <a:cubicBezTo>
                  <a:pt x="102" y="44"/>
                  <a:pt x="101" y="43"/>
                  <a:pt x="102" y="43"/>
                </a:cubicBezTo>
                <a:cubicBezTo>
                  <a:pt x="104" y="43"/>
                  <a:pt x="105" y="42"/>
                  <a:pt x="105" y="41"/>
                </a:cubicBezTo>
                <a:cubicBezTo>
                  <a:pt x="103" y="41"/>
                  <a:pt x="101" y="41"/>
                  <a:pt x="100" y="43"/>
                </a:cubicBezTo>
                <a:close/>
                <a:moveTo>
                  <a:pt x="30" y="45"/>
                </a:moveTo>
                <a:cubicBezTo>
                  <a:pt x="31" y="45"/>
                  <a:pt x="31" y="45"/>
                  <a:pt x="32" y="45"/>
                </a:cubicBezTo>
                <a:cubicBezTo>
                  <a:pt x="33" y="44"/>
                  <a:pt x="33" y="42"/>
                  <a:pt x="33" y="41"/>
                </a:cubicBezTo>
                <a:cubicBezTo>
                  <a:pt x="32" y="42"/>
                  <a:pt x="31" y="44"/>
                  <a:pt x="30" y="45"/>
                </a:cubicBezTo>
                <a:close/>
                <a:moveTo>
                  <a:pt x="19" y="46"/>
                </a:moveTo>
                <a:cubicBezTo>
                  <a:pt x="21" y="46"/>
                  <a:pt x="20" y="42"/>
                  <a:pt x="19" y="41"/>
                </a:cubicBezTo>
                <a:cubicBezTo>
                  <a:pt x="19" y="41"/>
                  <a:pt x="18" y="41"/>
                  <a:pt x="18" y="41"/>
                </a:cubicBezTo>
                <a:cubicBezTo>
                  <a:pt x="18" y="44"/>
                  <a:pt x="18" y="45"/>
                  <a:pt x="19" y="46"/>
                </a:cubicBezTo>
                <a:close/>
                <a:moveTo>
                  <a:pt x="109" y="43"/>
                </a:moveTo>
                <a:cubicBezTo>
                  <a:pt x="110" y="42"/>
                  <a:pt x="112" y="43"/>
                  <a:pt x="112" y="42"/>
                </a:cubicBezTo>
                <a:cubicBezTo>
                  <a:pt x="111" y="41"/>
                  <a:pt x="109" y="42"/>
                  <a:pt x="109" y="43"/>
                </a:cubicBezTo>
                <a:close/>
                <a:moveTo>
                  <a:pt x="10" y="43"/>
                </a:moveTo>
                <a:cubicBezTo>
                  <a:pt x="11" y="43"/>
                  <a:pt x="12" y="42"/>
                  <a:pt x="12" y="42"/>
                </a:cubicBezTo>
                <a:cubicBezTo>
                  <a:pt x="11" y="42"/>
                  <a:pt x="11" y="42"/>
                  <a:pt x="10" y="43"/>
                </a:cubicBezTo>
                <a:close/>
                <a:moveTo>
                  <a:pt x="42" y="45"/>
                </a:moveTo>
                <a:cubicBezTo>
                  <a:pt x="44" y="45"/>
                  <a:pt x="45" y="44"/>
                  <a:pt x="46" y="42"/>
                </a:cubicBezTo>
                <a:cubicBezTo>
                  <a:pt x="44" y="43"/>
                  <a:pt x="43" y="43"/>
                  <a:pt x="42" y="45"/>
                </a:cubicBezTo>
                <a:close/>
                <a:moveTo>
                  <a:pt x="53" y="44"/>
                </a:moveTo>
                <a:cubicBezTo>
                  <a:pt x="54" y="44"/>
                  <a:pt x="54" y="44"/>
                  <a:pt x="54" y="43"/>
                </a:cubicBezTo>
                <a:cubicBezTo>
                  <a:pt x="54" y="43"/>
                  <a:pt x="54" y="42"/>
                  <a:pt x="53" y="42"/>
                </a:cubicBezTo>
                <a:cubicBezTo>
                  <a:pt x="53" y="43"/>
                  <a:pt x="53" y="43"/>
                  <a:pt x="53" y="44"/>
                </a:cubicBezTo>
                <a:close/>
                <a:moveTo>
                  <a:pt x="122" y="43"/>
                </a:moveTo>
                <a:cubicBezTo>
                  <a:pt x="122" y="43"/>
                  <a:pt x="122" y="43"/>
                  <a:pt x="122" y="43"/>
                </a:cubicBezTo>
                <a:cubicBezTo>
                  <a:pt x="123" y="43"/>
                  <a:pt x="125" y="44"/>
                  <a:pt x="125" y="43"/>
                </a:cubicBezTo>
                <a:cubicBezTo>
                  <a:pt x="124" y="43"/>
                  <a:pt x="123" y="42"/>
                  <a:pt x="122" y="43"/>
                </a:cubicBezTo>
                <a:close/>
                <a:moveTo>
                  <a:pt x="24" y="45"/>
                </a:moveTo>
                <a:cubicBezTo>
                  <a:pt x="25" y="45"/>
                  <a:pt x="25" y="44"/>
                  <a:pt x="25" y="43"/>
                </a:cubicBezTo>
                <a:cubicBezTo>
                  <a:pt x="24" y="43"/>
                  <a:pt x="24" y="44"/>
                  <a:pt x="24" y="45"/>
                </a:cubicBezTo>
                <a:close/>
                <a:moveTo>
                  <a:pt x="90" y="45"/>
                </a:moveTo>
                <a:cubicBezTo>
                  <a:pt x="91" y="45"/>
                  <a:pt x="90" y="46"/>
                  <a:pt x="90" y="46"/>
                </a:cubicBezTo>
                <a:cubicBezTo>
                  <a:pt x="92" y="45"/>
                  <a:pt x="92" y="45"/>
                  <a:pt x="93" y="44"/>
                </a:cubicBezTo>
                <a:cubicBezTo>
                  <a:pt x="92" y="44"/>
                  <a:pt x="91" y="44"/>
                  <a:pt x="90" y="45"/>
                </a:cubicBezTo>
                <a:close/>
                <a:moveTo>
                  <a:pt x="67" y="45"/>
                </a:moveTo>
                <a:cubicBezTo>
                  <a:pt x="68" y="45"/>
                  <a:pt x="69" y="44"/>
                  <a:pt x="68" y="44"/>
                </a:cubicBezTo>
                <a:cubicBezTo>
                  <a:pt x="67" y="44"/>
                  <a:pt x="67" y="44"/>
                  <a:pt x="67" y="45"/>
                </a:cubicBezTo>
                <a:close/>
                <a:moveTo>
                  <a:pt x="60" y="46"/>
                </a:moveTo>
                <a:cubicBezTo>
                  <a:pt x="61" y="46"/>
                  <a:pt x="62" y="46"/>
                  <a:pt x="63" y="46"/>
                </a:cubicBezTo>
                <a:cubicBezTo>
                  <a:pt x="64" y="43"/>
                  <a:pt x="60" y="44"/>
                  <a:pt x="60" y="46"/>
                </a:cubicBezTo>
                <a:close/>
                <a:moveTo>
                  <a:pt x="82" y="46"/>
                </a:moveTo>
                <a:cubicBezTo>
                  <a:pt x="83" y="47"/>
                  <a:pt x="84" y="47"/>
                  <a:pt x="85" y="46"/>
                </a:cubicBezTo>
                <a:cubicBezTo>
                  <a:pt x="85" y="45"/>
                  <a:pt x="85" y="45"/>
                  <a:pt x="84" y="44"/>
                </a:cubicBezTo>
                <a:cubicBezTo>
                  <a:pt x="84" y="45"/>
                  <a:pt x="83" y="46"/>
                  <a:pt x="82" y="46"/>
                </a:cubicBezTo>
                <a:close/>
                <a:moveTo>
                  <a:pt x="107" y="47"/>
                </a:moveTo>
                <a:cubicBezTo>
                  <a:pt x="108" y="47"/>
                  <a:pt x="109" y="46"/>
                  <a:pt x="110" y="45"/>
                </a:cubicBezTo>
                <a:cubicBezTo>
                  <a:pt x="107" y="44"/>
                  <a:pt x="107" y="46"/>
                  <a:pt x="107" y="47"/>
                </a:cubicBezTo>
                <a:close/>
                <a:moveTo>
                  <a:pt x="118" y="47"/>
                </a:moveTo>
                <a:cubicBezTo>
                  <a:pt x="119" y="47"/>
                  <a:pt x="120" y="46"/>
                  <a:pt x="121" y="46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19" y="44"/>
                  <a:pt x="119" y="46"/>
                  <a:pt x="118" y="47"/>
                </a:cubicBezTo>
                <a:close/>
                <a:moveTo>
                  <a:pt x="123" y="47"/>
                </a:moveTo>
                <a:cubicBezTo>
                  <a:pt x="124" y="47"/>
                  <a:pt x="125" y="47"/>
                  <a:pt x="125" y="46"/>
                </a:cubicBezTo>
                <a:cubicBezTo>
                  <a:pt x="125" y="46"/>
                  <a:pt x="126" y="44"/>
                  <a:pt x="125" y="45"/>
                </a:cubicBezTo>
                <a:cubicBezTo>
                  <a:pt x="125" y="46"/>
                  <a:pt x="123" y="45"/>
                  <a:pt x="123" y="47"/>
                </a:cubicBezTo>
                <a:close/>
                <a:moveTo>
                  <a:pt x="50" y="46"/>
                </a:moveTo>
                <a:cubicBezTo>
                  <a:pt x="51" y="47"/>
                  <a:pt x="52" y="46"/>
                  <a:pt x="52" y="46"/>
                </a:cubicBezTo>
                <a:cubicBezTo>
                  <a:pt x="53" y="44"/>
                  <a:pt x="50" y="44"/>
                  <a:pt x="50" y="46"/>
                </a:cubicBezTo>
                <a:close/>
                <a:moveTo>
                  <a:pt x="104" y="47"/>
                </a:moveTo>
                <a:cubicBezTo>
                  <a:pt x="106" y="48"/>
                  <a:pt x="107" y="46"/>
                  <a:pt x="106" y="45"/>
                </a:cubicBezTo>
                <a:cubicBezTo>
                  <a:pt x="105" y="46"/>
                  <a:pt x="104" y="46"/>
                  <a:pt x="104" y="47"/>
                </a:cubicBezTo>
                <a:close/>
                <a:moveTo>
                  <a:pt x="41" y="47"/>
                </a:moveTo>
                <a:cubicBezTo>
                  <a:pt x="42" y="47"/>
                  <a:pt x="42" y="47"/>
                  <a:pt x="43" y="47"/>
                </a:cubicBezTo>
                <a:cubicBezTo>
                  <a:pt x="43" y="46"/>
                  <a:pt x="43" y="46"/>
                  <a:pt x="43" y="45"/>
                </a:cubicBezTo>
                <a:cubicBezTo>
                  <a:pt x="42" y="45"/>
                  <a:pt x="41" y="45"/>
                  <a:pt x="41" y="47"/>
                </a:cubicBezTo>
                <a:close/>
                <a:moveTo>
                  <a:pt x="55" y="46"/>
                </a:moveTo>
                <a:cubicBezTo>
                  <a:pt x="55" y="46"/>
                  <a:pt x="55" y="46"/>
                  <a:pt x="56" y="46"/>
                </a:cubicBezTo>
                <a:cubicBezTo>
                  <a:pt x="56" y="45"/>
                  <a:pt x="55" y="45"/>
                  <a:pt x="55" y="46"/>
                </a:cubicBezTo>
                <a:close/>
                <a:moveTo>
                  <a:pt x="97" y="45"/>
                </a:moveTo>
                <a:cubicBezTo>
                  <a:pt x="97" y="46"/>
                  <a:pt x="97" y="46"/>
                  <a:pt x="97" y="46"/>
                </a:cubicBezTo>
                <a:cubicBezTo>
                  <a:pt x="98" y="48"/>
                  <a:pt x="101" y="47"/>
                  <a:pt x="101" y="45"/>
                </a:cubicBezTo>
                <a:cubicBezTo>
                  <a:pt x="100" y="45"/>
                  <a:pt x="99" y="46"/>
                  <a:pt x="98" y="45"/>
                </a:cubicBezTo>
                <a:cubicBezTo>
                  <a:pt x="98" y="45"/>
                  <a:pt x="98" y="45"/>
                  <a:pt x="97" y="45"/>
                </a:cubicBezTo>
                <a:close/>
                <a:moveTo>
                  <a:pt x="72" y="47"/>
                </a:moveTo>
                <a:cubicBezTo>
                  <a:pt x="72" y="47"/>
                  <a:pt x="70" y="47"/>
                  <a:pt x="70" y="48"/>
                </a:cubicBezTo>
                <a:cubicBezTo>
                  <a:pt x="72" y="48"/>
                  <a:pt x="73" y="47"/>
                  <a:pt x="73" y="46"/>
                </a:cubicBezTo>
                <a:cubicBezTo>
                  <a:pt x="72" y="46"/>
                  <a:pt x="73" y="47"/>
                  <a:pt x="72" y="47"/>
                </a:cubicBezTo>
                <a:close/>
                <a:moveTo>
                  <a:pt x="17" y="46"/>
                </a:moveTo>
                <a:cubicBezTo>
                  <a:pt x="17" y="47"/>
                  <a:pt x="18" y="47"/>
                  <a:pt x="18" y="46"/>
                </a:cubicBezTo>
                <a:cubicBezTo>
                  <a:pt x="18" y="46"/>
                  <a:pt x="17" y="46"/>
                  <a:pt x="17" y="46"/>
                </a:cubicBezTo>
                <a:close/>
                <a:moveTo>
                  <a:pt x="29" y="47"/>
                </a:moveTo>
                <a:cubicBezTo>
                  <a:pt x="30" y="47"/>
                  <a:pt x="31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1" y="46"/>
                  <a:pt x="29" y="46"/>
                  <a:pt x="29" y="47"/>
                </a:cubicBezTo>
                <a:close/>
                <a:moveTo>
                  <a:pt x="111" y="47"/>
                </a:moveTo>
                <a:cubicBezTo>
                  <a:pt x="113" y="47"/>
                  <a:pt x="113" y="47"/>
                  <a:pt x="114" y="46"/>
                </a:cubicBezTo>
                <a:cubicBezTo>
                  <a:pt x="113" y="46"/>
                  <a:pt x="112" y="47"/>
                  <a:pt x="111" y="47"/>
                </a:cubicBezTo>
                <a:close/>
                <a:moveTo>
                  <a:pt x="60" y="47"/>
                </a:moveTo>
                <a:cubicBezTo>
                  <a:pt x="60" y="47"/>
                  <a:pt x="60" y="47"/>
                  <a:pt x="60" y="48"/>
                </a:cubicBezTo>
                <a:cubicBezTo>
                  <a:pt x="61" y="48"/>
                  <a:pt x="62" y="48"/>
                  <a:pt x="63" y="47"/>
                </a:cubicBezTo>
                <a:cubicBezTo>
                  <a:pt x="62" y="47"/>
                  <a:pt x="60" y="46"/>
                  <a:pt x="60" y="47"/>
                </a:cubicBezTo>
                <a:close/>
                <a:moveTo>
                  <a:pt x="127" y="49"/>
                </a:moveTo>
                <a:cubicBezTo>
                  <a:pt x="128" y="50"/>
                  <a:pt x="126" y="50"/>
                  <a:pt x="127" y="51"/>
                </a:cubicBezTo>
                <a:cubicBezTo>
                  <a:pt x="128" y="50"/>
                  <a:pt x="129" y="50"/>
                  <a:pt x="130" y="49"/>
                </a:cubicBezTo>
                <a:cubicBezTo>
                  <a:pt x="130" y="49"/>
                  <a:pt x="130" y="48"/>
                  <a:pt x="130" y="48"/>
                </a:cubicBezTo>
                <a:cubicBezTo>
                  <a:pt x="129" y="48"/>
                  <a:pt x="128" y="49"/>
                  <a:pt x="127" y="49"/>
                </a:cubicBezTo>
                <a:close/>
                <a:moveTo>
                  <a:pt x="60" y="49"/>
                </a:moveTo>
                <a:cubicBezTo>
                  <a:pt x="60" y="49"/>
                  <a:pt x="60" y="49"/>
                  <a:pt x="60" y="50"/>
                </a:cubicBezTo>
                <a:cubicBezTo>
                  <a:pt x="61" y="50"/>
                  <a:pt x="61" y="49"/>
                  <a:pt x="62" y="49"/>
                </a:cubicBezTo>
                <a:cubicBezTo>
                  <a:pt x="61" y="48"/>
                  <a:pt x="61" y="48"/>
                  <a:pt x="60" y="49"/>
                </a:cubicBezTo>
                <a:close/>
                <a:moveTo>
                  <a:pt x="62" y="50"/>
                </a:moveTo>
                <a:cubicBezTo>
                  <a:pt x="63" y="51"/>
                  <a:pt x="65" y="50"/>
                  <a:pt x="64" y="48"/>
                </a:cubicBezTo>
                <a:cubicBezTo>
                  <a:pt x="63" y="48"/>
                  <a:pt x="62" y="49"/>
                  <a:pt x="62" y="50"/>
                </a:cubicBezTo>
                <a:close/>
                <a:moveTo>
                  <a:pt x="69" y="50"/>
                </a:moveTo>
                <a:cubicBezTo>
                  <a:pt x="69" y="50"/>
                  <a:pt x="70" y="49"/>
                  <a:pt x="70" y="49"/>
                </a:cubicBezTo>
                <a:cubicBezTo>
                  <a:pt x="69" y="48"/>
                  <a:pt x="67" y="49"/>
                  <a:pt x="69" y="50"/>
                </a:cubicBezTo>
                <a:close/>
                <a:moveTo>
                  <a:pt x="82" y="51"/>
                </a:moveTo>
                <a:cubicBezTo>
                  <a:pt x="83" y="50"/>
                  <a:pt x="84" y="50"/>
                  <a:pt x="85" y="48"/>
                </a:cubicBezTo>
                <a:cubicBezTo>
                  <a:pt x="83" y="48"/>
                  <a:pt x="83" y="50"/>
                  <a:pt x="82" y="51"/>
                </a:cubicBezTo>
                <a:close/>
                <a:moveTo>
                  <a:pt x="101" y="51"/>
                </a:moveTo>
                <a:cubicBezTo>
                  <a:pt x="102" y="50"/>
                  <a:pt x="104" y="50"/>
                  <a:pt x="105" y="49"/>
                </a:cubicBezTo>
                <a:cubicBezTo>
                  <a:pt x="104" y="49"/>
                  <a:pt x="103" y="49"/>
                  <a:pt x="103" y="48"/>
                </a:cubicBezTo>
                <a:cubicBezTo>
                  <a:pt x="102" y="49"/>
                  <a:pt x="99" y="50"/>
                  <a:pt x="101" y="51"/>
                </a:cubicBezTo>
                <a:close/>
                <a:moveTo>
                  <a:pt x="52" y="50"/>
                </a:moveTo>
                <a:cubicBezTo>
                  <a:pt x="53" y="50"/>
                  <a:pt x="53" y="48"/>
                  <a:pt x="52" y="49"/>
                </a:cubicBezTo>
                <a:cubicBezTo>
                  <a:pt x="52" y="49"/>
                  <a:pt x="52" y="49"/>
                  <a:pt x="52" y="50"/>
                </a:cubicBezTo>
                <a:close/>
                <a:moveTo>
                  <a:pt x="72" y="50"/>
                </a:moveTo>
                <a:cubicBezTo>
                  <a:pt x="72" y="50"/>
                  <a:pt x="74" y="50"/>
                  <a:pt x="74" y="49"/>
                </a:cubicBezTo>
                <a:cubicBezTo>
                  <a:pt x="73" y="49"/>
                  <a:pt x="71" y="50"/>
                  <a:pt x="72" y="50"/>
                </a:cubicBezTo>
                <a:close/>
                <a:moveTo>
                  <a:pt x="78" y="51"/>
                </a:moveTo>
                <a:cubicBezTo>
                  <a:pt x="80" y="51"/>
                  <a:pt x="81" y="50"/>
                  <a:pt x="82" y="49"/>
                </a:cubicBezTo>
                <a:cubicBezTo>
                  <a:pt x="80" y="49"/>
                  <a:pt x="79" y="50"/>
                  <a:pt x="78" y="51"/>
                </a:cubicBezTo>
                <a:close/>
                <a:moveTo>
                  <a:pt x="95" y="51"/>
                </a:moveTo>
                <a:cubicBezTo>
                  <a:pt x="96" y="51"/>
                  <a:pt x="96" y="49"/>
                  <a:pt x="95" y="49"/>
                </a:cubicBezTo>
                <a:cubicBezTo>
                  <a:pt x="95" y="49"/>
                  <a:pt x="95" y="51"/>
                  <a:pt x="95" y="51"/>
                </a:cubicBezTo>
                <a:close/>
                <a:moveTo>
                  <a:pt x="55" y="50"/>
                </a:moveTo>
                <a:cubicBezTo>
                  <a:pt x="55" y="50"/>
                  <a:pt x="55" y="49"/>
                  <a:pt x="56" y="49"/>
                </a:cubicBezTo>
                <a:cubicBezTo>
                  <a:pt x="55" y="49"/>
                  <a:pt x="55" y="49"/>
                  <a:pt x="55" y="50"/>
                </a:cubicBezTo>
                <a:close/>
                <a:moveTo>
                  <a:pt x="77" y="51"/>
                </a:moveTo>
                <a:cubicBezTo>
                  <a:pt x="77" y="50"/>
                  <a:pt x="79" y="50"/>
                  <a:pt x="78" y="49"/>
                </a:cubicBezTo>
                <a:cubicBezTo>
                  <a:pt x="78" y="50"/>
                  <a:pt x="77" y="50"/>
                  <a:pt x="77" y="51"/>
                </a:cubicBezTo>
                <a:close/>
                <a:moveTo>
                  <a:pt x="107" y="51"/>
                </a:moveTo>
                <a:cubicBezTo>
                  <a:pt x="108" y="51"/>
                  <a:pt x="109" y="50"/>
                  <a:pt x="110" y="49"/>
                </a:cubicBezTo>
                <a:cubicBezTo>
                  <a:pt x="108" y="49"/>
                  <a:pt x="108" y="51"/>
                  <a:pt x="107" y="51"/>
                </a:cubicBezTo>
                <a:close/>
                <a:moveTo>
                  <a:pt x="91" y="51"/>
                </a:moveTo>
                <a:cubicBezTo>
                  <a:pt x="92" y="52"/>
                  <a:pt x="93" y="51"/>
                  <a:pt x="93" y="51"/>
                </a:cubicBezTo>
                <a:cubicBezTo>
                  <a:pt x="93" y="51"/>
                  <a:pt x="94" y="50"/>
                  <a:pt x="93" y="50"/>
                </a:cubicBezTo>
                <a:cubicBezTo>
                  <a:pt x="93" y="49"/>
                  <a:pt x="92" y="50"/>
                  <a:pt x="91" y="51"/>
                </a:cubicBezTo>
                <a:close/>
                <a:moveTo>
                  <a:pt x="118" y="50"/>
                </a:moveTo>
                <a:cubicBezTo>
                  <a:pt x="118" y="51"/>
                  <a:pt x="118" y="52"/>
                  <a:pt x="118" y="53"/>
                </a:cubicBezTo>
                <a:cubicBezTo>
                  <a:pt x="119" y="52"/>
                  <a:pt x="121" y="51"/>
                  <a:pt x="121" y="50"/>
                </a:cubicBezTo>
                <a:cubicBezTo>
                  <a:pt x="120" y="49"/>
                  <a:pt x="119" y="50"/>
                  <a:pt x="118" y="50"/>
                </a:cubicBezTo>
                <a:close/>
                <a:moveTo>
                  <a:pt x="24" y="52"/>
                </a:moveTo>
                <a:cubicBezTo>
                  <a:pt x="24" y="51"/>
                  <a:pt x="25" y="51"/>
                  <a:pt x="25" y="50"/>
                </a:cubicBezTo>
                <a:cubicBezTo>
                  <a:pt x="24" y="50"/>
                  <a:pt x="23" y="51"/>
                  <a:pt x="24" y="52"/>
                </a:cubicBezTo>
                <a:close/>
                <a:moveTo>
                  <a:pt x="29" y="51"/>
                </a:moveTo>
                <a:cubicBezTo>
                  <a:pt x="30" y="51"/>
                  <a:pt x="30" y="50"/>
                  <a:pt x="30" y="50"/>
                </a:cubicBezTo>
                <a:cubicBezTo>
                  <a:pt x="29" y="50"/>
                  <a:pt x="29" y="50"/>
                  <a:pt x="29" y="51"/>
                </a:cubicBezTo>
                <a:close/>
                <a:moveTo>
                  <a:pt x="38" y="50"/>
                </a:moveTo>
                <a:cubicBezTo>
                  <a:pt x="38" y="51"/>
                  <a:pt x="38" y="51"/>
                  <a:pt x="39" y="51"/>
                </a:cubicBezTo>
                <a:cubicBezTo>
                  <a:pt x="39" y="51"/>
                  <a:pt x="39" y="50"/>
                  <a:pt x="39" y="50"/>
                </a:cubicBezTo>
                <a:cubicBezTo>
                  <a:pt x="39" y="50"/>
                  <a:pt x="38" y="49"/>
                  <a:pt x="38" y="50"/>
                </a:cubicBezTo>
                <a:close/>
                <a:moveTo>
                  <a:pt x="83" y="51"/>
                </a:moveTo>
                <a:cubicBezTo>
                  <a:pt x="85" y="52"/>
                  <a:pt x="87" y="52"/>
                  <a:pt x="87" y="50"/>
                </a:cubicBezTo>
                <a:cubicBezTo>
                  <a:pt x="86" y="49"/>
                  <a:pt x="84" y="50"/>
                  <a:pt x="83" y="51"/>
                </a:cubicBezTo>
                <a:close/>
                <a:moveTo>
                  <a:pt x="28" y="53"/>
                </a:moveTo>
                <a:cubicBezTo>
                  <a:pt x="28" y="53"/>
                  <a:pt x="28" y="53"/>
                  <a:pt x="28" y="52"/>
                </a:cubicBezTo>
                <a:cubicBezTo>
                  <a:pt x="28" y="51"/>
                  <a:pt x="28" y="50"/>
                  <a:pt x="27" y="50"/>
                </a:cubicBezTo>
                <a:cubicBezTo>
                  <a:pt x="27" y="51"/>
                  <a:pt x="27" y="53"/>
                  <a:pt x="28" y="53"/>
                </a:cubicBezTo>
                <a:close/>
                <a:moveTo>
                  <a:pt x="132" y="53"/>
                </a:moveTo>
                <a:cubicBezTo>
                  <a:pt x="133" y="53"/>
                  <a:pt x="135" y="53"/>
                  <a:pt x="135" y="52"/>
                </a:cubicBezTo>
                <a:cubicBezTo>
                  <a:pt x="134" y="52"/>
                  <a:pt x="134" y="51"/>
                  <a:pt x="133" y="50"/>
                </a:cubicBezTo>
                <a:cubicBezTo>
                  <a:pt x="132" y="51"/>
                  <a:pt x="133" y="52"/>
                  <a:pt x="132" y="53"/>
                </a:cubicBezTo>
                <a:close/>
                <a:moveTo>
                  <a:pt x="45" y="53"/>
                </a:moveTo>
                <a:cubicBezTo>
                  <a:pt x="46" y="52"/>
                  <a:pt x="46" y="51"/>
                  <a:pt x="46" y="51"/>
                </a:cubicBezTo>
                <a:cubicBezTo>
                  <a:pt x="46" y="51"/>
                  <a:pt x="44" y="52"/>
                  <a:pt x="45" y="53"/>
                </a:cubicBezTo>
                <a:close/>
                <a:moveTo>
                  <a:pt x="55" y="53"/>
                </a:moveTo>
                <a:cubicBezTo>
                  <a:pt x="56" y="52"/>
                  <a:pt x="58" y="53"/>
                  <a:pt x="57" y="51"/>
                </a:cubicBezTo>
                <a:cubicBezTo>
                  <a:pt x="56" y="51"/>
                  <a:pt x="55" y="51"/>
                  <a:pt x="55" y="53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61" y="52"/>
                  <a:pt x="62" y="52"/>
                  <a:pt x="62" y="51"/>
                </a:cubicBezTo>
                <a:cubicBezTo>
                  <a:pt x="62" y="51"/>
                  <a:pt x="62" y="51"/>
                  <a:pt x="61" y="51"/>
                </a:cubicBezTo>
                <a:close/>
                <a:moveTo>
                  <a:pt x="30" y="53"/>
                </a:moveTo>
                <a:cubicBezTo>
                  <a:pt x="31" y="52"/>
                  <a:pt x="31" y="52"/>
                  <a:pt x="31" y="51"/>
                </a:cubicBezTo>
                <a:cubicBezTo>
                  <a:pt x="30" y="51"/>
                  <a:pt x="30" y="52"/>
                  <a:pt x="30" y="53"/>
                </a:cubicBezTo>
                <a:close/>
                <a:moveTo>
                  <a:pt x="116" y="52"/>
                </a:moveTo>
                <a:cubicBezTo>
                  <a:pt x="116" y="52"/>
                  <a:pt x="116" y="51"/>
                  <a:pt x="115" y="51"/>
                </a:cubicBezTo>
                <a:cubicBezTo>
                  <a:pt x="115" y="52"/>
                  <a:pt x="115" y="52"/>
                  <a:pt x="116" y="52"/>
                </a:cubicBezTo>
                <a:close/>
                <a:moveTo>
                  <a:pt x="25" y="54"/>
                </a:moveTo>
                <a:cubicBezTo>
                  <a:pt x="25" y="54"/>
                  <a:pt x="26" y="54"/>
                  <a:pt x="26" y="53"/>
                </a:cubicBezTo>
                <a:cubicBezTo>
                  <a:pt x="26" y="53"/>
                  <a:pt x="26" y="52"/>
                  <a:pt x="26" y="51"/>
                </a:cubicBezTo>
                <a:cubicBezTo>
                  <a:pt x="25" y="52"/>
                  <a:pt x="24" y="53"/>
                  <a:pt x="25" y="54"/>
                </a:cubicBezTo>
                <a:close/>
                <a:moveTo>
                  <a:pt x="114" y="52"/>
                </a:moveTo>
                <a:cubicBezTo>
                  <a:pt x="114" y="52"/>
                  <a:pt x="114" y="52"/>
                  <a:pt x="114" y="53"/>
                </a:cubicBezTo>
                <a:cubicBezTo>
                  <a:pt x="115" y="52"/>
                  <a:pt x="115" y="51"/>
                  <a:pt x="114" y="51"/>
                </a:cubicBezTo>
                <a:cubicBezTo>
                  <a:pt x="114" y="52"/>
                  <a:pt x="114" y="52"/>
                  <a:pt x="114" y="52"/>
                </a:cubicBezTo>
                <a:close/>
                <a:moveTo>
                  <a:pt x="76" y="55"/>
                </a:moveTo>
                <a:cubicBezTo>
                  <a:pt x="77" y="54"/>
                  <a:pt x="78" y="54"/>
                  <a:pt x="78" y="53"/>
                </a:cubicBezTo>
                <a:cubicBezTo>
                  <a:pt x="77" y="52"/>
                  <a:pt x="76" y="54"/>
                  <a:pt x="76" y="55"/>
                </a:cubicBezTo>
                <a:close/>
                <a:moveTo>
                  <a:pt x="83" y="53"/>
                </a:moveTo>
                <a:cubicBezTo>
                  <a:pt x="83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4" y="53"/>
                  <a:pt x="84" y="52"/>
                  <a:pt x="83" y="53"/>
                </a:cubicBezTo>
                <a:close/>
                <a:moveTo>
                  <a:pt x="63" y="55"/>
                </a:moveTo>
                <a:cubicBezTo>
                  <a:pt x="64" y="54"/>
                  <a:pt x="64" y="55"/>
                  <a:pt x="65" y="55"/>
                </a:cubicBezTo>
                <a:cubicBezTo>
                  <a:pt x="65" y="54"/>
                  <a:pt x="65" y="54"/>
                  <a:pt x="65" y="53"/>
                </a:cubicBezTo>
                <a:cubicBezTo>
                  <a:pt x="64" y="53"/>
                  <a:pt x="64" y="54"/>
                  <a:pt x="63" y="55"/>
                </a:cubicBezTo>
                <a:close/>
                <a:moveTo>
                  <a:pt x="78" y="55"/>
                </a:moveTo>
                <a:cubicBezTo>
                  <a:pt x="79" y="56"/>
                  <a:pt x="80" y="54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81" y="55"/>
                  <a:pt x="82" y="54"/>
                  <a:pt x="81" y="54"/>
                </a:cubicBezTo>
                <a:cubicBezTo>
                  <a:pt x="81" y="54"/>
                  <a:pt x="81" y="54"/>
                  <a:pt x="80" y="54"/>
                </a:cubicBezTo>
                <a:cubicBezTo>
                  <a:pt x="80" y="53"/>
                  <a:pt x="81" y="54"/>
                  <a:pt x="81" y="53"/>
                </a:cubicBezTo>
                <a:cubicBezTo>
                  <a:pt x="80" y="53"/>
                  <a:pt x="78" y="54"/>
                  <a:pt x="78" y="55"/>
                </a:cubicBezTo>
                <a:close/>
                <a:moveTo>
                  <a:pt x="87" y="56"/>
                </a:moveTo>
                <a:cubicBezTo>
                  <a:pt x="90" y="57"/>
                  <a:pt x="92" y="55"/>
                  <a:pt x="93" y="53"/>
                </a:cubicBezTo>
                <a:cubicBezTo>
                  <a:pt x="91" y="53"/>
                  <a:pt x="88" y="53"/>
                  <a:pt x="87" y="56"/>
                </a:cubicBezTo>
                <a:close/>
                <a:moveTo>
                  <a:pt x="55" y="53"/>
                </a:moveTo>
                <a:cubicBezTo>
                  <a:pt x="55" y="54"/>
                  <a:pt x="56" y="54"/>
                  <a:pt x="55" y="54"/>
                </a:cubicBezTo>
                <a:cubicBezTo>
                  <a:pt x="56" y="54"/>
                  <a:pt x="57" y="54"/>
                  <a:pt x="57" y="53"/>
                </a:cubicBezTo>
                <a:cubicBezTo>
                  <a:pt x="56" y="53"/>
                  <a:pt x="56" y="53"/>
                  <a:pt x="55" y="53"/>
                </a:cubicBezTo>
                <a:close/>
                <a:moveTo>
                  <a:pt x="116" y="54"/>
                </a:moveTo>
                <a:cubicBezTo>
                  <a:pt x="116" y="54"/>
                  <a:pt x="116" y="54"/>
                  <a:pt x="116" y="53"/>
                </a:cubicBezTo>
                <a:cubicBezTo>
                  <a:pt x="116" y="53"/>
                  <a:pt x="116" y="53"/>
                  <a:pt x="115" y="53"/>
                </a:cubicBezTo>
                <a:cubicBezTo>
                  <a:pt x="115" y="54"/>
                  <a:pt x="116" y="54"/>
                  <a:pt x="116" y="54"/>
                </a:cubicBezTo>
                <a:close/>
                <a:moveTo>
                  <a:pt x="95" y="55"/>
                </a:moveTo>
                <a:cubicBezTo>
                  <a:pt x="96" y="54"/>
                  <a:pt x="97" y="54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4"/>
                  <a:pt x="95" y="54"/>
                  <a:pt x="95" y="55"/>
                </a:cubicBezTo>
                <a:close/>
                <a:moveTo>
                  <a:pt x="44" y="54"/>
                </a:moveTo>
                <a:cubicBezTo>
                  <a:pt x="45" y="54"/>
                  <a:pt x="45" y="55"/>
                  <a:pt x="45" y="55"/>
                </a:cubicBezTo>
                <a:cubicBezTo>
                  <a:pt x="44" y="55"/>
                  <a:pt x="44" y="55"/>
                  <a:pt x="43" y="55"/>
                </a:cubicBezTo>
                <a:cubicBezTo>
                  <a:pt x="43" y="56"/>
                  <a:pt x="44" y="56"/>
                  <a:pt x="44" y="57"/>
                </a:cubicBezTo>
                <a:cubicBezTo>
                  <a:pt x="45" y="57"/>
                  <a:pt x="45" y="55"/>
                  <a:pt x="45" y="54"/>
                </a:cubicBezTo>
                <a:cubicBezTo>
                  <a:pt x="45" y="53"/>
                  <a:pt x="44" y="54"/>
                  <a:pt x="44" y="54"/>
                </a:cubicBezTo>
                <a:close/>
                <a:moveTo>
                  <a:pt x="70" y="55"/>
                </a:moveTo>
                <a:cubicBezTo>
                  <a:pt x="71" y="55"/>
                  <a:pt x="71" y="54"/>
                  <a:pt x="71" y="54"/>
                </a:cubicBezTo>
                <a:cubicBezTo>
                  <a:pt x="70" y="54"/>
                  <a:pt x="70" y="55"/>
                  <a:pt x="70" y="55"/>
                </a:cubicBezTo>
                <a:close/>
                <a:moveTo>
                  <a:pt x="108" y="57"/>
                </a:moveTo>
                <a:cubicBezTo>
                  <a:pt x="111" y="57"/>
                  <a:pt x="114" y="58"/>
                  <a:pt x="114" y="55"/>
                </a:cubicBezTo>
                <a:cubicBezTo>
                  <a:pt x="112" y="54"/>
                  <a:pt x="109" y="55"/>
                  <a:pt x="108" y="57"/>
                </a:cubicBezTo>
                <a:close/>
                <a:moveTo>
                  <a:pt x="62" y="56"/>
                </a:moveTo>
                <a:cubicBezTo>
                  <a:pt x="64" y="56"/>
                  <a:pt x="65" y="57"/>
                  <a:pt x="65" y="55"/>
                </a:cubicBezTo>
                <a:cubicBezTo>
                  <a:pt x="64" y="56"/>
                  <a:pt x="63" y="55"/>
                  <a:pt x="62" y="56"/>
                </a:cubicBezTo>
                <a:close/>
                <a:moveTo>
                  <a:pt x="25" y="58"/>
                </a:moveTo>
                <a:cubicBezTo>
                  <a:pt x="25" y="57"/>
                  <a:pt x="26" y="57"/>
                  <a:pt x="26" y="56"/>
                </a:cubicBezTo>
                <a:cubicBezTo>
                  <a:pt x="26" y="56"/>
                  <a:pt x="25" y="56"/>
                  <a:pt x="25" y="56"/>
                </a:cubicBezTo>
                <a:cubicBezTo>
                  <a:pt x="25" y="57"/>
                  <a:pt x="25" y="57"/>
                  <a:pt x="25" y="58"/>
                </a:cubicBezTo>
                <a:close/>
                <a:moveTo>
                  <a:pt x="116" y="57"/>
                </a:moveTo>
                <a:cubicBezTo>
                  <a:pt x="117" y="57"/>
                  <a:pt x="117" y="57"/>
                  <a:pt x="117" y="56"/>
                </a:cubicBezTo>
                <a:cubicBezTo>
                  <a:pt x="116" y="56"/>
                  <a:pt x="116" y="56"/>
                  <a:pt x="116" y="57"/>
                </a:cubicBezTo>
                <a:close/>
                <a:moveTo>
                  <a:pt x="63" y="57"/>
                </a:moveTo>
                <a:cubicBezTo>
                  <a:pt x="63" y="58"/>
                  <a:pt x="64" y="58"/>
                  <a:pt x="64" y="57"/>
                </a:cubicBezTo>
                <a:cubicBezTo>
                  <a:pt x="64" y="57"/>
                  <a:pt x="64" y="57"/>
                  <a:pt x="63" y="57"/>
                </a:cubicBezTo>
                <a:close/>
                <a:moveTo>
                  <a:pt x="64" y="60"/>
                </a:moveTo>
                <a:cubicBezTo>
                  <a:pt x="65" y="59"/>
                  <a:pt x="67" y="57"/>
                  <a:pt x="66" y="57"/>
                </a:cubicBezTo>
                <a:cubicBezTo>
                  <a:pt x="65" y="58"/>
                  <a:pt x="64" y="59"/>
                  <a:pt x="64" y="60"/>
                </a:cubicBezTo>
                <a:close/>
                <a:moveTo>
                  <a:pt x="76" y="58"/>
                </a:moveTo>
                <a:cubicBezTo>
                  <a:pt x="76" y="58"/>
                  <a:pt x="76" y="58"/>
                  <a:pt x="77" y="58"/>
                </a:cubicBezTo>
                <a:cubicBezTo>
                  <a:pt x="77" y="58"/>
                  <a:pt x="77" y="58"/>
                  <a:pt x="77" y="58"/>
                </a:cubicBezTo>
                <a:cubicBezTo>
                  <a:pt x="77" y="58"/>
                  <a:pt x="77" y="57"/>
                  <a:pt x="77" y="57"/>
                </a:cubicBezTo>
                <a:cubicBezTo>
                  <a:pt x="76" y="57"/>
                  <a:pt x="75" y="57"/>
                  <a:pt x="76" y="58"/>
                </a:cubicBezTo>
                <a:close/>
                <a:moveTo>
                  <a:pt x="75" y="59"/>
                </a:moveTo>
                <a:cubicBezTo>
                  <a:pt x="75" y="60"/>
                  <a:pt x="75" y="61"/>
                  <a:pt x="75" y="62"/>
                </a:cubicBezTo>
                <a:cubicBezTo>
                  <a:pt x="76" y="62"/>
                  <a:pt x="75" y="63"/>
                  <a:pt x="76" y="63"/>
                </a:cubicBezTo>
                <a:cubicBezTo>
                  <a:pt x="78" y="61"/>
                  <a:pt x="80" y="59"/>
                  <a:pt x="81" y="57"/>
                </a:cubicBezTo>
                <a:cubicBezTo>
                  <a:pt x="78" y="55"/>
                  <a:pt x="77" y="61"/>
                  <a:pt x="75" y="59"/>
                </a:cubicBezTo>
                <a:close/>
                <a:moveTo>
                  <a:pt x="85" y="60"/>
                </a:moveTo>
                <a:cubicBezTo>
                  <a:pt x="87" y="60"/>
                  <a:pt x="88" y="59"/>
                  <a:pt x="89" y="57"/>
                </a:cubicBezTo>
                <a:cubicBezTo>
                  <a:pt x="86" y="56"/>
                  <a:pt x="83" y="58"/>
                  <a:pt x="85" y="60"/>
                </a:cubicBezTo>
                <a:close/>
                <a:moveTo>
                  <a:pt x="128" y="58"/>
                </a:moveTo>
                <a:cubicBezTo>
                  <a:pt x="129" y="58"/>
                  <a:pt x="129" y="58"/>
                  <a:pt x="130" y="58"/>
                </a:cubicBezTo>
                <a:cubicBezTo>
                  <a:pt x="130" y="57"/>
                  <a:pt x="128" y="57"/>
                  <a:pt x="128" y="58"/>
                </a:cubicBezTo>
                <a:close/>
                <a:moveTo>
                  <a:pt x="65" y="61"/>
                </a:moveTo>
                <a:cubicBezTo>
                  <a:pt x="66" y="60"/>
                  <a:pt x="68" y="59"/>
                  <a:pt x="67" y="57"/>
                </a:cubicBezTo>
                <a:cubicBezTo>
                  <a:pt x="66" y="58"/>
                  <a:pt x="65" y="59"/>
                  <a:pt x="65" y="61"/>
                </a:cubicBezTo>
                <a:close/>
                <a:moveTo>
                  <a:pt x="72" y="60"/>
                </a:moveTo>
                <a:cubicBezTo>
                  <a:pt x="72" y="59"/>
                  <a:pt x="74" y="59"/>
                  <a:pt x="74" y="58"/>
                </a:cubicBezTo>
                <a:cubicBezTo>
                  <a:pt x="72" y="57"/>
                  <a:pt x="72" y="59"/>
                  <a:pt x="72" y="60"/>
                </a:cubicBezTo>
                <a:close/>
                <a:moveTo>
                  <a:pt x="94" y="58"/>
                </a:moveTo>
                <a:cubicBezTo>
                  <a:pt x="92" y="58"/>
                  <a:pt x="89" y="60"/>
                  <a:pt x="87" y="63"/>
                </a:cubicBezTo>
                <a:cubicBezTo>
                  <a:pt x="91" y="63"/>
                  <a:pt x="92" y="60"/>
                  <a:pt x="94" y="58"/>
                </a:cubicBezTo>
                <a:close/>
                <a:moveTo>
                  <a:pt x="61" y="60"/>
                </a:moveTo>
                <a:cubicBezTo>
                  <a:pt x="61" y="59"/>
                  <a:pt x="61" y="58"/>
                  <a:pt x="60" y="58"/>
                </a:cubicBezTo>
                <a:cubicBezTo>
                  <a:pt x="60" y="59"/>
                  <a:pt x="61" y="60"/>
                  <a:pt x="61" y="60"/>
                </a:cubicBezTo>
                <a:close/>
                <a:moveTo>
                  <a:pt x="106" y="61"/>
                </a:moveTo>
                <a:cubicBezTo>
                  <a:pt x="108" y="61"/>
                  <a:pt x="109" y="60"/>
                  <a:pt x="110" y="58"/>
                </a:cubicBezTo>
                <a:cubicBezTo>
                  <a:pt x="107" y="57"/>
                  <a:pt x="105" y="58"/>
                  <a:pt x="106" y="61"/>
                </a:cubicBezTo>
                <a:close/>
                <a:moveTo>
                  <a:pt x="35" y="62"/>
                </a:moveTo>
                <a:cubicBezTo>
                  <a:pt x="37" y="62"/>
                  <a:pt x="38" y="60"/>
                  <a:pt x="38" y="58"/>
                </a:cubicBezTo>
                <a:cubicBezTo>
                  <a:pt x="36" y="58"/>
                  <a:pt x="36" y="60"/>
                  <a:pt x="35" y="62"/>
                </a:cubicBezTo>
                <a:close/>
                <a:moveTo>
                  <a:pt x="111" y="61"/>
                </a:moveTo>
                <a:cubicBezTo>
                  <a:pt x="113" y="61"/>
                  <a:pt x="114" y="60"/>
                  <a:pt x="115" y="59"/>
                </a:cubicBezTo>
                <a:cubicBezTo>
                  <a:pt x="113" y="59"/>
                  <a:pt x="112" y="60"/>
                  <a:pt x="111" y="61"/>
                </a:cubicBezTo>
                <a:close/>
                <a:moveTo>
                  <a:pt x="29" y="62"/>
                </a:moveTo>
                <a:cubicBezTo>
                  <a:pt x="31" y="62"/>
                  <a:pt x="32" y="60"/>
                  <a:pt x="31" y="59"/>
                </a:cubicBezTo>
                <a:cubicBezTo>
                  <a:pt x="30" y="59"/>
                  <a:pt x="30" y="61"/>
                  <a:pt x="29" y="62"/>
                </a:cubicBezTo>
                <a:close/>
                <a:moveTo>
                  <a:pt x="82" y="62"/>
                </a:moveTo>
                <a:cubicBezTo>
                  <a:pt x="83" y="62"/>
                  <a:pt x="84" y="62"/>
                  <a:pt x="84" y="62"/>
                </a:cubicBezTo>
                <a:cubicBezTo>
                  <a:pt x="84" y="61"/>
                  <a:pt x="84" y="59"/>
                  <a:pt x="83" y="59"/>
                </a:cubicBezTo>
                <a:cubicBezTo>
                  <a:pt x="83" y="60"/>
                  <a:pt x="82" y="61"/>
                  <a:pt x="82" y="62"/>
                </a:cubicBezTo>
                <a:close/>
                <a:moveTo>
                  <a:pt x="53" y="62"/>
                </a:moveTo>
                <a:cubicBezTo>
                  <a:pt x="54" y="62"/>
                  <a:pt x="54" y="61"/>
                  <a:pt x="54" y="60"/>
                </a:cubicBezTo>
                <a:cubicBezTo>
                  <a:pt x="54" y="60"/>
                  <a:pt x="54" y="59"/>
                  <a:pt x="53" y="59"/>
                </a:cubicBezTo>
                <a:cubicBezTo>
                  <a:pt x="53" y="60"/>
                  <a:pt x="53" y="61"/>
                  <a:pt x="53" y="62"/>
                </a:cubicBezTo>
                <a:close/>
                <a:moveTo>
                  <a:pt x="58" y="62"/>
                </a:moveTo>
                <a:cubicBezTo>
                  <a:pt x="59" y="62"/>
                  <a:pt x="59" y="62"/>
                  <a:pt x="60" y="62"/>
                </a:cubicBezTo>
                <a:cubicBezTo>
                  <a:pt x="60" y="61"/>
                  <a:pt x="60" y="60"/>
                  <a:pt x="59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27" y="60"/>
                </a:moveTo>
                <a:cubicBezTo>
                  <a:pt x="126" y="60"/>
                  <a:pt x="127" y="60"/>
                  <a:pt x="127" y="61"/>
                </a:cubicBezTo>
                <a:cubicBezTo>
                  <a:pt x="128" y="61"/>
                  <a:pt x="128" y="61"/>
                  <a:pt x="129" y="61"/>
                </a:cubicBezTo>
                <a:cubicBezTo>
                  <a:pt x="129" y="61"/>
                  <a:pt x="129" y="60"/>
                  <a:pt x="129" y="60"/>
                </a:cubicBezTo>
                <a:cubicBezTo>
                  <a:pt x="129" y="60"/>
                  <a:pt x="127" y="59"/>
                  <a:pt x="127" y="60"/>
                </a:cubicBezTo>
                <a:close/>
                <a:moveTo>
                  <a:pt x="92" y="62"/>
                </a:moveTo>
                <a:cubicBezTo>
                  <a:pt x="93" y="62"/>
                  <a:pt x="94" y="61"/>
                  <a:pt x="95" y="60"/>
                </a:cubicBezTo>
                <a:cubicBezTo>
                  <a:pt x="94" y="61"/>
                  <a:pt x="93" y="61"/>
                  <a:pt x="92" y="62"/>
                </a:cubicBezTo>
                <a:close/>
                <a:moveTo>
                  <a:pt x="72" y="62"/>
                </a:moveTo>
                <a:cubicBezTo>
                  <a:pt x="72" y="62"/>
                  <a:pt x="73" y="62"/>
                  <a:pt x="74" y="62"/>
                </a:cubicBezTo>
                <a:cubicBezTo>
                  <a:pt x="75" y="59"/>
                  <a:pt x="72" y="61"/>
                  <a:pt x="72" y="62"/>
                </a:cubicBezTo>
                <a:close/>
                <a:moveTo>
                  <a:pt x="37" y="62"/>
                </a:moveTo>
                <a:cubicBezTo>
                  <a:pt x="38" y="62"/>
                  <a:pt x="38" y="61"/>
                  <a:pt x="39" y="61"/>
                </a:cubicBezTo>
                <a:cubicBezTo>
                  <a:pt x="38" y="61"/>
                  <a:pt x="38" y="61"/>
                  <a:pt x="37" y="62"/>
                </a:cubicBezTo>
                <a:close/>
                <a:moveTo>
                  <a:pt x="67" y="62"/>
                </a:moveTo>
                <a:cubicBezTo>
                  <a:pt x="67" y="62"/>
                  <a:pt x="68" y="62"/>
                  <a:pt x="68" y="61"/>
                </a:cubicBezTo>
                <a:cubicBezTo>
                  <a:pt x="67" y="61"/>
                  <a:pt x="67" y="62"/>
                  <a:pt x="67" y="62"/>
                </a:cubicBezTo>
                <a:close/>
                <a:moveTo>
                  <a:pt x="104" y="62"/>
                </a:moveTo>
                <a:cubicBezTo>
                  <a:pt x="104" y="62"/>
                  <a:pt x="104" y="61"/>
                  <a:pt x="103" y="61"/>
                </a:cubicBezTo>
                <a:cubicBezTo>
                  <a:pt x="103" y="62"/>
                  <a:pt x="103" y="63"/>
                  <a:pt x="104" y="62"/>
                </a:cubicBezTo>
                <a:close/>
                <a:moveTo>
                  <a:pt x="19" y="65"/>
                </a:moveTo>
                <a:cubicBezTo>
                  <a:pt x="20" y="65"/>
                  <a:pt x="21" y="65"/>
                  <a:pt x="21" y="65"/>
                </a:cubicBezTo>
                <a:cubicBezTo>
                  <a:pt x="21" y="62"/>
                  <a:pt x="18" y="62"/>
                  <a:pt x="19" y="65"/>
                </a:cubicBezTo>
                <a:close/>
                <a:moveTo>
                  <a:pt x="127" y="64"/>
                </a:moveTo>
                <a:cubicBezTo>
                  <a:pt x="128" y="64"/>
                  <a:pt x="128" y="64"/>
                  <a:pt x="128" y="63"/>
                </a:cubicBezTo>
                <a:cubicBezTo>
                  <a:pt x="128" y="63"/>
                  <a:pt x="127" y="63"/>
                  <a:pt x="127" y="64"/>
                </a:cubicBezTo>
                <a:close/>
                <a:moveTo>
                  <a:pt x="26" y="64"/>
                </a:moveTo>
                <a:cubicBezTo>
                  <a:pt x="26" y="64"/>
                  <a:pt x="26" y="63"/>
                  <a:pt x="26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4"/>
                  <a:pt x="25" y="64"/>
                  <a:pt x="26" y="64"/>
                </a:cubicBezTo>
                <a:close/>
                <a:moveTo>
                  <a:pt x="28" y="64"/>
                </a:moveTo>
                <a:cubicBezTo>
                  <a:pt x="28" y="64"/>
                  <a:pt x="28" y="64"/>
                  <a:pt x="29" y="64"/>
                </a:cubicBezTo>
                <a:cubicBezTo>
                  <a:pt x="29" y="64"/>
                  <a:pt x="29" y="64"/>
                  <a:pt x="29" y="63"/>
                </a:cubicBezTo>
                <a:cubicBezTo>
                  <a:pt x="29" y="63"/>
                  <a:pt x="29" y="63"/>
                  <a:pt x="28" y="63"/>
                </a:cubicBezTo>
                <a:cubicBezTo>
                  <a:pt x="28" y="63"/>
                  <a:pt x="28" y="63"/>
                  <a:pt x="28" y="64"/>
                </a:cubicBezTo>
                <a:close/>
                <a:moveTo>
                  <a:pt x="78" y="65"/>
                </a:moveTo>
                <a:cubicBezTo>
                  <a:pt x="79" y="65"/>
                  <a:pt x="80" y="65"/>
                  <a:pt x="80" y="64"/>
                </a:cubicBezTo>
                <a:cubicBezTo>
                  <a:pt x="80" y="64"/>
                  <a:pt x="81" y="63"/>
                  <a:pt x="80" y="63"/>
                </a:cubicBezTo>
                <a:cubicBezTo>
                  <a:pt x="80" y="64"/>
                  <a:pt x="79" y="64"/>
                  <a:pt x="78" y="65"/>
                </a:cubicBezTo>
                <a:close/>
                <a:moveTo>
                  <a:pt x="72" y="64"/>
                </a:moveTo>
                <a:cubicBezTo>
                  <a:pt x="72" y="64"/>
                  <a:pt x="73" y="64"/>
                  <a:pt x="73" y="63"/>
                </a:cubicBezTo>
                <a:cubicBezTo>
                  <a:pt x="72" y="63"/>
                  <a:pt x="71" y="63"/>
                  <a:pt x="72" y="64"/>
                </a:cubicBezTo>
                <a:close/>
                <a:moveTo>
                  <a:pt x="58" y="65"/>
                </a:moveTo>
                <a:cubicBezTo>
                  <a:pt x="58" y="64"/>
                  <a:pt x="59" y="64"/>
                  <a:pt x="59" y="63"/>
                </a:cubicBezTo>
                <a:cubicBezTo>
                  <a:pt x="58" y="63"/>
                  <a:pt x="57" y="64"/>
                  <a:pt x="58" y="65"/>
                </a:cubicBezTo>
                <a:close/>
                <a:moveTo>
                  <a:pt x="85" y="64"/>
                </a:moveTo>
                <a:cubicBezTo>
                  <a:pt x="86" y="64"/>
                  <a:pt x="86" y="64"/>
                  <a:pt x="86" y="64"/>
                </a:cubicBezTo>
                <a:cubicBezTo>
                  <a:pt x="86" y="64"/>
                  <a:pt x="87" y="64"/>
                  <a:pt x="87" y="63"/>
                </a:cubicBezTo>
                <a:cubicBezTo>
                  <a:pt x="86" y="63"/>
                  <a:pt x="85" y="63"/>
                  <a:pt x="85" y="64"/>
                </a:cubicBezTo>
                <a:close/>
                <a:moveTo>
                  <a:pt x="47" y="65"/>
                </a:moveTo>
                <a:cubicBezTo>
                  <a:pt x="47" y="65"/>
                  <a:pt x="47" y="64"/>
                  <a:pt x="47" y="64"/>
                </a:cubicBezTo>
                <a:cubicBezTo>
                  <a:pt x="46" y="64"/>
                  <a:pt x="46" y="65"/>
                  <a:pt x="47" y="65"/>
                </a:cubicBezTo>
                <a:close/>
                <a:moveTo>
                  <a:pt x="103" y="66"/>
                </a:moveTo>
                <a:cubicBezTo>
                  <a:pt x="103" y="65"/>
                  <a:pt x="103" y="65"/>
                  <a:pt x="103" y="64"/>
                </a:cubicBezTo>
                <a:cubicBezTo>
                  <a:pt x="103" y="64"/>
                  <a:pt x="102" y="64"/>
                  <a:pt x="102" y="64"/>
                </a:cubicBezTo>
                <a:cubicBezTo>
                  <a:pt x="102" y="65"/>
                  <a:pt x="102" y="66"/>
                  <a:pt x="103" y="66"/>
                </a:cubicBezTo>
                <a:close/>
                <a:moveTo>
                  <a:pt x="43" y="65"/>
                </a:moveTo>
                <a:cubicBezTo>
                  <a:pt x="44" y="66"/>
                  <a:pt x="44" y="64"/>
                  <a:pt x="43" y="64"/>
                </a:cubicBezTo>
                <a:cubicBezTo>
                  <a:pt x="43" y="65"/>
                  <a:pt x="43" y="65"/>
                  <a:pt x="43" y="65"/>
                </a:cubicBezTo>
                <a:close/>
                <a:moveTo>
                  <a:pt x="50" y="65"/>
                </a:moveTo>
                <a:cubicBezTo>
                  <a:pt x="50" y="65"/>
                  <a:pt x="50" y="64"/>
                  <a:pt x="50" y="64"/>
                </a:cubicBezTo>
                <a:cubicBezTo>
                  <a:pt x="50" y="65"/>
                  <a:pt x="49" y="65"/>
                  <a:pt x="50" y="65"/>
                </a:cubicBezTo>
                <a:close/>
                <a:moveTo>
                  <a:pt x="93" y="67"/>
                </a:moveTo>
                <a:cubicBezTo>
                  <a:pt x="94" y="66"/>
                  <a:pt x="96" y="65"/>
                  <a:pt x="95" y="64"/>
                </a:cubicBezTo>
                <a:cubicBezTo>
                  <a:pt x="94" y="65"/>
                  <a:pt x="92" y="66"/>
                  <a:pt x="93" y="67"/>
                </a:cubicBezTo>
                <a:close/>
                <a:moveTo>
                  <a:pt x="109" y="65"/>
                </a:moveTo>
                <a:cubicBezTo>
                  <a:pt x="109" y="66"/>
                  <a:pt x="109" y="66"/>
                  <a:pt x="109" y="67"/>
                </a:cubicBezTo>
                <a:cubicBezTo>
                  <a:pt x="110" y="67"/>
                  <a:pt x="111" y="65"/>
                  <a:pt x="111" y="64"/>
                </a:cubicBezTo>
                <a:cubicBezTo>
                  <a:pt x="111" y="64"/>
                  <a:pt x="109" y="65"/>
                  <a:pt x="109" y="65"/>
                </a:cubicBezTo>
                <a:close/>
                <a:moveTo>
                  <a:pt x="32" y="65"/>
                </a:moveTo>
                <a:cubicBezTo>
                  <a:pt x="33" y="65"/>
                  <a:pt x="34" y="66"/>
                  <a:pt x="34" y="65"/>
                </a:cubicBezTo>
                <a:cubicBezTo>
                  <a:pt x="33" y="64"/>
                  <a:pt x="32" y="65"/>
                  <a:pt x="32" y="65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5" y="65"/>
                </a:cubicBezTo>
                <a:cubicBezTo>
                  <a:pt x="35" y="65"/>
                  <a:pt x="36" y="66"/>
                  <a:pt x="36" y="65"/>
                </a:cubicBezTo>
                <a:close/>
                <a:moveTo>
                  <a:pt x="83" y="66"/>
                </a:moveTo>
                <a:cubicBezTo>
                  <a:pt x="84" y="66"/>
                  <a:pt x="85" y="65"/>
                  <a:pt x="84" y="65"/>
                </a:cubicBezTo>
                <a:cubicBezTo>
                  <a:pt x="84" y="65"/>
                  <a:pt x="83" y="66"/>
                  <a:pt x="83" y="66"/>
                </a:cubicBezTo>
                <a:close/>
                <a:moveTo>
                  <a:pt x="100" y="67"/>
                </a:moveTo>
                <a:cubicBezTo>
                  <a:pt x="101" y="67"/>
                  <a:pt x="101" y="65"/>
                  <a:pt x="100" y="65"/>
                </a:cubicBezTo>
                <a:cubicBezTo>
                  <a:pt x="100" y="66"/>
                  <a:pt x="100" y="66"/>
                  <a:pt x="100" y="67"/>
                </a:cubicBezTo>
                <a:close/>
                <a:moveTo>
                  <a:pt x="34" y="68"/>
                </a:moveTo>
                <a:cubicBezTo>
                  <a:pt x="35" y="68"/>
                  <a:pt x="37" y="68"/>
                  <a:pt x="37" y="66"/>
                </a:cubicBezTo>
                <a:cubicBezTo>
                  <a:pt x="35" y="66"/>
                  <a:pt x="34" y="66"/>
                  <a:pt x="34" y="68"/>
                </a:cubicBezTo>
                <a:close/>
                <a:moveTo>
                  <a:pt x="27" y="68"/>
                </a:moveTo>
                <a:cubicBezTo>
                  <a:pt x="28" y="68"/>
                  <a:pt x="29" y="67"/>
                  <a:pt x="28" y="66"/>
                </a:cubicBezTo>
                <a:cubicBezTo>
                  <a:pt x="28" y="67"/>
                  <a:pt x="28" y="66"/>
                  <a:pt x="28" y="66"/>
                </a:cubicBezTo>
                <a:cubicBezTo>
                  <a:pt x="28" y="67"/>
                  <a:pt x="27" y="67"/>
                  <a:pt x="27" y="68"/>
                </a:cubicBezTo>
                <a:close/>
                <a:moveTo>
                  <a:pt x="30" y="68"/>
                </a:moveTo>
                <a:cubicBezTo>
                  <a:pt x="31" y="68"/>
                  <a:pt x="31" y="68"/>
                  <a:pt x="32" y="68"/>
                </a:cubicBezTo>
                <a:cubicBezTo>
                  <a:pt x="32" y="67"/>
                  <a:pt x="33" y="67"/>
                  <a:pt x="33" y="66"/>
                </a:cubicBezTo>
                <a:cubicBezTo>
                  <a:pt x="31" y="66"/>
                  <a:pt x="29" y="66"/>
                  <a:pt x="30" y="68"/>
                </a:cubicBezTo>
                <a:close/>
                <a:moveTo>
                  <a:pt x="23" y="77"/>
                </a:moveTo>
                <a:cubicBezTo>
                  <a:pt x="24" y="77"/>
                  <a:pt x="25" y="76"/>
                  <a:pt x="25" y="77"/>
                </a:cubicBezTo>
                <a:cubicBezTo>
                  <a:pt x="25" y="77"/>
                  <a:pt x="24" y="77"/>
                  <a:pt x="25" y="78"/>
                </a:cubicBezTo>
                <a:cubicBezTo>
                  <a:pt x="26" y="79"/>
                  <a:pt x="29" y="79"/>
                  <a:pt x="32" y="79"/>
                </a:cubicBezTo>
                <a:cubicBezTo>
                  <a:pt x="31" y="78"/>
                  <a:pt x="31" y="77"/>
                  <a:pt x="30" y="76"/>
                </a:cubicBezTo>
                <a:cubicBezTo>
                  <a:pt x="29" y="77"/>
                  <a:pt x="28" y="77"/>
                  <a:pt x="27" y="76"/>
                </a:cubicBezTo>
                <a:cubicBezTo>
                  <a:pt x="28" y="76"/>
                  <a:pt x="28" y="76"/>
                  <a:pt x="29" y="76"/>
                </a:cubicBezTo>
                <a:cubicBezTo>
                  <a:pt x="29" y="70"/>
                  <a:pt x="22" y="73"/>
                  <a:pt x="22" y="67"/>
                </a:cubicBezTo>
                <a:cubicBezTo>
                  <a:pt x="22" y="67"/>
                  <a:pt x="21" y="67"/>
                  <a:pt x="20" y="67"/>
                </a:cubicBezTo>
                <a:cubicBezTo>
                  <a:pt x="21" y="70"/>
                  <a:pt x="21" y="74"/>
                  <a:pt x="23" y="77"/>
                </a:cubicBezTo>
                <a:close/>
                <a:moveTo>
                  <a:pt x="60" y="70"/>
                </a:moveTo>
                <a:cubicBezTo>
                  <a:pt x="61" y="71"/>
                  <a:pt x="63" y="69"/>
                  <a:pt x="63" y="68"/>
                </a:cubicBezTo>
                <a:cubicBezTo>
                  <a:pt x="61" y="67"/>
                  <a:pt x="61" y="69"/>
                  <a:pt x="60" y="70"/>
                </a:cubicBezTo>
                <a:close/>
                <a:moveTo>
                  <a:pt x="40" y="69"/>
                </a:moveTo>
                <a:cubicBezTo>
                  <a:pt x="41" y="69"/>
                  <a:pt x="42" y="69"/>
                  <a:pt x="42" y="68"/>
                </a:cubicBezTo>
                <a:cubicBezTo>
                  <a:pt x="41" y="68"/>
                  <a:pt x="42" y="68"/>
                  <a:pt x="41" y="68"/>
                </a:cubicBezTo>
                <a:cubicBezTo>
                  <a:pt x="41" y="68"/>
                  <a:pt x="40" y="69"/>
                  <a:pt x="40" y="69"/>
                </a:cubicBezTo>
                <a:close/>
                <a:moveTo>
                  <a:pt x="58" y="69"/>
                </a:moveTo>
                <a:cubicBezTo>
                  <a:pt x="59" y="69"/>
                  <a:pt x="59" y="68"/>
                  <a:pt x="59" y="68"/>
                </a:cubicBezTo>
                <a:cubicBezTo>
                  <a:pt x="58" y="68"/>
                  <a:pt x="58" y="68"/>
                  <a:pt x="58" y="69"/>
                </a:cubicBezTo>
                <a:close/>
                <a:moveTo>
                  <a:pt x="67" y="69"/>
                </a:moveTo>
                <a:cubicBezTo>
                  <a:pt x="68" y="69"/>
                  <a:pt x="68" y="69"/>
                  <a:pt x="68" y="68"/>
                </a:cubicBezTo>
                <a:cubicBezTo>
                  <a:pt x="68" y="68"/>
                  <a:pt x="67" y="69"/>
                  <a:pt x="67" y="69"/>
                </a:cubicBezTo>
                <a:close/>
                <a:moveTo>
                  <a:pt x="75" y="70"/>
                </a:moveTo>
                <a:cubicBezTo>
                  <a:pt x="76" y="69"/>
                  <a:pt x="77" y="68"/>
                  <a:pt x="76" y="68"/>
                </a:cubicBezTo>
                <a:cubicBezTo>
                  <a:pt x="76" y="69"/>
                  <a:pt x="75" y="69"/>
                  <a:pt x="75" y="70"/>
                </a:cubicBezTo>
                <a:close/>
                <a:moveTo>
                  <a:pt x="81" y="69"/>
                </a:moveTo>
                <a:cubicBezTo>
                  <a:pt x="82" y="69"/>
                  <a:pt x="82" y="69"/>
                  <a:pt x="83" y="68"/>
                </a:cubicBezTo>
                <a:cubicBezTo>
                  <a:pt x="82" y="68"/>
                  <a:pt x="81" y="68"/>
                  <a:pt x="81" y="69"/>
                </a:cubicBezTo>
                <a:close/>
                <a:moveTo>
                  <a:pt x="45" y="69"/>
                </a:moveTo>
                <a:cubicBezTo>
                  <a:pt x="45" y="69"/>
                  <a:pt x="44" y="68"/>
                  <a:pt x="44" y="69"/>
                </a:cubicBezTo>
                <a:cubicBezTo>
                  <a:pt x="45" y="69"/>
                  <a:pt x="44" y="70"/>
                  <a:pt x="45" y="69"/>
                </a:cubicBezTo>
                <a:close/>
                <a:moveTo>
                  <a:pt x="88" y="71"/>
                </a:moveTo>
                <a:cubicBezTo>
                  <a:pt x="90" y="70"/>
                  <a:pt x="91" y="70"/>
                  <a:pt x="91" y="69"/>
                </a:cubicBezTo>
                <a:cubicBezTo>
                  <a:pt x="90" y="69"/>
                  <a:pt x="89" y="70"/>
                  <a:pt x="88" y="71"/>
                </a:cubicBezTo>
                <a:close/>
                <a:moveTo>
                  <a:pt x="93" y="72"/>
                </a:moveTo>
                <a:cubicBezTo>
                  <a:pt x="94" y="71"/>
                  <a:pt x="96" y="71"/>
                  <a:pt x="97" y="69"/>
                </a:cubicBezTo>
                <a:cubicBezTo>
                  <a:pt x="95" y="69"/>
                  <a:pt x="93" y="70"/>
                  <a:pt x="93" y="72"/>
                </a:cubicBezTo>
                <a:close/>
                <a:moveTo>
                  <a:pt x="100" y="72"/>
                </a:moveTo>
                <a:cubicBezTo>
                  <a:pt x="101" y="71"/>
                  <a:pt x="102" y="71"/>
                  <a:pt x="102" y="70"/>
                </a:cubicBezTo>
                <a:cubicBezTo>
                  <a:pt x="101" y="70"/>
                  <a:pt x="100" y="71"/>
                  <a:pt x="100" y="72"/>
                </a:cubicBezTo>
                <a:close/>
                <a:moveTo>
                  <a:pt x="30" y="71"/>
                </a:moveTo>
                <a:cubicBezTo>
                  <a:pt x="30" y="71"/>
                  <a:pt x="31" y="71"/>
                  <a:pt x="30" y="70"/>
                </a:cubicBezTo>
                <a:cubicBezTo>
                  <a:pt x="30" y="70"/>
                  <a:pt x="29" y="70"/>
                  <a:pt x="28" y="70"/>
                </a:cubicBezTo>
                <a:cubicBezTo>
                  <a:pt x="28" y="71"/>
                  <a:pt x="29" y="71"/>
                  <a:pt x="30" y="71"/>
                </a:cubicBezTo>
                <a:close/>
                <a:moveTo>
                  <a:pt x="32" y="70"/>
                </a:moveTo>
                <a:cubicBezTo>
                  <a:pt x="32" y="71"/>
                  <a:pt x="31" y="71"/>
                  <a:pt x="31" y="72"/>
                </a:cubicBezTo>
                <a:cubicBezTo>
                  <a:pt x="33" y="72"/>
                  <a:pt x="34" y="71"/>
                  <a:pt x="34" y="70"/>
                </a:cubicBezTo>
                <a:cubicBezTo>
                  <a:pt x="33" y="70"/>
                  <a:pt x="33" y="70"/>
                  <a:pt x="32" y="70"/>
                </a:cubicBezTo>
                <a:close/>
                <a:moveTo>
                  <a:pt x="84" y="71"/>
                </a:moveTo>
                <a:cubicBezTo>
                  <a:pt x="85" y="71"/>
                  <a:pt x="86" y="71"/>
                  <a:pt x="85" y="70"/>
                </a:cubicBezTo>
                <a:cubicBezTo>
                  <a:pt x="85" y="70"/>
                  <a:pt x="83" y="71"/>
                  <a:pt x="84" y="71"/>
                </a:cubicBezTo>
                <a:close/>
                <a:moveTo>
                  <a:pt x="111" y="72"/>
                </a:moveTo>
                <a:cubicBezTo>
                  <a:pt x="111" y="73"/>
                  <a:pt x="112" y="73"/>
                  <a:pt x="112" y="74"/>
                </a:cubicBezTo>
                <a:cubicBezTo>
                  <a:pt x="114" y="73"/>
                  <a:pt x="115" y="72"/>
                  <a:pt x="115" y="71"/>
                </a:cubicBezTo>
                <a:cubicBezTo>
                  <a:pt x="115" y="71"/>
                  <a:pt x="115" y="70"/>
                  <a:pt x="115" y="70"/>
                </a:cubicBezTo>
                <a:cubicBezTo>
                  <a:pt x="113" y="70"/>
                  <a:pt x="113" y="71"/>
                  <a:pt x="111" y="72"/>
                </a:cubicBezTo>
                <a:close/>
                <a:moveTo>
                  <a:pt x="37" y="74"/>
                </a:moveTo>
                <a:cubicBezTo>
                  <a:pt x="38" y="73"/>
                  <a:pt x="39" y="72"/>
                  <a:pt x="40" y="71"/>
                </a:cubicBezTo>
                <a:cubicBezTo>
                  <a:pt x="39" y="70"/>
                  <a:pt x="37" y="72"/>
                  <a:pt x="37" y="74"/>
                </a:cubicBezTo>
                <a:close/>
                <a:moveTo>
                  <a:pt x="39" y="75"/>
                </a:moveTo>
                <a:cubicBezTo>
                  <a:pt x="40" y="74"/>
                  <a:pt x="41" y="75"/>
                  <a:pt x="42" y="75"/>
                </a:cubicBezTo>
                <a:cubicBezTo>
                  <a:pt x="43" y="73"/>
                  <a:pt x="43" y="72"/>
                  <a:pt x="44" y="71"/>
                </a:cubicBezTo>
                <a:cubicBezTo>
                  <a:pt x="41" y="70"/>
                  <a:pt x="40" y="73"/>
                  <a:pt x="39" y="75"/>
                </a:cubicBezTo>
                <a:close/>
                <a:moveTo>
                  <a:pt x="124" y="72"/>
                </a:moveTo>
                <a:cubicBezTo>
                  <a:pt x="125" y="72"/>
                  <a:pt x="125" y="71"/>
                  <a:pt x="125" y="71"/>
                </a:cubicBezTo>
                <a:cubicBezTo>
                  <a:pt x="125" y="70"/>
                  <a:pt x="124" y="71"/>
                  <a:pt x="124" y="72"/>
                </a:cubicBezTo>
                <a:close/>
                <a:moveTo>
                  <a:pt x="94" y="73"/>
                </a:moveTo>
                <a:cubicBezTo>
                  <a:pt x="96" y="73"/>
                  <a:pt x="97" y="72"/>
                  <a:pt x="98" y="71"/>
                </a:cubicBezTo>
                <a:cubicBezTo>
                  <a:pt x="96" y="71"/>
                  <a:pt x="95" y="71"/>
                  <a:pt x="94" y="73"/>
                </a:cubicBezTo>
                <a:close/>
                <a:moveTo>
                  <a:pt x="117" y="74"/>
                </a:moveTo>
                <a:cubicBezTo>
                  <a:pt x="118" y="74"/>
                  <a:pt x="119" y="74"/>
                  <a:pt x="120" y="74"/>
                </a:cubicBezTo>
                <a:cubicBezTo>
                  <a:pt x="120" y="73"/>
                  <a:pt x="120" y="72"/>
                  <a:pt x="119" y="71"/>
                </a:cubicBezTo>
                <a:cubicBezTo>
                  <a:pt x="118" y="72"/>
                  <a:pt x="117" y="72"/>
                  <a:pt x="117" y="74"/>
                </a:cubicBezTo>
                <a:close/>
                <a:moveTo>
                  <a:pt x="35" y="72"/>
                </a:moveTo>
                <a:cubicBezTo>
                  <a:pt x="35" y="72"/>
                  <a:pt x="36" y="72"/>
                  <a:pt x="36" y="71"/>
                </a:cubicBezTo>
                <a:cubicBezTo>
                  <a:pt x="36" y="71"/>
                  <a:pt x="35" y="72"/>
                  <a:pt x="35" y="72"/>
                </a:cubicBezTo>
                <a:close/>
                <a:moveTo>
                  <a:pt x="46" y="71"/>
                </a:moveTo>
                <a:cubicBezTo>
                  <a:pt x="46" y="72"/>
                  <a:pt x="46" y="73"/>
                  <a:pt x="47" y="73"/>
                </a:cubicBezTo>
                <a:cubicBezTo>
                  <a:pt x="47" y="72"/>
                  <a:pt x="47" y="72"/>
                  <a:pt x="47" y="71"/>
                </a:cubicBezTo>
                <a:cubicBezTo>
                  <a:pt x="47" y="71"/>
                  <a:pt x="47" y="71"/>
                  <a:pt x="46" y="71"/>
                </a:cubicBezTo>
                <a:close/>
                <a:moveTo>
                  <a:pt x="64" y="73"/>
                </a:moveTo>
                <a:cubicBezTo>
                  <a:pt x="64" y="72"/>
                  <a:pt x="64" y="72"/>
                  <a:pt x="63" y="71"/>
                </a:cubicBezTo>
                <a:cubicBezTo>
                  <a:pt x="63" y="72"/>
                  <a:pt x="63" y="73"/>
                  <a:pt x="64" y="73"/>
                </a:cubicBezTo>
                <a:close/>
                <a:moveTo>
                  <a:pt x="66" y="73"/>
                </a:moveTo>
                <a:cubicBezTo>
                  <a:pt x="66" y="72"/>
                  <a:pt x="66" y="71"/>
                  <a:pt x="65" y="71"/>
                </a:cubicBezTo>
                <a:cubicBezTo>
                  <a:pt x="65" y="72"/>
                  <a:pt x="65" y="73"/>
                  <a:pt x="66" y="73"/>
                </a:cubicBezTo>
                <a:close/>
                <a:moveTo>
                  <a:pt x="101" y="73"/>
                </a:moveTo>
                <a:cubicBezTo>
                  <a:pt x="102" y="74"/>
                  <a:pt x="104" y="72"/>
                  <a:pt x="102" y="71"/>
                </a:cubicBezTo>
                <a:cubicBezTo>
                  <a:pt x="102" y="72"/>
                  <a:pt x="101" y="72"/>
                  <a:pt x="101" y="73"/>
                </a:cubicBezTo>
                <a:close/>
                <a:moveTo>
                  <a:pt x="58" y="73"/>
                </a:moveTo>
                <a:cubicBezTo>
                  <a:pt x="59" y="73"/>
                  <a:pt x="59" y="73"/>
                  <a:pt x="59" y="72"/>
                </a:cubicBezTo>
                <a:cubicBezTo>
                  <a:pt x="58" y="71"/>
                  <a:pt x="57" y="72"/>
                  <a:pt x="58" y="73"/>
                </a:cubicBezTo>
                <a:close/>
                <a:moveTo>
                  <a:pt x="44" y="74"/>
                </a:moveTo>
                <a:cubicBezTo>
                  <a:pt x="45" y="74"/>
                  <a:pt x="45" y="74"/>
                  <a:pt x="46" y="74"/>
                </a:cubicBezTo>
                <a:cubicBezTo>
                  <a:pt x="46" y="73"/>
                  <a:pt x="44" y="73"/>
                  <a:pt x="44" y="74"/>
                </a:cubicBezTo>
                <a:close/>
                <a:moveTo>
                  <a:pt x="94" y="74"/>
                </a:moveTo>
                <a:cubicBezTo>
                  <a:pt x="93" y="74"/>
                  <a:pt x="92" y="73"/>
                  <a:pt x="91" y="74"/>
                </a:cubicBezTo>
                <a:cubicBezTo>
                  <a:pt x="92" y="74"/>
                  <a:pt x="94" y="75"/>
                  <a:pt x="94" y="74"/>
                </a:cubicBezTo>
                <a:close/>
                <a:moveTo>
                  <a:pt x="96" y="75"/>
                </a:moveTo>
                <a:cubicBezTo>
                  <a:pt x="97" y="75"/>
                  <a:pt x="98" y="75"/>
                  <a:pt x="97" y="74"/>
                </a:cubicBezTo>
                <a:cubicBezTo>
                  <a:pt x="96" y="74"/>
                  <a:pt x="96" y="74"/>
                  <a:pt x="96" y="75"/>
                </a:cubicBezTo>
                <a:close/>
                <a:moveTo>
                  <a:pt x="75" y="76"/>
                </a:moveTo>
                <a:cubicBezTo>
                  <a:pt x="76" y="75"/>
                  <a:pt x="77" y="76"/>
                  <a:pt x="77" y="74"/>
                </a:cubicBezTo>
                <a:cubicBezTo>
                  <a:pt x="76" y="74"/>
                  <a:pt x="75" y="75"/>
                  <a:pt x="75" y="76"/>
                </a:cubicBezTo>
                <a:close/>
                <a:moveTo>
                  <a:pt x="84" y="76"/>
                </a:moveTo>
                <a:cubicBezTo>
                  <a:pt x="84" y="76"/>
                  <a:pt x="84" y="75"/>
                  <a:pt x="85" y="75"/>
                </a:cubicBezTo>
                <a:cubicBezTo>
                  <a:pt x="85" y="75"/>
                  <a:pt x="85" y="75"/>
                  <a:pt x="85" y="75"/>
                </a:cubicBezTo>
                <a:cubicBezTo>
                  <a:pt x="84" y="75"/>
                  <a:pt x="84" y="75"/>
                  <a:pt x="84" y="76"/>
                </a:cubicBezTo>
                <a:close/>
                <a:moveTo>
                  <a:pt x="89" y="75"/>
                </a:moveTo>
                <a:cubicBezTo>
                  <a:pt x="89" y="76"/>
                  <a:pt x="89" y="76"/>
                  <a:pt x="89" y="77"/>
                </a:cubicBezTo>
                <a:cubicBezTo>
                  <a:pt x="91" y="77"/>
                  <a:pt x="93" y="77"/>
                  <a:pt x="93" y="75"/>
                </a:cubicBezTo>
                <a:cubicBezTo>
                  <a:pt x="91" y="75"/>
                  <a:pt x="91" y="75"/>
                  <a:pt x="89" y="75"/>
                </a:cubicBezTo>
                <a:close/>
                <a:moveTo>
                  <a:pt x="60" y="76"/>
                </a:moveTo>
                <a:cubicBezTo>
                  <a:pt x="61" y="76"/>
                  <a:pt x="61" y="77"/>
                  <a:pt x="62" y="78"/>
                </a:cubicBezTo>
                <a:cubicBezTo>
                  <a:pt x="63" y="77"/>
                  <a:pt x="64" y="76"/>
                  <a:pt x="64" y="75"/>
                </a:cubicBezTo>
                <a:cubicBezTo>
                  <a:pt x="62" y="76"/>
                  <a:pt x="60" y="75"/>
                  <a:pt x="60" y="76"/>
                </a:cubicBezTo>
                <a:close/>
                <a:moveTo>
                  <a:pt x="55" y="78"/>
                </a:moveTo>
                <a:cubicBezTo>
                  <a:pt x="55" y="77"/>
                  <a:pt x="56" y="77"/>
                  <a:pt x="56" y="76"/>
                </a:cubicBezTo>
                <a:cubicBezTo>
                  <a:pt x="55" y="75"/>
                  <a:pt x="53" y="77"/>
                  <a:pt x="55" y="78"/>
                </a:cubicBezTo>
                <a:close/>
                <a:moveTo>
                  <a:pt x="69" y="78"/>
                </a:moveTo>
                <a:cubicBezTo>
                  <a:pt x="70" y="77"/>
                  <a:pt x="71" y="77"/>
                  <a:pt x="71" y="76"/>
                </a:cubicBezTo>
                <a:cubicBezTo>
                  <a:pt x="70" y="75"/>
                  <a:pt x="69" y="76"/>
                  <a:pt x="69" y="78"/>
                </a:cubicBezTo>
                <a:close/>
                <a:moveTo>
                  <a:pt x="114" y="76"/>
                </a:moveTo>
                <a:cubicBezTo>
                  <a:pt x="114" y="77"/>
                  <a:pt x="115" y="78"/>
                  <a:pt x="115" y="78"/>
                </a:cubicBezTo>
                <a:cubicBezTo>
                  <a:pt x="115" y="77"/>
                  <a:pt x="115" y="76"/>
                  <a:pt x="115" y="75"/>
                </a:cubicBezTo>
                <a:cubicBezTo>
                  <a:pt x="114" y="75"/>
                  <a:pt x="114" y="76"/>
                  <a:pt x="114" y="76"/>
                </a:cubicBezTo>
                <a:close/>
                <a:moveTo>
                  <a:pt x="118" y="78"/>
                </a:moveTo>
                <a:cubicBezTo>
                  <a:pt x="118" y="77"/>
                  <a:pt x="119" y="77"/>
                  <a:pt x="120" y="76"/>
                </a:cubicBezTo>
                <a:cubicBezTo>
                  <a:pt x="119" y="76"/>
                  <a:pt x="117" y="76"/>
                  <a:pt x="117" y="76"/>
                </a:cubicBezTo>
                <a:cubicBezTo>
                  <a:pt x="117" y="77"/>
                  <a:pt x="117" y="77"/>
                  <a:pt x="118" y="78"/>
                </a:cubicBezTo>
                <a:close/>
                <a:moveTo>
                  <a:pt x="104" y="78"/>
                </a:moveTo>
                <a:cubicBezTo>
                  <a:pt x="105" y="79"/>
                  <a:pt x="106" y="78"/>
                  <a:pt x="107" y="78"/>
                </a:cubicBezTo>
                <a:cubicBezTo>
                  <a:pt x="107" y="77"/>
                  <a:pt x="106" y="77"/>
                  <a:pt x="106" y="76"/>
                </a:cubicBezTo>
                <a:cubicBezTo>
                  <a:pt x="106" y="77"/>
                  <a:pt x="105" y="78"/>
                  <a:pt x="104" y="78"/>
                </a:cubicBezTo>
                <a:close/>
                <a:moveTo>
                  <a:pt x="56" y="79"/>
                </a:moveTo>
                <a:cubicBezTo>
                  <a:pt x="56" y="78"/>
                  <a:pt x="58" y="77"/>
                  <a:pt x="57" y="77"/>
                </a:cubicBezTo>
                <a:cubicBezTo>
                  <a:pt x="57" y="78"/>
                  <a:pt x="55" y="78"/>
                  <a:pt x="56" y="79"/>
                </a:cubicBezTo>
                <a:close/>
                <a:moveTo>
                  <a:pt x="57" y="80"/>
                </a:moveTo>
                <a:cubicBezTo>
                  <a:pt x="58" y="79"/>
                  <a:pt x="60" y="80"/>
                  <a:pt x="61" y="79"/>
                </a:cubicBezTo>
                <a:cubicBezTo>
                  <a:pt x="60" y="78"/>
                  <a:pt x="59" y="78"/>
                  <a:pt x="58" y="77"/>
                </a:cubicBezTo>
                <a:cubicBezTo>
                  <a:pt x="58" y="78"/>
                  <a:pt x="57" y="79"/>
                  <a:pt x="57" y="80"/>
                </a:cubicBezTo>
                <a:close/>
                <a:moveTo>
                  <a:pt x="39" y="80"/>
                </a:moveTo>
                <a:cubicBezTo>
                  <a:pt x="39" y="79"/>
                  <a:pt x="40" y="78"/>
                  <a:pt x="40" y="78"/>
                </a:cubicBezTo>
                <a:cubicBezTo>
                  <a:pt x="38" y="78"/>
                  <a:pt x="36" y="78"/>
                  <a:pt x="34" y="78"/>
                </a:cubicBezTo>
                <a:cubicBezTo>
                  <a:pt x="35" y="79"/>
                  <a:pt x="37" y="79"/>
                  <a:pt x="39" y="80"/>
                </a:cubicBezTo>
                <a:close/>
                <a:moveTo>
                  <a:pt x="65" y="79"/>
                </a:moveTo>
                <a:cubicBezTo>
                  <a:pt x="65" y="78"/>
                  <a:pt x="65" y="78"/>
                  <a:pt x="64" y="78"/>
                </a:cubicBezTo>
                <a:cubicBezTo>
                  <a:pt x="64" y="78"/>
                  <a:pt x="64" y="79"/>
                  <a:pt x="65" y="79"/>
                </a:cubicBezTo>
                <a:close/>
                <a:moveTo>
                  <a:pt x="92" y="79"/>
                </a:moveTo>
                <a:cubicBezTo>
                  <a:pt x="92" y="79"/>
                  <a:pt x="92" y="79"/>
                  <a:pt x="93" y="79"/>
                </a:cubicBezTo>
                <a:cubicBezTo>
                  <a:pt x="93" y="78"/>
                  <a:pt x="94" y="78"/>
                  <a:pt x="94" y="78"/>
                </a:cubicBezTo>
                <a:cubicBezTo>
                  <a:pt x="93" y="78"/>
                  <a:pt x="92" y="78"/>
                  <a:pt x="92" y="79"/>
                </a:cubicBezTo>
                <a:close/>
                <a:moveTo>
                  <a:pt x="86" y="79"/>
                </a:moveTo>
                <a:cubicBezTo>
                  <a:pt x="86" y="79"/>
                  <a:pt x="88" y="79"/>
                  <a:pt x="88" y="79"/>
                </a:cubicBezTo>
                <a:cubicBezTo>
                  <a:pt x="88" y="79"/>
                  <a:pt x="86" y="78"/>
                  <a:pt x="86" y="79"/>
                </a:cubicBezTo>
                <a:close/>
                <a:moveTo>
                  <a:pt x="83" y="82"/>
                </a:moveTo>
                <a:cubicBezTo>
                  <a:pt x="85" y="82"/>
                  <a:pt x="86" y="81"/>
                  <a:pt x="87" y="82"/>
                </a:cubicBezTo>
                <a:cubicBezTo>
                  <a:pt x="88" y="82"/>
                  <a:pt x="89" y="81"/>
                  <a:pt x="89" y="80"/>
                </a:cubicBezTo>
                <a:cubicBezTo>
                  <a:pt x="87" y="80"/>
                  <a:pt x="84" y="79"/>
                  <a:pt x="83" y="82"/>
                </a:cubicBezTo>
                <a:close/>
                <a:moveTo>
                  <a:pt x="112" y="81"/>
                </a:moveTo>
                <a:cubicBezTo>
                  <a:pt x="112" y="81"/>
                  <a:pt x="112" y="81"/>
                  <a:pt x="112" y="81"/>
                </a:cubicBezTo>
                <a:cubicBezTo>
                  <a:pt x="112" y="81"/>
                  <a:pt x="113" y="82"/>
                  <a:pt x="113" y="81"/>
                </a:cubicBezTo>
                <a:cubicBezTo>
                  <a:pt x="113" y="81"/>
                  <a:pt x="112" y="80"/>
                  <a:pt x="112" y="80"/>
                </a:cubicBezTo>
                <a:cubicBezTo>
                  <a:pt x="112" y="80"/>
                  <a:pt x="112" y="81"/>
                  <a:pt x="112" y="81"/>
                </a:cubicBezTo>
                <a:close/>
                <a:moveTo>
                  <a:pt x="56" y="81"/>
                </a:moveTo>
                <a:cubicBezTo>
                  <a:pt x="57" y="82"/>
                  <a:pt x="57" y="82"/>
                  <a:pt x="58" y="83"/>
                </a:cubicBezTo>
                <a:cubicBezTo>
                  <a:pt x="59" y="83"/>
                  <a:pt x="59" y="82"/>
                  <a:pt x="60" y="81"/>
                </a:cubicBezTo>
                <a:cubicBezTo>
                  <a:pt x="58" y="81"/>
                  <a:pt x="57" y="80"/>
                  <a:pt x="56" y="81"/>
                </a:cubicBezTo>
                <a:close/>
                <a:moveTo>
                  <a:pt x="60" y="84"/>
                </a:moveTo>
                <a:cubicBezTo>
                  <a:pt x="62" y="84"/>
                  <a:pt x="62" y="82"/>
                  <a:pt x="63" y="81"/>
                </a:cubicBezTo>
                <a:cubicBezTo>
                  <a:pt x="61" y="81"/>
                  <a:pt x="60" y="83"/>
                  <a:pt x="60" y="84"/>
                </a:cubicBezTo>
                <a:close/>
                <a:moveTo>
                  <a:pt x="107" y="84"/>
                </a:moveTo>
                <a:cubicBezTo>
                  <a:pt x="108" y="84"/>
                  <a:pt x="110" y="83"/>
                  <a:pt x="111" y="84"/>
                </a:cubicBezTo>
                <a:cubicBezTo>
                  <a:pt x="111" y="84"/>
                  <a:pt x="112" y="84"/>
                  <a:pt x="112" y="83"/>
                </a:cubicBezTo>
                <a:cubicBezTo>
                  <a:pt x="110" y="82"/>
                  <a:pt x="108" y="82"/>
                  <a:pt x="107" y="84"/>
                </a:cubicBezTo>
                <a:close/>
                <a:moveTo>
                  <a:pt x="76" y="84"/>
                </a:moveTo>
                <a:cubicBezTo>
                  <a:pt x="77" y="84"/>
                  <a:pt x="78" y="83"/>
                  <a:pt x="78" y="82"/>
                </a:cubicBezTo>
                <a:cubicBezTo>
                  <a:pt x="77" y="83"/>
                  <a:pt x="77" y="83"/>
                  <a:pt x="76" y="84"/>
                </a:cubicBezTo>
                <a:close/>
                <a:moveTo>
                  <a:pt x="52" y="84"/>
                </a:moveTo>
                <a:cubicBezTo>
                  <a:pt x="52" y="84"/>
                  <a:pt x="53" y="83"/>
                  <a:pt x="53" y="83"/>
                </a:cubicBezTo>
                <a:cubicBezTo>
                  <a:pt x="52" y="83"/>
                  <a:pt x="52" y="83"/>
                  <a:pt x="52" y="84"/>
                </a:cubicBezTo>
                <a:close/>
                <a:moveTo>
                  <a:pt x="63" y="86"/>
                </a:moveTo>
                <a:cubicBezTo>
                  <a:pt x="64" y="85"/>
                  <a:pt x="65" y="85"/>
                  <a:pt x="65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4"/>
                  <a:pt x="64" y="84"/>
                  <a:pt x="65" y="84"/>
                </a:cubicBezTo>
                <a:cubicBezTo>
                  <a:pt x="65" y="83"/>
                  <a:pt x="65" y="82"/>
                  <a:pt x="65" y="83"/>
                </a:cubicBezTo>
                <a:cubicBezTo>
                  <a:pt x="64" y="83"/>
                  <a:pt x="63" y="85"/>
                  <a:pt x="63" y="86"/>
                </a:cubicBezTo>
                <a:close/>
                <a:moveTo>
                  <a:pt x="82" y="84"/>
                </a:moveTo>
                <a:cubicBezTo>
                  <a:pt x="83" y="84"/>
                  <a:pt x="86" y="85"/>
                  <a:pt x="87" y="83"/>
                </a:cubicBezTo>
                <a:cubicBezTo>
                  <a:pt x="85" y="83"/>
                  <a:pt x="82" y="82"/>
                  <a:pt x="82" y="84"/>
                </a:cubicBezTo>
                <a:close/>
                <a:moveTo>
                  <a:pt x="68" y="83"/>
                </a:moveTo>
                <a:cubicBezTo>
                  <a:pt x="69" y="84"/>
                  <a:pt x="70" y="84"/>
                  <a:pt x="70" y="83"/>
                </a:cubicBezTo>
                <a:cubicBezTo>
                  <a:pt x="69" y="83"/>
                  <a:pt x="68" y="83"/>
                  <a:pt x="68" y="83"/>
                </a:cubicBezTo>
                <a:close/>
                <a:moveTo>
                  <a:pt x="66" y="86"/>
                </a:moveTo>
                <a:cubicBezTo>
                  <a:pt x="67" y="86"/>
                  <a:pt x="69" y="86"/>
                  <a:pt x="69" y="85"/>
                </a:cubicBezTo>
                <a:cubicBezTo>
                  <a:pt x="67" y="84"/>
                  <a:pt x="66" y="85"/>
                  <a:pt x="66" y="86"/>
                </a:cubicBezTo>
                <a:close/>
                <a:moveTo>
                  <a:pt x="70" y="85"/>
                </a:moveTo>
                <a:cubicBezTo>
                  <a:pt x="71" y="85"/>
                  <a:pt x="72" y="85"/>
                  <a:pt x="72" y="84"/>
                </a:cubicBezTo>
                <a:cubicBezTo>
                  <a:pt x="71" y="84"/>
                  <a:pt x="70" y="84"/>
                  <a:pt x="70" y="85"/>
                </a:cubicBezTo>
                <a:close/>
                <a:moveTo>
                  <a:pt x="82" y="85"/>
                </a:moveTo>
                <a:cubicBezTo>
                  <a:pt x="82" y="85"/>
                  <a:pt x="83" y="85"/>
                  <a:pt x="83" y="84"/>
                </a:cubicBezTo>
                <a:cubicBezTo>
                  <a:pt x="83" y="84"/>
                  <a:pt x="82" y="84"/>
                  <a:pt x="82" y="85"/>
                </a:cubicBezTo>
                <a:close/>
                <a:moveTo>
                  <a:pt x="52" y="88"/>
                </a:moveTo>
                <a:cubicBezTo>
                  <a:pt x="54" y="87"/>
                  <a:pt x="55" y="86"/>
                  <a:pt x="56" y="85"/>
                </a:cubicBezTo>
                <a:cubicBezTo>
                  <a:pt x="54" y="84"/>
                  <a:pt x="51" y="85"/>
                  <a:pt x="52" y="88"/>
                </a:cubicBezTo>
                <a:close/>
                <a:moveTo>
                  <a:pt x="44" y="89"/>
                </a:moveTo>
                <a:cubicBezTo>
                  <a:pt x="45" y="89"/>
                  <a:pt x="46" y="89"/>
                  <a:pt x="46" y="89"/>
                </a:cubicBezTo>
                <a:cubicBezTo>
                  <a:pt x="47" y="87"/>
                  <a:pt x="48" y="86"/>
                  <a:pt x="49" y="85"/>
                </a:cubicBezTo>
                <a:cubicBezTo>
                  <a:pt x="46" y="85"/>
                  <a:pt x="46" y="87"/>
                  <a:pt x="44" y="89"/>
                </a:cubicBezTo>
                <a:close/>
                <a:moveTo>
                  <a:pt x="48" y="88"/>
                </a:moveTo>
                <a:cubicBezTo>
                  <a:pt x="50" y="88"/>
                  <a:pt x="50" y="86"/>
                  <a:pt x="51" y="85"/>
                </a:cubicBezTo>
                <a:cubicBezTo>
                  <a:pt x="49" y="86"/>
                  <a:pt x="49" y="87"/>
                  <a:pt x="48" y="88"/>
                </a:cubicBezTo>
                <a:close/>
                <a:moveTo>
                  <a:pt x="94" y="90"/>
                </a:moveTo>
                <a:cubicBezTo>
                  <a:pt x="97" y="90"/>
                  <a:pt x="99" y="88"/>
                  <a:pt x="99" y="85"/>
                </a:cubicBezTo>
                <a:cubicBezTo>
                  <a:pt x="96" y="85"/>
                  <a:pt x="95" y="88"/>
                  <a:pt x="94" y="90"/>
                </a:cubicBezTo>
                <a:close/>
                <a:moveTo>
                  <a:pt x="102" y="90"/>
                </a:moveTo>
                <a:cubicBezTo>
                  <a:pt x="105" y="91"/>
                  <a:pt x="107" y="88"/>
                  <a:pt x="109" y="86"/>
                </a:cubicBezTo>
                <a:cubicBezTo>
                  <a:pt x="105" y="85"/>
                  <a:pt x="103" y="87"/>
                  <a:pt x="102" y="90"/>
                </a:cubicBezTo>
                <a:close/>
                <a:moveTo>
                  <a:pt x="57" y="87"/>
                </a:moveTo>
                <a:cubicBezTo>
                  <a:pt x="58" y="87"/>
                  <a:pt x="58" y="87"/>
                  <a:pt x="58" y="86"/>
                </a:cubicBezTo>
                <a:cubicBezTo>
                  <a:pt x="58" y="86"/>
                  <a:pt x="57" y="86"/>
                  <a:pt x="57" y="87"/>
                </a:cubicBezTo>
                <a:close/>
                <a:moveTo>
                  <a:pt x="73" y="88"/>
                </a:moveTo>
                <a:cubicBezTo>
                  <a:pt x="74" y="88"/>
                  <a:pt x="74" y="86"/>
                  <a:pt x="74" y="86"/>
                </a:cubicBezTo>
                <a:cubicBezTo>
                  <a:pt x="74" y="87"/>
                  <a:pt x="73" y="87"/>
                  <a:pt x="73" y="88"/>
                </a:cubicBezTo>
                <a:close/>
                <a:moveTo>
                  <a:pt x="68" y="89"/>
                </a:moveTo>
                <a:cubicBezTo>
                  <a:pt x="69" y="88"/>
                  <a:pt x="69" y="87"/>
                  <a:pt x="70" y="87"/>
                </a:cubicBezTo>
                <a:cubicBezTo>
                  <a:pt x="69" y="86"/>
                  <a:pt x="67" y="88"/>
                  <a:pt x="68" y="89"/>
                </a:cubicBezTo>
                <a:close/>
                <a:moveTo>
                  <a:pt x="59" y="88"/>
                </a:moveTo>
                <a:cubicBezTo>
                  <a:pt x="59" y="88"/>
                  <a:pt x="58" y="89"/>
                  <a:pt x="58" y="90"/>
                </a:cubicBezTo>
                <a:cubicBezTo>
                  <a:pt x="62" y="90"/>
                  <a:pt x="66" y="91"/>
                  <a:pt x="66" y="87"/>
                </a:cubicBezTo>
                <a:cubicBezTo>
                  <a:pt x="63" y="87"/>
                  <a:pt x="62" y="89"/>
                  <a:pt x="59" y="88"/>
                </a:cubicBezTo>
                <a:close/>
                <a:moveTo>
                  <a:pt x="55" y="90"/>
                </a:moveTo>
                <a:cubicBezTo>
                  <a:pt x="56" y="90"/>
                  <a:pt x="57" y="89"/>
                  <a:pt x="57" y="88"/>
                </a:cubicBezTo>
                <a:cubicBezTo>
                  <a:pt x="57" y="88"/>
                  <a:pt x="57" y="87"/>
                  <a:pt x="56" y="88"/>
                </a:cubicBezTo>
                <a:cubicBezTo>
                  <a:pt x="56" y="89"/>
                  <a:pt x="55" y="89"/>
                  <a:pt x="55" y="90"/>
                </a:cubicBezTo>
                <a:close/>
                <a:moveTo>
                  <a:pt x="107" y="91"/>
                </a:moveTo>
                <a:cubicBezTo>
                  <a:pt x="109" y="91"/>
                  <a:pt x="111" y="89"/>
                  <a:pt x="111" y="88"/>
                </a:cubicBezTo>
                <a:cubicBezTo>
                  <a:pt x="110" y="89"/>
                  <a:pt x="107" y="89"/>
                  <a:pt x="107" y="91"/>
                </a:cubicBezTo>
                <a:close/>
                <a:moveTo>
                  <a:pt x="46" y="91"/>
                </a:moveTo>
                <a:cubicBezTo>
                  <a:pt x="49" y="91"/>
                  <a:pt x="49" y="90"/>
                  <a:pt x="52" y="90"/>
                </a:cubicBezTo>
                <a:cubicBezTo>
                  <a:pt x="52" y="90"/>
                  <a:pt x="53" y="90"/>
                  <a:pt x="53" y="89"/>
                </a:cubicBezTo>
                <a:cubicBezTo>
                  <a:pt x="51" y="91"/>
                  <a:pt x="47" y="87"/>
                  <a:pt x="46" y="91"/>
                </a:cubicBezTo>
                <a:close/>
                <a:moveTo>
                  <a:pt x="99" y="90"/>
                </a:moveTo>
                <a:cubicBezTo>
                  <a:pt x="100" y="90"/>
                  <a:pt x="100" y="89"/>
                  <a:pt x="100" y="89"/>
                </a:cubicBezTo>
                <a:cubicBezTo>
                  <a:pt x="100" y="89"/>
                  <a:pt x="99" y="89"/>
                  <a:pt x="99" y="90"/>
                </a:cubicBezTo>
                <a:close/>
                <a:moveTo>
                  <a:pt x="79" y="91"/>
                </a:moveTo>
                <a:cubicBezTo>
                  <a:pt x="79" y="90"/>
                  <a:pt x="81" y="91"/>
                  <a:pt x="81" y="90"/>
                </a:cubicBezTo>
                <a:cubicBezTo>
                  <a:pt x="80" y="90"/>
                  <a:pt x="79" y="90"/>
                  <a:pt x="79" y="91"/>
                </a:cubicBezTo>
                <a:close/>
                <a:moveTo>
                  <a:pt x="93" y="90"/>
                </a:moveTo>
                <a:cubicBezTo>
                  <a:pt x="93" y="91"/>
                  <a:pt x="95" y="92"/>
                  <a:pt x="95" y="90"/>
                </a:cubicBezTo>
                <a:cubicBezTo>
                  <a:pt x="95" y="90"/>
                  <a:pt x="94" y="90"/>
                  <a:pt x="93" y="90"/>
                </a:cubicBezTo>
                <a:close/>
                <a:moveTo>
                  <a:pt x="97" y="91"/>
                </a:moveTo>
                <a:cubicBezTo>
                  <a:pt x="98" y="91"/>
                  <a:pt x="99" y="91"/>
                  <a:pt x="99" y="91"/>
                </a:cubicBezTo>
                <a:cubicBezTo>
                  <a:pt x="98" y="91"/>
                  <a:pt x="98" y="91"/>
                  <a:pt x="97" y="91"/>
                </a:cubicBezTo>
                <a:close/>
                <a:moveTo>
                  <a:pt x="101" y="91"/>
                </a:moveTo>
                <a:cubicBezTo>
                  <a:pt x="101" y="92"/>
                  <a:pt x="101" y="92"/>
                  <a:pt x="101" y="92"/>
                </a:cubicBezTo>
                <a:cubicBezTo>
                  <a:pt x="102" y="92"/>
                  <a:pt x="102" y="92"/>
                  <a:pt x="102" y="91"/>
                </a:cubicBezTo>
                <a:cubicBezTo>
                  <a:pt x="102" y="91"/>
                  <a:pt x="102" y="91"/>
                  <a:pt x="101" y="91"/>
                </a:cubicBezTo>
                <a:close/>
                <a:moveTo>
                  <a:pt x="62" y="93"/>
                </a:moveTo>
                <a:cubicBezTo>
                  <a:pt x="58" y="93"/>
                  <a:pt x="63" y="94"/>
                  <a:pt x="62" y="93"/>
                </a:cubicBezTo>
                <a:close/>
                <a:moveTo>
                  <a:pt x="73" y="94"/>
                </a:moveTo>
                <a:cubicBezTo>
                  <a:pt x="75" y="94"/>
                  <a:pt x="77" y="94"/>
                  <a:pt x="79" y="94"/>
                </a:cubicBezTo>
                <a:cubicBezTo>
                  <a:pt x="78" y="93"/>
                  <a:pt x="74" y="92"/>
                  <a:pt x="73" y="94"/>
                </a:cubicBezTo>
                <a:close/>
                <a:moveTo>
                  <a:pt x="90" y="95"/>
                </a:moveTo>
                <a:cubicBezTo>
                  <a:pt x="91" y="94"/>
                  <a:pt x="91" y="94"/>
                  <a:pt x="92" y="95"/>
                </a:cubicBezTo>
                <a:cubicBezTo>
                  <a:pt x="92" y="94"/>
                  <a:pt x="92" y="94"/>
                  <a:pt x="92" y="94"/>
                </a:cubicBezTo>
                <a:cubicBezTo>
                  <a:pt x="91" y="93"/>
                  <a:pt x="91" y="94"/>
                  <a:pt x="90" y="93"/>
                </a:cubicBezTo>
                <a:cubicBezTo>
                  <a:pt x="90" y="94"/>
                  <a:pt x="90" y="94"/>
                  <a:pt x="90" y="95"/>
                </a:cubicBezTo>
                <a:close/>
                <a:moveTo>
                  <a:pt x="94" y="95"/>
                </a:moveTo>
                <a:cubicBezTo>
                  <a:pt x="95" y="95"/>
                  <a:pt x="97" y="95"/>
                  <a:pt x="97" y="94"/>
                </a:cubicBezTo>
                <a:cubicBezTo>
                  <a:pt x="97" y="94"/>
                  <a:pt x="94" y="94"/>
                  <a:pt x="94" y="95"/>
                </a:cubicBezTo>
                <a:close/>
                <a:moveTo>
                  <a:pt x="79" y="98"/>
                </a:moveTo>
                <a:cubicBezTo>
                  <a:pt x="80" y="98"/>
                  <a:pt x="81" y="97"/>
                  <a:pt x="81" y="96"/>
                </a:cubicBezTo>
                <a:cubicBezTo>
                  <a:pt x="80" y="96"/>
                  <a:pt x="79" y="96"/>
                  <a:pt x="79" y="98"/>
                </a:cubicBezTo>
                <a:close/>
                <a:moveTo>
                  <a:pt x="69" y="97"/>
                </a:moveTo>
                <a:cubicBezTo>
                  <a:pt x="71" y="98"/>
                  <a:pt x="77" y="100"/>
                  <a:pt x="77" y="96"/>
                </a:cubicBezTo>
                <a:cubicBezTo>
                  <a:pt x="74" y="96"/>
                  <a:pt x="71" y="96"/>
                  <a:pt x="69" y="97"/>
                </a:cubicBezTo>
                <a:close/>
                <a:moveTo>
                  <a:pt x="88" y="97"/>
                </a:moveTo>
                <a:cubicBezTo>
                  <a:pt x="89" y="97"/>
                  <a:pt x="90" y="97"/>
                  <a:pt x="90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9" y="97"/>
                  <a:pt x="89" y="97"/>
                  <a:pt x="88" y="97"/>
                </a:cubicBezTo>
                <a:close/>
                <a:moveTo>
                  <a:pt x="85" y="98"/>
                </a:moveTo>
                <a:cubicBezTo>
                  <a:pt x="86" y="98"/>
                  <a:pt x="86" y="98"/>
                  <a:pt x="87" y="98"/>
                </a:cubicBezTo>
                <a:cubicBezTo>
                  <a:pt x="86" y="97"/>
                  <a:pt x="87" y="97"/>
                  <a:pt x="86" y="97"/>
                </a:cubicBezTo>
                <a:cubicBezTo>
                  <a:pt x="86" y="97"/>
                  <a:pt x="85" y="97"/>
                  <a:pt x="85" y="98"/>
                </a:cubicBezTo>
                <a:close/>
                <a:moveTo>
                  <a:pt x="92" y="98"/>
                </a:moveTo>
                <a:cubicBezTo>
                  <a:pt x="93" y="97"/>
                  <a:pt x="95" y="98"/>
                  <a:pt x="95" y="97"/>
                </a:cubicBezTo>
                <a:cubicBezTo>
                  <a:pt x="94" y="97"/>
                  <a:pt x="92" y="96"/>
                  <a:pt x="92" y="98"/>
                </a:cubicBezTo>
                <a:close/>
                <a:moveTo>
                  <a:pt x="99" y="97"/>
                </a:moveTo>
                <a:cubicBezTo>
                  <a:pt x="100" y="97"/>
                  <a:pt x="101" y="98"/>
                  <a:pt x="101" y="97"/>
                </a:cubicBezTo>
                <a:cubicBezTo>
                  <a:pt x="100" y="97"/>
                  <a:pt x="99" y="97"/>
                  <a:pt x="99" y="97"/>
                </a:cubicBezTo>
                <a:close/>
                <a:moveTo>
                  <a:pt x="82" y="98"/>
                </a:moveTo>
                <a:cubicBezTo>
                  <a:pt x="83" y="98"/>
                  <a:pt x="83" y="98"/>
                  <a:pt x="84" y="98"/>
                </a:cubicBezTo>
                <a:cubicBezTo>
                  <a:pt x="84" y="97"/>
                  <a:pt x="84" y="97"/>
                  <a:pt x="83" y="97"/>
                </a:cubicBezTo>
                <a:cubicBezTo>
                  <a:pt x="83" y="97"/>
                  <a:pt x="82" y="98"/>
                  <a:pt x="82" y="98"/>
                </a:cubicBezTo>
                <a:close/>
                <a:moveTo>
                  <a:pt x="91" y="100"/>
                </a:moveTo>
                <a:cubicBezTo>
                  <a:pt x="92" y="100"/>
                  <a:pt x="94" y="100"/>
                  <a:pt x="94" y="99"/>
                </a:cubicBezTo>
                <a:cubicBezTo>
                  <a:pt x="93" y="99"/>
                  <a:pt x="91" y="99"/>
                  <a:pt x="91" y="100"/>
                </a:cubicBezTo>
                <a:close/>
                <a:moveTo>
                  <a:pt x="78" y="101"/>
                </a:moveTo>
                <a:cubicBezTo>
                  <a:pt x="80" y="101"/>
                  <a:pt x="83" y="101"/>
                  <a:pt x="83" y="99"/>
                </a:cubicBezTo>
                <a:cubicBezTo>
                  <a:pt x="81" y="99"/>
                  <a:pt x="79" y="100"/>
                  <a:pt x="78" y="101"/>
                </a:cubicBezTo>
                <a:close/>
                <a:moveTo>
                  <a:pt x="90" y="103"/>
                </a:moveTo>
                <a:cubicBezTo>
                  <a:pt x="90" y="103"/>
                  <a:pt x="92" y="103"/>
                  <a:pt x="92" y="102"/>
                </a:cubicBezTo>
                <a:cubicBezTo>
                  <a:pt x="91" y="102"/>
                  <a:pt x="90" y="102"/>
                  <a:pt x="90" y="103"/>
                </a:cubicBezTo>
                <a:close/>
                <a:moveTo>
                  <a:pt x="82" y="118"/>
                </a:moveTo>
                <a:cubicBezTo>
                  <a:pt x="83" y="118"/>
                  <a:pt x="83" y="118"/>
                  <a:pt x="84" y="117"/>
                </a:cubicBezTo>
                <a:cubicBezTo>
                  <a:pt x="83" y="117"/>
                  <a:pt x="82" y="117"/>
                  <a:pt x="82" y="11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2" name="组合 561"/>
          <p:cNvGrpSpPr/>
          <p:nvPr/>
        </p:nvGrpSpPr>
        <p:grpSpPr>
          <a:xfrm>
            <a:off x="4749012" y="2160376"/>
            <a:ext cx="79019" cy="338156"/>
            <a:chOff x="10951051" y="2085366"/>
            <a:chExt cx="79019" cy="338156"/>
          </a:xfrm>
          <a:solidFill>
            <a:srgbClr val="00B050"/>
          </a:solidFill>
        </p:grpSpPr>
        <p:sp>
          <p:nvSpPr>
            <p:cNvPr id="448" name="Freeform 97"/>
            <p:cNvSpPr>
              <a:spLocks/>
            </p:cNvSpPr>
            <p:nvPr/>
          </p:nvSpPr>
          <p:spPr bwMode="auto">
            <a:xfrm>
              <a:off x="10987074" y="2162061"/>
              <a:ext cx="22079" cy="148742"/>
            </a:xfrm>
            <a:custGeom>
              <a:avLst/>
              <a:gdLst>
                <a:gd name="T0" fmla="*/ 6 w 8"/>
                <a:gd name="T1" fmla="*/ 54 h 54"/>
                <a:gd name="T2" fmla="*/ 0 w 8"/>
                <a:gd name="T3" fmla="*/ 1 h 54"/>
                <a:gd name="T4" fmla="*/ 3 w 8"/>
                <a:gd name="T5" fmla="*/ 7 h 54"/>
                <a:gd name="T6" fmla="*/ 7 w 8"/>
                <a:gd name="T7" fmla="*/ 50 h 54"/>
                <a:gd name="T8" fmla="*/ 6 w 8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4">
                  <a:moveTo>
                    <a:pt x="6" y="54"/>
                  </a:moveTo>
                  <a:cubicBezTo>
                    <a:pt x="5" y="37"/>
                    <a:pt x="4" y="18"/>
                    <a:pt x="0" y="1"/>
                  </a:cubicBezTo>
                  <a:cubicBezTo>
                    <a:pt x="3" y="0"/>
                    <a:pt x="2" y="5"/>
                    <a:pt x="3" y="7"/>
                  </a:cubicBezTo>
                  <a:cubicBezTo>
                    <a:pt x="5" y="19"/>
                    <a:pt x="6" y="35"/>
                    <a:pt x="7" y="50"/>
                  </a:cubicBezTo>
                  <a:cubicBezTo>
                    <a:pt x="7" y="51"/>
                    <a:pt x="8" y="54"/>
                    <a:pt x="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9" name="Freeform 98"/>
            <p:cNvSpPr>
              <a:spLocks/>
            </p:cNvSpPr>
            <p:nvPr/>
          </p:nvSpPr>
          <p:spPr bwMode="auto">
            <a:xfrm>
              <a:off x="10975454" y="2173682"/>
              <a:ext cx="24403" cy="159201"/>
            </a:xfrm>
            <a:custGeom>
              <a:avLst/>
              <a:gdLst>
                <a:gd name="T0" fmla="*/ 0 w 9"/>
                <a:gd name="T1" fmla="*/ 0 h 58"/>
                <a:gd name="T2" fmla="*/ 1 w 9"/>
                <a:gd name="T3" fmla="*/ 0 h 58"/>
                <a:gd name="T4" fmla="*/ 9 w 9"/>
                <a:gd name="T5" fmla="*/ 58 h 58"/>
                <a:gd name="T6" fmla="*/ 1 w 9"/>
                <a:gd name="T7" fmla="*/ 15 h 58"/>
                <a:gd name="T8" fmla="*/ 0 w 9"/>
                <a:gd name="T9" fmla="*/ 2 h 58"/>
                <a:gd name="T10" fmla="*/ 0 w 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8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17"/>
                    <a:pt x="6" y="41"/>
                    <a:pt x="9" y="58"/>
                  </a:cubicBezTo>
                  <a:cubicBezTo>
                    <a:pt x="6" y="47"/>
                    <a:pt x="3" y="30"/>
                    <a:pt x="1" y="15"/>
                  </a:cubicBezTo>
                  <a:cubicBezTo>
                    <a:pt x="1" y="11"/>
                    <a:pt x="0" y="6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0" name="Freeform 99"/>
            <p:cNvSpPr>
              <a:spLocks noEditPoints="1"/>
            </p:cNvSpPr>
            <p:nvPr/>
          </p:nvSpPr>
          <p:spPr bwMode="auto">
            <a:xfrm>
              <a:off x="10951051" y="2085366"/>
              <a:ext cx="79019" cy="338156"/>
            </a:xfrm>
            <a:custGeom>
              <a:avLst/>
              <a:gdLst>
                <a:gd name="T0" fmla="*/ 19 w 29"/>
                <a:gd name="T1" fmla="*/ 16 h 123"/>
                <a:gd name="T2" fmla="*/ 23 w 29"/>
                <a:gd name="T3" fmla="*/ 39 h 123"/>
                <a:gd name="T4" fmla="*/ 28 w 29"/>
                <a:gd name="T5" fmla="*/ 88 h 123"/>
                <a:gd name="T6" fmla="*/ 26 w 29"/>
                <a:gd name="T7" fmla="*/ 116 h 123"/>
                <a:gd name="T8" fmla="*/ 21 w 29"/>
                <a:gd name="T9" fmla="*/ 117 h 123"/>
                <a:gd name="T10" fmla="*/ 9 w 29"/>
                <a:gd name="T11" fmla="*/ 95 h 123"/>
                <a:gd name="T12" fmla="*/ 10 w 29"/>
                <a:gd name="T13" fmla="*/ 91 h 123"/>
                <a:gd name="T14" fmla="*/ 4 w 29"/>
                <a:gd name="T15" fmla="*/ 34 h 123"/>
                <a:gd name="T16" fmla="*/ 3 w 29"/>
                <a:gd name="T17" fmla="*/ 23 h 123"/>
                <a:gd name="T18" fmla="*/ 0 w 29"/>
                <a:gd name="T19" fmla="*/ 20 h 123"/>
                <a:gd name="T20" fmla="*/ 1 w 29"/>
                <a:gd name="T21" fmla="*/ 14 h 123"/>
                <a:gd name="T22" fmla="*/ 3 w 29"/>
                <a:gd name="T23" fmla="*/ 8 h 123"/>
                <a:gd name="T24" fmla="*/ 17 w 29"/>
                <a:gd name="T25" fmla="*/ 11 h 123"/>
                <a:gd name="T26" fmla="*/ 15 w 29"/>
                <a:gd name="T27" fmla="*/ 8 h 123"/>
                <a:gd name="T28" fmla="*/ 6 w 29"/>
                <a:gd name="T29" fmla="*/ 12 h 123"/>
                <a:gd name="T30" fmla="*/ 15 w 29"/>
                <a:gd name="T31" fmla="*/ 8 h 123"/>
                <a:gd name="T32" fmla="*/ 4 w 29"/>
                <a:gd name="T33" fmla="*/ 15 h 123"/>
                <a:gd name="T34" fmla="*/ 8 w 29"/>
                <a:gd name="T35" fmla="*/ 19 h 123"/>
                <a:gd name="T36" fmla="*/ 17 w 29"/>
                <a:gd name="T37" fmla="*/ 16 h 123"/>
                <a:gd name="T38" fmla="*/ 18 w 29"/>
                <a:gd name="T39" fmla="*/ 22 h 123"/>
                <a:gd name="T40" fmla="*/ 18 w 29"/>
                <a:gd name="T41" fmla="*/ 25 h 123"/>
                <a:gd name="T42" fmla="*/ 6 w 29"/>
                <a:gd name="T43" fmla="*/ 28 h 123"/>
                <a:gd name="T44" fmla="*/ 8 w 29"/>
                <a:gd name="T45" fmla="*/ 50 h 123"/>
                <a:gd name="T46" fmla="*/ 10 w 29"/>
                <a:gd name="T47" fmla="*/ 66 h 123"/>
                <a:gd name="T48" fmla="*/ 11 w 29"/>
                <a:gd name="T49" fmla="*/ 75 h 123"/>
                <a:gd name="T50" fmla="*/ 13 w 29"/>
                <a:gd name="T51" fmla="*/ 93 h 123"/>
                <a:gd name="T52" fmla="*/ 21 w 29"/>
                <a:gd name="T53" fmla="*/ 57 h 123"/>
                <a:gd name="T54" fmla="*/ 18 w 29"/>
                <a:gd name="T55" fmla="*/ 27 h 123"/>
                <a:gd name="T56" fmla="*/ 25 w 29"/>
                <a:gd name="T57" fmla="*/ 73 h 123"/>
                <a:gd name="T58" fmla="*/ 25 w 29"/>
                <a:gd name="T59" fmla="*/ 73 h 123"/>
                <a:gd name="T60" fmla="*/ 26 w 29"/>
                <a:gd name="T61" fmla="*/ 92 h 123"/>
                <a:gd name="T62" fmla="*/ 24 w 29"/>
                <a:gd name="T63" fmla="*/ 80 h 123"/>
                <a:gd name="T64" fmla="*/ 14 w 29"/>
                <a:gd name="T65" fmla="*/ 95 h 123"/>
                <a:gd name="T66" fmla="*/ 23 w 29"/>
                <a:gd name="T67" fmla="*/ 111 h 123"/>
                <a:gd name="T68" fmla="*/ 25 w 29"/>
                <a:gd name="T69" fmla="*/ 98 h 123"/>
                <a:gd name="T70" fmla="*/ 14 w 29"/>
                <a:gd name="T71" fmla="*/ 95 h 123"/>
                <a:gd name="T72" fmla="*/ 26 w 29"/>
                <a:gd name="T73" fmla="*/ 95 h 123"/>
                <a:gd name="T74" fmla="*/ 26 w 29"/>
                <a:gd name="T75" fmla="*/ 9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" h="123">
                  <a:moveTo>
                    <a:pt x="20" y="15"/>
                  </a:moveTo>
                  <a:cubicBezTo>
                    <a:pt x="20" y="16"/>
                    <a:pt x="19" y="16"/>
                    <a:pt x="19" y="16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18" y="25"/>
                    <a:pt x="22" y="32"/>
                    <a:pt x="23" y="39"/>
                  </a:cubicBezTo>
                  <a:cubicBezTo>
                    <a:pt x="22" y="40"/>
                    <a:pt x="22" y="39"/>
                    <a:pt x="22" y="39"/>
                  </a:cubicBezTo>
                  <a:cubicBezTo>
                    <a:pt x="24" y="56"/>
                    <a:pt x="25" y="71"/>
                    <a:pt x="28" y="88"/>
                  </a:cubicBezTo>
                  <a:cubicBezTo>
                    <a:pt x="27" y="89"/>
                    <a:pt x="28" y="91"/>
                    <a:pt x="28" y="92"/>
                  </a:cubicBezTo>
                  <a:cubicBezTo>
                    <a:pt x="29" y="99"/>
                    <a:pt x="25" y="108"/>
                    <a:pt x="26" y="116"/>
                  </a:cubicBezTo>
                  <a:cubicBezTo>
                    <a:pt x="26" y="119"/>
                    <a:pt x="25" y="120"/>
                    <a:pt x="24" y="123"/>
                  </a:cubicBezTo>
                  <a:cubicBezTo>
                    <a:pt x="22" y="122"/>
                    <a:pt x="23" y="118"/>
                    <a:pt x="21" y="117"/>
                  </a:cubicBezTo>
                  <a:cubicBezTo>
                    <a:pt x="19" y="109"/>
                    <a:pt x="14" y="103"/>
                    <a:pt x="12" y="96"/>
                  </a:cubicBezTo>
                  <a:cubicBezTo>
                    <a:pt x="11" y="95"/>
                    <a:pt x="10" y="95"/>
                    <a:pt x="9" y="95"/>
                  </a:cubicBezTo>
                  <a:cubicBezTo>
                    <a:pt x="10" y="94"/>
                    <a:pt x="10" y="93"/>
                    <a:pt x="9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7" y="73"/>
                    <a:pt x="6" y="53"/>
                    <a:pt x="3" y="35"/>
                  </a:cubicBezTo>
                  <a:cubicBezTo>
                    <a:pt x="3" y="35"/>
                    <a:pt x="4" y="35"/>
                    <a:pt x="4" y="34"/>
                  </a:cubicBezTo>
                  <a:cubicBezTo>
                    <a:pt x="3" y="32"/>
                    <a:pt x="3" y="28"/>
                    <a:pt x="2" y="26"/>
                  </a:cubicBezTo>
                  <a:cubicBezTo>
                    <a:pt x="3" y="26"/>
                    <a:pt x="4" y="25"/>
                    <a:pt x="3" y="23"/>
                  </a:cubicBezTo>
                  <a:cubicBezTo>
                    <a:pt x="3" y="23"/>
                    <a:pt x="2" y="23"/>
                    <a:pt x="1" y="22"/>
                  </a:cubicBezTo>
                  <a:cubicBezTo>
                    <a:pt x="2" y="21"/>
                    <a:pt x="1" y="21"/>
                    <a:pt x="0" y="20"/>
                  </a:cubicBezTo>
                  <a:cubicBezTo>
                    <a:pt x="3" y="19"/>
                    <a:pt x="1" y="16"/>
                    <a:pt x="2" y="15"/>
                  </a:cubicBezTo>
                  <a:cubicBezTo>
                    <a:pt x="2" y="15"/>
                    <a:pt x="2" y="14"/>
                    <a:pt x="1" y="14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2" y="11"/>
                    <a:pt x="3" y="9"/>
                    <a:pt x="3" y="8"/>
                  </a:cubicBezTo>
                  <a:cubicBezTo>
                    <a:pt x="5" y="4"/>
                    <a:pt x="12" y="0"/>
                    <a:pt x="17" y="4"/>
                  </a:cubicBezTo>
                  <a:cubicBezTo>
                    <a:pt x="18" y="6"/>
                    <a:pt x="18" y="9"/>
                    <a:pt x="17" y="11"/>
                  </a:cubicBezTo>
                  <a:cubicBezTo>
                    <a:pt x="18" y="13"/>
                    <a:pt x="18" y="14"/>
                    <a:pt x="20" y="15"/>
                  </a:cubicBezTo>
                  <a:close/>
                  <a:moveTo>
                    <a:pt x="15" y="8"/>
                  </a:moveTo>
                  <a:cubicBezTo>
                    <a:pt x="13" y="4"/>
                    <a:pt x="5" y="5"/>
                    <a:pt x="7" y="11"/>
                  </a:cubicBezTo>
                  <a:cubicBezTo>
                    <a:pt x="7" y="11"/>
                    <a:pt x="6" y="12"/>
                    <a:pt x="6" y="12"/>
                  </a:cubicBezTo>
                  <a:cubicBezTo>
                    <a:pt x="9" y="13"/>
                    <a:pt x="11" y="12"/>
                    <a:pt x="14" y="12"/>
                  </a:cubicBezTo>
                  <a:cubicBezTo>
                    <a:pt x="14" y="11"/>
                    <a:pt x="15" y="9"/>
                    <a:pt x="15" y="8"/>
                  </a:cubicBezTo>
                  <a:close/>
                  <a:moveTo>
                    <a:pt x="14" y="15"/>
                  </a:moveTo>
                  <a:cubicBezTo>
                    <a:pt x="11" y="15"/>
                    <a:pt x="7" y="15"/>
                    <a:pt x="4" y="15"/>
                  </a:cubicBezTo>
                  <a:cubicBezTo>
                    <a:pt x="5" y="18"/>
                    <a:pt x="11" y="15"/>
                    <a:pt x="14" y="15"/>
                  </a:cubicBezTo>
                  <a:close/>
                  <a:moveTo>
                    <a:pt x="8" y="19"/>
                  </a:moveTo>
                  <a:cubicBezTo>
                    <a:pt x="12" y="18"/>
                    <a:pt x="14" y="18"/>
                    <a:pt x="17" y="18"/>
                  </a:cubicBezTo>
                  <a:cubicBezTo>
                    <a:pt x="17" y="17"/>
                    <a:pt x="18" y="17"/>
                    <a:pt x="17" y="16"/>
                  </a:cubicBezTo>
                  <a:cubicBezTo>
                    <a:pt x="15" y="18"/>
                    <a:pt x="11" y="18"/>
                    <a:pt x="8" y="19"/>
                  </a:cubicBezTo>
                  <a:close/>
                  <a:moveTo>
                    <a:pt x="18" y="22"/>
                  </a:moveTo>
                  <a:cubicBezTo>
                    <a:pt x="15" y="23"/>
                    <a:pt x="10" y="23"/>
                    <a:pt x="8" y="25"/>
                  </a:cubicBezTo>
                  <a:cubicBezTo>
                    <a:pt x="12" y="25"/>
                    <a:pt x="15" y="25"/>
                    <a:pt x="18" y="25"/>
                  </a:cubicBezTo>
                  <a:cubicBezTo>
                    <a:pt x="18" y="24"/>
                    <a:pt x="19" y="22"/>
                    <a:pt x="18" y="22"/>
                  </a:cubicBezTo>
                  <a:close/>
                  <a:moveTo>
                    <a:pt x="6" y="28"/>
                  </a:moveTo>
                  <a:cubicBezTo>
                    <a:pt x="6" y="29"/>
                    <a:pt x="6" y="29"/>
                    <a:pt x="5" y="30"/>
                  </a:cubicBezTo>
                  <a:cubicBezTo>
                    <a:pt x="6" y="37"/>
                    <a:pt x="7" y="44"/>
                    <a:pt x="8" y="50"/>
                  </a:cubicBezTo>
                  <a:cubicBezTo>
                    <a:pt x="7" y="54"/>
                    <a:pt x="9" y="59"/>
                    <a:pt x="9" y="62"/>
                  </a:cubicBezTo>
                  <a:cubicBezTo>
                    <a:pt x="10" y="63"/>
                    <a:pt x="11" y="66"/>
                    <a:pt x="10" y="66"/>
                  </a:cubicBezTo>
                  <a:cubicBezTo>
                    <a:pt x="10" y="66"/>
                    <a:pt x="10" y="65"/>
                    <a:pt x="9" y="64"/>
                  </a:cubicBezTo>
                  <a:cubicBezTo>
                    <a:pt x="10" y="68"/>
                    <a:pt x="10" y="71"/>
                    <a:pt x="11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3" y="81"/>
                    <a:pt x="11" y="88"/>
                    <a:pt x="13" y="93"/>
                  </a:cubicBezTo>
                  <a:cubicBezTo>
                    <a:pt x="16" y="92"/>
                    <a:pt x="19" y="91"/>
                    <a:pt x="23" y="92"/>
                  </a:cubicBezTo>
                  <a:cubicBezTo>
                    <a:pt x="23" y="80"/>
                    <a:pt x="22" y="68"/>
                    <a:pt x="21" y="57"/>
                  </a:cubicBezTo>
                  <a:cubicBezTo>
                    <a:pt x="21" y="50"/>
                    <a:pt x="19" y="39"/>
                    <a:pt x="20" y="32"/>
                  </a:cubicBezTo>
                  <a:cubicBezTo>
                    <a:pt x="19" y="30"/>
                    <a:pt x="19" y="28"/>
                    <a:pt x="18" y="27"/>
                  </a:cubicBezTo>
                  <a:cubicBezTo>
                    <a:pt x="15" y="28"/>
                    <a:pt x="11" y="27"/>
                    <a:pt x="6" y="28"/>
                  </a:cubicBezTo>
                  <a:close/>
                  <a:moveTo>
                    <a:pt x="25" y="73"/>
                  </a:moveTo>
                  <a:cubicBezTo>
                    <a:pt x="24" y="73"/>
                    <a:pt x="25" y="72"/>
                    <a:pt x="24" y="72"/>
                  </a:cubicBezTo>
                  <a:cubicBezTo>
                    <a:pt x="25" y="73"/>
                    <a:pt x="24" y="74"/>
                    <a:pt x="25" y="73"/>
                  </a:cubicBezTo>
                  <a:close/>
                  <a:moveTo>
                    <a:pt x="25" y="92"/>
                  </a:moveTo>
                  <a:cubicBezTo>
                    <a:pt x="25" y="92"/>
                    <a:pt x="25" y="92"/>
                    <a:pt x="26" y="92"/>
                  </a:cubicBezTo>
                  <a:cubicBezTo>
                    <a:pt x="27" y="89"/>
                    <a:pt x="25" y="84"/>
                    <a:pt x="25" y="80"/>
                  </a:cubicBezTo>
                  <a:cubicBezTo>
                    <a:pt x="25" y="80"/>
                    <a:pt x="24" y="80"/>
                    <a:pt x="24" y="80"/>
                  </a:cubicBezTo>
                  <a:cubicBezTo>
                    <a:pt x="24" y="84"/>
                    <a:pt x="23" y="88"/>
                    <a:pt x="25" y="92"/>
                  </a:cubicBezTo>
                  <a:close/>
                  <a:moveTo>
                    <a:pt x="14" y="95"/>
                  </a:moveTo>
                  <a:cubicBezTo>
                    <a:pt x="16" y="101"/>
                    <a:pt x="19" y="106"/>
                    <a:pt x="21" y="112"/>
                  </a:cubicBezTo>
                  <a:cubicBezTo>
                    <a:pt x="22" y="112"/>
                    <a:pt x="22" y="111"/>
                    <a:pt x="23" y="111"/>
                  </a:cubicBezTo>
                  <a:cubicBezTo>
                    <a:pt x="23" y="111"/>
                    <a:pt x="24" y="112"/>
                    <a:pt x="24" y="111"/>
                  </a:cubicBezTo>
                  <a:cubicBezTo>
                    <a:pt x="24" y="108"/>
                    <a:pt x="24" y="102"/>
                    <a:pt x="25" y="98"/>
                  </a:cubicBezTo>
                  <a:cubicBezTo>
                    <a:pt x="24" y="97"/>
                    <a:pt x="23" y="96"/>
                    <a:pt x="23" y="95"/>
                  </a:cubicBezTo>
                  <a:cubicBezTo>
                    <a:pt x="21" y="93"/>
                    <a:pt x="17" y="95"/>
                    <a:pt x="14" y="95"/>
                  </a:cubicBezTo>
                  <a:close/>
                  <a:moveTo>
                    <a:pt x="26" y="95"/>
                  </a:moveTo>
                  <a:cubicBezTo>
                    <a:pt x="25" y="95"/>
                    <a:pt x="26" y="95"/>
                    <a:pt x="26" y="95"/>
                  </a:cubicBezTo>
                  <a:cubicBezTo>
                    <a:pt x="25" y="95"/>
                    <a:pt x="25" y="94"/>
                    <a:pt x="25" y="95"/>
                  </a:cubicBezTo>
                  <a:cubicBezTo>
                    <a:pt x="25" y="95"/>
                    <a:pt x="25" y="95"/>
                    <a:pt x="26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5" name="组合 574"/>
          <p:cNvGrpSpPr/>
          <p:nvPr/>
        </p:nvGrpSpPr>
        <p:grpSpPr>
          <a:xfrm>
            <a:off x="5089492" y="1277218"/>
            <a:ext cx="195224" cy="356749"/>
            <a:chOff x="11291531" y="1202208"/>
            <a:chExt cx="195224" cy="356749"/>
          </a:xfrm>
          <a:solidFill>
            <a:srgbClr val="00B050"/>
          </a:solidFill>
        </p:grpSpPr>
        <p:sp>
          <p:nvSpPr>
            <p:cNvPr id="451" name="Freeform 100"/>
            <p:cNvSpPr>
              <a:spLocks/>
            </p:cNvSpPr>
            <p:nvPr/>
          </p:nvSpPr>
          <p:spPr bwMode="auto">
            <a:xfrm>
              <a:off x="11343824" y="1413701"/>
              <a:ext cx="8134" cy="2324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2" name="Freeform 101"/>
            <p:cNvSpPr>
              <a:spLocks/>
            </p:cNvSpPr>
            <p:nvPr/>
          </p:nvSpPr>
          <p:spPr bwMode="auto">
            <a:xfrm>
              <a:off x="11428653" y="1424160"/>
              <a:ext cx="2324" cy="581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3" name="Freeform 102"/>
            <p:cNvSpPr>
              <a:spLocks/>
            </p:cNvSpPr>
            <p:nvPr/>
          </p:nvSpPr>
          <p:spPr bwMode="auto">
            <a:xfrm>
              <a:off x="11428653" y="1429970"/>
              <a:ext cx="2324" cy="2324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4" name="Freeform 103"/>
            <p:cNvSpPr>
              <a:spLocks/>
            </p:cNvSpPr>
            <p:nvPr/>
          </p:nvSpPr>
          <p:spPr bwMode="auto">
            <a:xfrm>
              <a:off x="11428653" y="1434618"/>
              <a:ext cx="2324" cy="9296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5" name="Freeform 104"/>
            <p:cNvSpPr>
              <a:spLocks/>
            </p:cNvSpPr>
            <p:nvPr/>
          </p:nvSpPr>
          <p:spPr bwMode="auto">
            <a:xfrm>
              <a:off x="11329879" y="1443914"/>
              <a:ext cx="2324" cy="464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6" name="Freeform 105"/>
            <p:cNvSpPr>
              <a:spLocks noEditPoints="1"/>
            </p:cNvSpPr>
            <p:nvPr/>
          </p:nvSpPr>
          <p:spPr bwMode="auto">
            <a:xfrm>
              <a:off x="11291531" y="1202208"/>
              <a:ext cx="195224" cy="356749"/>
            </a:xfrm>
            <a:custGeom>
              <a:avLst/>
              <a:gdLst>
                <a:gd name="T0" fmla="*/ 15 w 71"/>
                <a:gd name="T1" fmla="*/ 75 h 130"/>
                <a:gd name="T2" fmla="*/ 4 w 71"/>
                <a:gd name="T3" fmla="*/ 40 h 130"/>
                <a:gd name="T4" fmla="*/ 17 w 71"/>
                <a:gd name="T5" fmla="*/ 57 h 130"/>
                <a:gd name="T6" fmla="*/ 14 w 71"/>
                <a:gd name="T7" fmla="*/ 13 h 130"/>
                <a:gd name="T8" fmla="*/ 20 w 71"/>
                <a:gd name="T9" fmla="*/ 18 h 130"/>
                <a:gd name="T10" fmla="*/ 20 w 71"/>
                <a:gd name="T11" fmla="*/ 28 h 130"/>
                <a:gd name="T12" fmla="*/ 18 w 71"/>
                <a:gd name="T13" fmla="*/ 39 h 130"/>
                <a:gd name="T14" fmla="*/ 12 w 71"/>
                <a:gd name="T15" fmla="*/ 4 h 130"/>
                <a:gd name="T16" fmla="*/ 33 w 71"/>
                <a:gd name="T17" fmla="*/ 9 h 130"/>
                <a:gd name="T18" fmla="*/ 29 w 71"/>
                <a:gd name="T19" fmla="*/ 65 h 130"/>
                <a:gd name="T20" fmla="*/ 42 w 71"/>
                <a:gd name="T21" fmla="*/ 31 h 130"/>
                <a:gd name="T22" fmla="*/ 47 w 71"/>
                <a:gd name="T23" fmla="*/ 71 h 130"/>
                <a:gd name="T24" fmla="*/ 70 w 71"/>
                <a:gd name="T25" fmla="*/ 16 h 130"/>
                <a:gd name="T26" fmla="*/ 54 w 71"/>
                <a:gd name="T27" fmla="*/ 71 h 130"/>
                <a:gd name="T28" fmla="*/ 54 w 71"/>
                <a:gd name="T29" fmla="*/ 130 h 130"/>
                <a:gd name="T30" fmla="*/ 9 w 71"/>
                <a:gd name="T31" fmla="*/ 92 h 130"/>
                <a:gd name="T32" fmla="*/ 24 w 71"/>
                <a:gd name="T33" fmla="*/ 64 h 130"/>
                <a:gd name="T34" fmla="*/ 34 w 71"/>
                <a:gd name="T35" fmla="*/ 22 h 130"/>
                <a:gd name="T36" fmla="*/ 44 w 71"/>
                <a:gd name="T37" fmla="*/ 33 h 130"/>
                <a:gd name="T38" fmla="*/ 39 w 71"/>
                <a:gd name="T39" fmla="*/ 71 h 130"/>
                <a:gd name="T40" fmla="*/ 45 w 71"/>
                <a:gd name="T41" fmla="*/ 36 h 130"/>
                <a:gd name="T42" fmla="*/ 47 w 71"/>
                <a:gd name="T43" fmla="*/ 37 h 130"/>
                <a:gd name="T44" fmla="*/ 49 w 71"/>
                <a:gd name="T45" fmla="*/ 39 h 130"/>
                <a:gd name="T46" fmla="*/ 20 w 71"/>
                <a:gd name="T47" fmla="*/ 49 h 130"/>
                <a:gd name="T48" fmla="*/ 57 w 71"/>
                <a:gd name="T49" fmla="*/ 49 h 130"/>
                <a:gd name="T50" fmla="*/ 57 w 71"/>
                <a:gd name="T51" fmla="*/ 55 h 130"/>
                <a:gd name="T52" fmla="*/ 54 w 71"/>
                <a:gd name="T53" fmla="*/ 63 h 130"/>
                <a:gd name="T54" fmla="*/ 51 w 71"/>
                <a:gd name="T55" fmla="*/ 68 h 130"/>
                <a:gd name="T56" fmla="*/ 43 w 71"/>
                <a:gd name="T57" fmla="*/ 70 h 130"/>
                <a:gd name="T58" fmla="*/ 22 w 71"/>
                <a:gd name="T59" fmla="*/ 71 h 130"/>
                <a:gd name="T60" fmla="*/ 27 w 71"/>
                <a:gd name="T61" fmla="*/ 73 h 130"/>
                <a:gd name="T62" fmla="*/ 34 w 71"/>
                <a:gd name="T63" fmla="*/ 74 h 130"/>
                <a:gd name="T64" fmla="*/ 52 w 71"/>
                <a:gd name="T65" fmla="*/ 118 h 130"/>
                <a:gd name="T66" fmla="*/ 51 w 71"/>
                <a:gd name="T67" fmla="*/ 81 h 130"/>
                <a:gd name="T68" fmla="*/ 44 w 71"/>
                <a:gd name="T69" fmla="*/ 74 h 130"/>
                <a:gd name="T70" fmla="*/ 24 w 71"/>
                <a:gd name="T71" fmla="*/ 76 h 130"/>
                <a:gd name="T72" fmla="*/ 14 w 71"/>
                <a:gd name="T73" fmla="*/ 88 h 130"/>
                <a:gd name="T74" fmla="*/ 21 w 71"/>
                <a:gd name="T75" fmla="*/ 109 h 130"/>
                <a:gd name="T76" fmla="*/ 16 w 71"/>
                <a:gd name="T77" fmla="*/ 117 h 130"/>
                <a:gd name="T78" fmla="*/ 23 w 71"/>
                <a:gd name="T79" fmla="*/ 121 h 130"/>
                <a:gd name="T80" fmla="*/ 29 w 71"/>
                <a:gd name="T81" fmla="*/ 125 h 130"/>
                <a:gd name="T82" fmla="*/ 43 w 71"/>
                <a:gd name="T83" fmla="*/ 124 h 130"/>
                <a:gd name="T84" fmla="*/ 14 w 71"/>
                <a:gd name="T85" fmla="*/ 77 h 130"/>
                <a:gd name="T86" fmla="*/ 12 w 71"/>
                <a:gd name="T87" fmla="*/ 111 h 130"/>
                <a:gd name="T88" fmla="*/ 16 w 71"/>
                <a:gd name="T89" fmla="*/ 110 h 130"/>
                <a:gd name="T90" fmla="*/ 12 w 71"/>
                <a:gd name="T91" fmla="*/ 112 h 130"/>
                <a:gd name="T92" fmla="*/ 12 w 71"/>
                <a:gd name="T93" fmla="*/ 116 h 130"/>
                <a:gd name="T94" fmla="*/ 11 w 71"/>
                <a:gd name="T95" fmla="*/ 121 h 130"/>
                <a:gd name="T96" fmla="*/ 52 w 71"/>
                <a:gd name="T97" fmla="*/ 118 h 130"/>
                <a:gd name="T98" fmla="*/ 15 w 71"/>
                <a:gd name="T99" fmla="*/ 123 h 130"/>
                <a:gd name="T100" fmla="*/ 15 w 71"/>
                <a:gd name="T101" fmla="*/ 123 h 130"/>
                <a:gd name="T102" fmla="*/ 21 w 71"/>
                <a:gd name="T103" fmla="*/ 124 h 130"/>
                <a:gd name="T104" fmla="*/ 44 w 71"/>
                <a:gd name="T105" fmla="*/ 126 h 130"/>
                <a:gd name="T106" fmla="*/ 29 w 71"/>
                <a:gd name="T107" fmla="*/ 129 h 130"/>
                <a:gd name="T108" fmla="*/ 35 w 71"/>
                <a:gd name="T109" fmla="*/ 12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" h="130">
                  <a:moveTo>
                    <a:pt x="9" y="76"/>
                  </a:moveTo>
                  <a:cubicBezTo>
                    <a:pt x="10" y="76"/>
                    <a:pt x="11" y="77"/>
                    <a:pt x="11" y="77"/>
                  </a:cubicBezTo>
                  <a:cubicBezTo>
                    <a:pt x="12" y="77"/>
                    <a:pt x="11" y="76"/>
                    <a:pt x="11" y="76"/>
                  </a:cubicBezTo>
                  <a:cubicBezTo>
                    <a:pt x="11" y="76"/>
                    <a:pt x="12" y="75"/>
                    <a:pt x="12" y="74"/>
                  </a:cubicBezTo>
                  <a:cubicBezTo>
                    <a:pt x="13" y="74"/>
                    <a:pt x="12" y="75"/>
                    <a:pt x="13" y="75"/>
                  </a:cubicBezTo>
                  <a:cubicBezTo>
                    <a:pt x="14" y="75"/>
                    <a:pt x="14" y="75"/>
                    <a:pt x="15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2" y="74"/>
                    <a:pt x="11" y="74"/>
                    <a:pt x="10" y="74"/>
                  </a:cubicBezTo>
                  <a:cubicBezTo>
                    <a:pt x="10" y="73"/>
                    <a:pt x="10" y="73"/>
                    <a:pt x="10" y="72"/>
                  </a:cubicBezTo>
                  <a:cubicBezTo>
                    <a:pt x="11" y="72"/>
                    <a:pt x="12" y="72"/>
                    <a:pt x="14" y="72"/>
                  </a:cubicBezTo>
                  <a:cubicBezTo>
                    <a:pt x="12" y="61"/>
                    <a:pt x="8" y="51"/>
                    <a:pt x="4" y="41"/>
                  </a:cubicBezTo>
                  <a:cubicBezTo>
                    <a:pt x="4" y="41"/>
                    <a:pt x="4" y="40"/>
                    <a:pt x="4" y="40"/>
                  </a:cubicBezTo>
                  <a:cubicBezTo>
                    <a:pt x="3" y="38"/>
                    <a:pt x="3" y="37"/>
                    <a:pt x="3" y="36"/>
                  </a:cubicBezTo>
                  <a:cubicBezTo>
                    <a:pt x="0" y="31"/>
                    <a:pt x="4" y="26"/>
                    <a:pt x="1" y="22"/>
                  </a:cubicBezTo>
                  <a:cubicBezTo>
                    <a:pt x="2" y="22"/>
                    <a:pt x="3" y="21"/>
                    <a:pt x="4" y="21"/>
                  </a:cubicBezTo>
                  <a:cubicBezTo>
                    <a:pt x="6" y="25"/>
                    <a:pt x="7" y="29"/>
                    <a:pt x="9" y="33"/>
                  </a:cubicBezTo>
                  <a:cubicBezTo>
                    <a:pt x="10" y="33"/>
                    <a:pt x="10" y="32"/>
                    <a:pt x="11" y="33"/>
                  </a:cubicBezTo>
                  <a:cubicBezTo>
                    <a:pt x="13" y="41"/>
                    <a:pt x="14" y="50"/>
                    <a:pt x="17" y="57"/>
                  </a:cubicBezTo>
                  <a:cubicBezTo>
                    <a:pt x="15" y="42"/>
                    <a:pt x="15" y="25"/>
                    <a:pt x="12" y="9"/>
                  </a:cubicBezTo>
                  <a:cubicBezTo>
                    <a:pt x="11" y="8"/>
                    <a:pt x="10" y="7"/>
                    <a:pt x="12" y="7"/>
                  </a:cubicBezTo>
                  <a:cubicBezTo>
                    <a:pt x="12" y="8"/>
                    <a:pt x="13" y="8"/>
                    <a:pt x="13" y="9"/>
                  </a:cubicBezTo>
                  <a:cubicBezTo>
                    <a:pt x="15" y="9"/>
                    <a:pt x="16" y="9"/>
                    <a:pt x="18" y="10"/>
                  </a:cubicBezTo>
                  <a:cubicBezTo>
                    <a:pt x="17" y="11"/>
                    <a:pt x="15" y="10"/>
                    <a:pt x="13" y="11"/>
                  </a:cubicBezTo>
                  <a:cubicBezTo>
                    <a:pt x="13" y="12"/>
                    <a:pt x="14" y="12"/>
                    <a:pt x="14" y="13"/>
                  </a:cubicBezTo>
                  <a:cubicBezTo>
                    <a:pt x="15" y="13"/>
                    <a:pt x="16" y="12"/>
                    <a:pt x="18" y="12"/>
                  </a:cubicBezTo>
                  <a:cubicBezTo>
                    <a:pt x="18" y="12"/>
                    <a:pt x="18" y="13"/>
                    <a:pt x="19" y="13"/>
                  </a:cubicBezTo>
                  <a:cubicBezTo>
                    <a:pt x="19" y="14"/>
                    <a:pt x="17" y="14"/>
                    <a:pt x="17" y="13"/>
                  </a:cubicBezTo>
                  <a:cubicBezTo>
                    <a:pt x="16" y="14"/>
                    <a:pt x="15" y="15"/>
                    <a:pt x="14" y="15"/>
                  </a:cubicBezTo>
                  <a:cubicBezTo>
                    <a:pt x="14" y="17"/>
                    <a:pt x="14" y="18"/>
                    <a:pt x="15" y="19"/>
                  </a:cubicBezTo>
                  <a:cubicBezTo>
                    <a:pt x="17" y="19"/>
                    <a:pt x="17" y="17"/>
                    <a:pt x="20" y="18"/>
                  </a:cubicBezTo>
                  <a:cubicBezTo>
                    <a:pt x="20" y="20"/>
                    <a:pt x="17" y="20"/>
                    <a:pt x="16" y="21"/>
                  </a:cubicBezTo>
                  <a:cubicBezTo>
                    <a:pt x="15" y="22"/>
                    <a:pt x="16" y="24"/>
                    <a:pt x="16" y="24"/>
                  </a:cubicBezTo>
                  <a:cubicBezTo>
                    <a:pt x="17" y="23"/>
                    <a:pt x="20" y="22"/>
                    <a:pt x="21" y="24"/>
                  </a:cubicBezTo>
                  <a:cubicBezTo>
                    <a:pt x="20" y="25"/>
                    <a:pt x="17" y="25"/>
                    <a:pt x="16" y="26"/>
                  </a:cubicBezTo>
                  <a:cubicBezTo>
                    <a:pt x="17" y="27"/>
                    <a:pt x="17" y="28"/>
                    <a:pt x="17" y="29"/>
                  </a:cubicBezTo>
                  <a:cubicBezTo>
                    <a:pt x="19" y="29"/>
                    <a:pt x="19" y="28"/>
                    <a:pt x="20" y="28"/>
                  </a:cubicBezTo>
                  <a:cubicBezTo>
                    <a:pt x="21" y="29"/>
                    <a:pt x="21" y="30"/>
                    <a:pt x="20" y="31"/>
                  </a:cubicBezTo>
                  <a:cubicBezTo>
                    <a:pt x="20" y="31"/>
                    <a:pt x="20" y="30"/>
                    <a:pt x="19" y="30"/>
                  </a:cubicBezTo>
                  <a:cubicBezTo>
                    <a:pt x="17" y="31"/>
                    <a:pt x="17" y="34"/>
                    <a:pt x="17" y="37"/>
                  </a:cubicBezTo>
                  <a:cubicBezTo>
                    <a:pt x="19" y="36"/>
                    <a:pt x="20" y="35"/>
                    <a:pt x="21" y="35"/>
                  </a:cubicBezTo>
                  <a:cubicBezTo>
                    <a:pt x="22" y="35"/>
                    <a:pt x="22" y="36"/>
                    <a:pt x="22" y="37"/>
                  </a:cubicBezTo>
                  <a:cubicBezTo>
                    <a:pt x="20" y="36"/>
                    <a:pt x="19" y="38"/>
                    <a:pt x="18" y="39"/>
                  </a:cubicBezTo>
                  <a:cubicBezTo>
                    <a:pt x="18" y="40"/>
                    <a:pt x="18" y="41"/>
                    <a:pt x="18" y="43"/>
                  </a:cubicBezTo>
                  <a:cubicBezTo>
                    <a:pt x="20" y="42"/>
                    <a:pt x="21" y="41"/>
                    <a:pt x="23" y="41"/>
                  </a:cubicBezTo>
                  <a:cubicBezTo>
                    <a:pt x="22" y="37"/>
                    <a:pt x="25" y="33"/>
                    <a:pt x="24" y="28"/>
                  </a:cubicBezTo>
                  <a:cubicBezTo>
                    <a:pt x="23" y="20"/>
                    <a:pt x="21" y="11"/>
                    <a:pt x="20" y="3"/>
                  </a:cubicBezTo>
                  <a:cubicBezTo>
                    <a:pt x="18" y="4"/>
                    <a:pt x="14" y="6"/>
                    <a:pt x="11" y="6"/>
                  </a:cubicBezTo>
                  <a:cubicBezTo>
                    <a:pt x="10" y="5"/>
                    <a:pt x="11" y="4"/>
                    <a:pt x="12" y="4"/>
                  </a:cubicBezTo>
                  <a:cubicBezTo>
                    <a:pt x="16" y="4"/>
                    <a:pt x="17" y="0"/>
                    <a:pt x="21" y="0"/>
                  </a:cubicBezTo>
                  <a:cubicBezTo>
                    <a:pt x="22" y="9"/>
                    <a:pt x="23" y="16"/>
                    <a:pt x="25" y="24"/>
                  </a:cubicBezTo>
                  <a:cubicBezTo>
                    <a:pt x="26" y="22"/>
                    <a:pt x="27" y="21"/>
                    <a:pt x="26" y="19"/>
                  </a:cubicBezTo>
                  <a:cubicBezTo>
                    <a:pt x="28" y="19"/>
                    <a:pt x="27" y="17"/>
                    <a:pt x="28" y="17"/>
                  </a:cubicBezTo>
                  <a:cubicBezTo>
                    <a:pt x="29" y="16"/>
                    <a:pt x="28" y="16"/>
                    <a:pt x="28" y="16"/>
                  </a:cubicBezTo>
                  <a:cubicBezTo>
                    <a:pt x="30" y="14"/>
                    <a:pt x="33" y="12"/>
                    <a:pt x="33" y="9"/>
                  </a:cubicBezTo>
                  <a:cubicBezTo>
                    <a:pt x="34" y="8"/>
                    <a:pt x="34" y="7"/>
                    <a:pt x="36" y="7"/>
                  </a:cubicBezTo>
                  <a:cubicBezTo>
                    <a:pt x="35" y="12"/>
                    <a:pt x="37" y="18"/>
                    <a:pt x="37" y="23"/>
                  </a:cubicBezTo>
                  <a:cubicBezTo>
                    <a:pt x="37" y="23"/>
                    <a:pt x="37" y="22"/>
                    <a:pt x="36" y="22"/>
                  </a:cubicBezTo>
                  <a:cubicBezTo>
                    <a:pt x="32" y="34"/>
                    <a:pt x="33" y="49"/>
                    <a:pt x="30" y="62"/>
                  </a:cubicBezTo>
                  <a:cubicBezTo>
                    <a:pt x="30" y="63"/>
                    <a:pt x="31" y="64"/>
                    <a:pt x="31" y="65"/>
                  </a:cubicBezTo>
                  <a:cubicBezTo>
                    <a:pt x="30" y="65"/>
                    <a:pt x="30" y="65"/>
                    <a:pt x="29" y="65"/>
                  </a:cubicBezTo>
                  <a:cubicBezTo>
                    <a:pt x="29" y="68"/>
                    <a:pt x="29" y="69"/>
                    <a:pt x="29" y="71"/>
                  </a:cubicBezTo>
                  <a:cubicBezTo>
                    <a:pt x="30" y="72"/>
                    <a:pt x="32" y="72"/>
                    <a:pt x="34" y="72"/>
                  </a:cubicBezTo>
                  <a:cubicBezTo>
                    <a:pt x="34" y="71"/>
                    <a:pt x="33" y="71"/>
                    <a:pt x="33" y="71"/>
                  </a:cubicBezTo>
                  <a:cubicBezTo>
                    <a:pt x="35" y="62"/>
                    <a:pt x="35" y="53"/>
                    <a:pt x="37" y="44"/>
                  </a:cubicBezTo>
                  <a:cubicBezTo>
                    <a:pt x="39" y="40"/>
                    <a:pt x="39" y="35"/>
                    <a:pt x="40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5" y="30"/>
                    <a:pt x="45" y="24"/>
                    <a:pt x="47" y="22"/>
                  </a:cubicBezTo>
                  <a:cubicBezTo>
                    <a:pt x="51" y="17"/>
                    <a:pt x="51" y="31"/>
                    <a:pt x="54" y="32"/>
                  </a:cubicBezTo>
                  <a:cubicBezTo>
                    <a:pt x="52" y="37"/>
                    <a:pt x="50" y="44"/>
                    <a:pt x="48" y="49"/>
                  </a:cubicBezTo>
                  <a:cubicBezTo>
                    <a:pt x="48" y="56"/>
                    <a:pt x="45" y="61"/>
                    <a:pt x="46" y="68"/>
                  </a:cubicBezTo>
                  <a:cubicBezTo>
                    <a:pt x="45" y="69"/>
                    <a:pt x="44" y="70"/>
                    <a:pt x="44" y="71"/>
                  </a:cubicBezTo>
                  <a:cubicBezTo>
                    <a:pt x="44" y="72"/>
                    <a:pt x="46" y="72"/>
                    <a:pt x="47" y="71"/>
                  </a:cubicBezTo>
                  <a:cubicBezTo>
                    <a:pt x="46" y="69"/>
                    <a:pt x="49" y="68"/>
                    <a:pt x="47" y="67"/>
                  </a:cubicBezTo>
                  <a:cubicBezTo>
                    <a:pt x="50" y="61"/>
                    <a:pt x="51" y="52"/>
                    <a:pt x="54" y="46"/>
                  </a:cubicBezTo>
                  <a:cubicBezTo>
                    <a:pt x="56" y="45"/>
                    <a:pt x="56" y="41"/>
                    <a:pt x="58" y="40"/>
                  </a:cubicBezTo>
                  <a:cubicBezTo>
                    <a:pt x="58" y="33"/>
                    <a:pt x="60" y="27"/>
                    <a:pt x="64" y="24"/>
                  </a:cubicBezTo>
                  <a:cubicBezTo>
                    <a:pt x="66" y="22"/>
                    <a:pt x="69" y="21"/>
                    <a:pt x="68" y="17"/>
                  </a:cubicBezTo>
                  <a:cubicBezTo>
                    <a:pt x="68" y="16"/>
                    <a:pt x="69" y="16"/>
                    <a:pt x="70" y="16"/>
                  </a:cubicBezTo>
                  <a:cubicBezTo>
                    <a:pt x="71" y="25"/>
                    <a:pt x="68" y="34"/>
                    <a:pt x="62" y="39"/>
                  </a:cubicBezTo>
                  <a:cubicBezTo>
                    <a:pt x="62" y="39"/>
                    <a:pt x="63" y="39"/>
                    <a:pt x="63" y="40"/>
                  </a:cubicBezTo>
                  <a:cubicBezTo>
                    <a:pt x="62" y="41"/>
                    <a:pt x="61" y="43"/>
                    <a:pt x="62" y="44"/>
                  </a:cubicBezTo>
                  <a:cubicBezTo>
                    <a:pt x="60" y="52"/>
                    <a:pt x="58" y="58"/>
                    <a:pt x="56" y="66"/>
                  </a:cubicBezTo>
                  <a:cubicBezTo>
                    <a:pt x="56" y="66"/>
                    <a:pt x="56" y="66"/>
                    <a:pt x="55" y="66"/>
                  </a:cubicBezTo>
                  <a:cubicBezTo>
                    <a:pt x="55" y="68"/>
                    <a:pt x="54" y="69"/>
                    <a:pt x="54" y="71"/>
                  </a:cubicBezTo>
                  <a:cubicBezTo>
                    <a:pt x="54" y="72"/>
                    <a:pt x="55" y="72"/>
                    <a:pt x="55" y="72"/>
                  </a:cubicBezTo>
                  <a:cubicBezTo>
                    <a:pt x="54" y="73"/>
                    <a:pt x="54" y="77"/>
                    <a:pt x="55" y="78"/>
                  </a:cubicBezTo>
                  <a:cubicBezTo>
                    <a:pt x="53" y="88"/>
                    <a:pt x="55" y="102"/>
                    <a:pt x="56" y="111"/>
                  </a:cubicBezTo>
                  <a:cubicBezTo>
                    <a:pt x="56" y="112"/>
                    <a:pt x="55" y="112"/>
                    <a:pt x="55" y="112"/>
                  </a:cubicBezTo>
                  <a:cubicBezTo>
                    <a:pt x="55" y="115"/>
                    <a:pt x="55" y="118"/>
                    <a:pt x="55" y="122"/>
                  </a:cubicBezTo>
                  <a:cubicBezTo>
                    <a:pt x="56" y="126"/>
                    <a:pt x="57" y="129"/>
                    <a:pt x="54" y="130"/>
                  </a:cubicBezTo>
                  <a:cubicBezTo>
                    <a:pt x="54" y="129"/>
                    <a:pt x="52" y="129"/>
                    <a:pt x="51" y="128"/>
                  </a:cubicBezTo>
                  <a:cubicBezTo>
                    <a:pt x="50" y="129"/>
                    <a:pt x="50" y="129"/>
                    <a:pt x="49" y="130"/>
                  </a:cubicBezTo>
                  <a:cubicBezTo>
                    <a:pt x="39" y="129"/>
                    <a:pt x="29" y="129"/>
                    <a:pt x="19" y="129"/>
                  </a:cubicBezTo>
                  <a:cubicBezTo>
                    <a:pt x="19" y="129"/>
                    <a:pt x="18" y="129"/>
                    <a:pt x="18" y="129"/>
                  </a:cubicBezTo>
                  <a:cubicBezTo>
                    <a:pt x="15" y="129"/>
                    <a:pt x="11" y="130"/>
                    <a:pt x="8" y="129"/>
                  </a:cubicBezTo>
                  <a:cubicBezTo>
                    <a:pt x="12" y="117"/>
                    <a:pt x="8" y="104"/>
                    <a:pt x="9" y="92"/>
                  </a:cubicBezTo>
                  <a:cubicBezTo>
                    <a:pt x="8" y="86"/>
                    <a:pt x="9" y="79"/>
                    <a:pt x="9" y="73"/>
                  </a:cubicBezTo>
                  <a:cubicBezTo>
                    <a:pt x="10" y="74"/>
                    <a:pt x="9" y="75"/>
                    <a:pt x="9" y="76"/>
                  </a:cubicBezTo>
                  <a:close/>
                  <a:moveTo>
                    <a:pt x="27" y="33"/>
                  </a:moveTo>
                  <a:cubicBezTo>
                    <a:pt x="27" y="34"/>
                    <a:pt x="26" y="34"/>
                    <a:pt x="26" y="36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44"/>
                    <a:pt x="24" y="54"/>
                    <a:pt x="24" y="64"/>
                  </a:cubicBezTo>
                  <a:cubicBezTo>
                    <a:pt x="24" y="64"/>
                    <a:pt x="24" y="63"/>
                    <a:pt x="25" y="63"/>
                  </a:cubicBezTo>
                  <a:cubicBezTo>
                    <a:pt x="24" y="66"/>
                    <a:pt x="24" y="69"/>
                    <a:pt x="24" y="72"/>
                  </a:cubicBezTo>
                  <a:cubicBezTo>
                    <a:pt x="25" y="72"/>
                    <a:pt x="26" y="72"/>
                    <a:pt x="27" y="71"/>
                  </a:cubicBezTo>
                  <a:cubicBezTo>
                    <a:pt x="26" y="67"/>
                    <a:pt x="27" y="63"/>
                    <a:pt x="27" y="59"/>
                  </a:cubicBezTo>
                  <a:cubicBezTo>
                    <a:pt x="28" y="50"/>
                    <a:pt x="31" y="40"/>
                    <a:pt x="32" y="33"/>
                  </a:cubicBezTo>
                  <a:cubicBezTo>
                    <a:pt x="33" y="29"/>
                    <a:pt x="34" y="25"/>
                    <a:pt x="34" y="22"/>
                  </a:cubicBezTo>
                  <a:cubicBezTo>
                    <a:pt x="34" y="19"/>
                    <a:pt x="32" y="19"/>
                    <a:pt x="29" y="19"/>
                  </a:cubicBezTo>
                  <a:cubicBezTo>
                    <a:pt x="29" y="23"/>
                    <a:pt x="26" y="28"/>
                    <a:pt x="27" y="33"/>
                  </a:cubicBezTo>
                  <a:close/>
                  <a:moveTo>
                    <a:pt x="44" y="33"/>
                  </a:moveTo>
                  <a:cubicBezTo>
                    <a:pt x="47" y="33"/>
                    <a:pt x="49" y="33"/>
                    <a:pt x="51" y="33"/>
                  </a:cubicBezTo>
                  <a:cubicBezTo>
                    <a:pt x="50" y="32"/>
                    <a:pt x="50" y="30"/>
                    <a:pt x="50" y="29"/>
                  </a:cubicBezTo>
                  <a:cubicBezTo>
                    <a:pt x="47" y="29"/>
                    <a:pt x="45" y="31"/>
                    <a:pt x="44" y="33"/>
                  </a:cubicBezTo>
                  <a:close/>
                  <a:moveTo>
                    <a:pt x="42" y="36"/>
                  </a:moveTo>
                  <a:cubicBezTo>
                    <a:pt x="40" y="46"/>
                    <a:pt x="37" y="56"/>
                    <a:pt x="37" y="67"/>
                  </a:cubicBezTo>
                  <a:cubicBezTo>
                    <a:pt x="38" y="66"/>
                    <a:pt x="37" y="64"/>
                    <a:pt x="38" y="64"/>
                  </a:cubicBezTo>
                  <a:cubicBezTo>
                    <a:pt x="38" y="67"/>
                    <a:pt x="37" y="69"/>
                    <a:pt x="37" y="71"/>
                  </a:cubicBezTo>
                  <a:cubicBezTo>
                    <a:pt x="37" y="72"/>
                    <a:pt x="39" y="71"/>
                    <a:pt x="40" y="72"/>
                  </a:cubicBezTo>
                  <a:cubicBezTo>
                    <a:pt x="40" y="70"/>
                    <a:pt x="39" y="71"/>
                    <a:pt x="39" y="71"/>
                  </a:cubicBezTo>
                  <a:cubicBezTo>
                    <a:pt x="38" y="70"/>
                    <a:pt x="38" y="70"/>
                    <a:pt x="38" y="69"/>
                  </a:cubicBezTo>
                  <a:cubicBezTo>
                    <a:pt x="38" y="67"/>
                    <a:pt x="39" y="66"/>
                    <a:pt x="38" y="64"/>
                  </a:cubicBezTo>
                  <a:cubicBezTo>
                    <a:pt x="40" y="56"/>
                    <a:pt x="41" y="46"/>
                    <a:pt x="43" y="39"/>
                  </a:cubicBezTo>
                  <a:cubicBezTo>
                    <a:pt x="42" y="38"/>
                    <a:pt x="43" y="36"/>
                    <a:pt x="43" y="36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45" y="36"/>
                  </a:moveTo>
                  <a:cubicBezTo>
                    <a:pt x="44" y="39"/>
                    <a:pt x="43" y="42"/>
                    <a:pt x="43" y="46"/>
                  </a:cubicBezTo>
                  <a:cubicBezTo>
                    <a:pt x="41" y="51"/>
                    <a:pt x="41" y="56"/>
                    <a:pt x="40" y="61"/>
                  </a:cubicBezTo>
                  <a:cubicBezTo>
                    <a:pt x="40" y="64"/>
                    <a:pt x="39" y="68"/>
                    <a:pt x="40" y="70"/>
                  </a:cubicBezTo>
                  <a:cubicBezTo>
                    <a:pt x="41" y="64"/>
                    <a:pt x="43" y="59"/>
                    <a:pt x="44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6" y="46"/>
                    <a:pt x="49" y="42"/>
                    <a:pt x="47" y="37"/>
                  </a:cubicBezTo>
                  <a:cubicBezTo>
                    <a:pt x="47" y="36"/>
                    <a:pt x="48" y="37"/>
                    <a:pt x="47" y="36"/>
                  </a:cubicBezTo>
                  <a:cubicBezTo>
                    <a:pt x="46" y="36"/>
                    <a:pt x="46" y="36"/>
                    <a:pt x="45" y="36"/>
                  </a:cubicBezTo>
                  <a:close/>
                  <a:moveTo>
                    <a:pt x="49" y="39"/>
                  </a:moveTo>
                  <a:cubicBezTo>
                    <a:pt x="49" y="38"/>
                    <a:pt x="50" y="37"/>
                    <a:pt x="50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7"/>
                    <a:pt x="49" y="38"/>
                    <a:pt x="49" y="39"/>
                  </a:cubicBezTo>
                  <a:close/>
                  <a:moveTo>
                    <a:pt x="59" y="43"/>
                  </a:moveTo>
                  <a:cubicBezTo>
                    <a:pt x="60" y="43"/>
                    <a:pt x="60" y="42"/>
                    <a:pt x="59" y="42"/>
                  </a:cubicBezTo>
                  <a:cubicBezTo>
                    <a:pt x="59" y="42"/>
                    <a:pt x="59" y="43"/>
                    <a:pt x="59" y="43"/>
                  </a:cubicBezTo>
                  <a:close/>
                  <a:moveTo>
                    <a:pt x="18" y="44"/>
                  </a:moveTo>
                  <a:cubicBezTo>
                    <a:pt x="19" y="48"/>
                    <a:pt x="19" y="53"/>
                    <a:pt x="20" y="57"/>
                  </a:cubicBezTo>
                  <a:cubicBezTo>
                    <a:pt x="20" y="54"/>
                    <a:pt x="22" y="51"/>
                    <a:pt x="20" y="49"/>
                  </a:cubicBezTo>
                  <a:cubicBezTo>
                    <a:pt x="23" y="48"/>
                    <a:pt x="22" y="45"/>
                    <a:pt x="23" y="43"/>
                  </a:cubicBezTo>
                  <a:cubicBezTo>
                    <a:pt x="21" y="43"/>
                    <a:pt x="20" y="44"/>
                    <a:pt x="18" y="44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lose/>
                  <a:moveTo>
                    <a:pt x="57" y="49"/>
                  </a:moveTo>
                  <a:cubicBezTo>
                    <a:pt x="58" y="49"/>
                    <a:pt x="58" y="49"/>
                    <a:pt x="59" y="50"/>
                  </a:cubicBezTo>
                  <a:cubicBezTo>
                    <a:pt x="59" y="48"/>
                    <a:pt x="59" y="46"/>
                    <a:pt x="58" y="46"/>
                  </a:cubicBezTo>
                  <a:cubicBezTo>
                    <a:pt x="57" y="47"/>
                    <a:pt x="57" y="48"/>
                    <a:pt x="57" y="49"/>
                  </a:cubicBezTo>
                  <a:close/>
                  <a:moveTo>
                    <a:pt x="56" y="51"/>
                  </a:moveTo>
                  <a:cubicBezTo>
                    <a:pt x="56" y="52"/>
                    <a:pt x="55" y="52"/>
                    <a:pt x="55" y="54"/>
                  </a:cubicBezTo>
                  <a:cubicBezTo>
                    <a:pt x="55" y="54"/>
                    <a:pt x="56" y="55"/>
                    <a:pt x="57" y="55"/>
                  </a:cubicBezTo>
                  <a:cubicBezTo>
                    <a:pt x="57" y="53"/>
                    <a:pt x="60" y="50"/>
                    <a:pt x="56" y="51"/>
                  </a:cubicBezTo>
                  <a:close/>
                  <a:moveTo>
                    <a:pt x="53" y="59"/>
                  </a:moveTo>
                  <a:cubicBezTo>
                    <a:pt x="53" y="60"/>
                    <a:pt x="54" y="60"/>
                    <a:pt x="55" y="60"/>
                  </a:cubicBezTo>
                  <a:cubicBezTo>
                    <a:pt x="55" y="61"/>
                    <a:pt x="54" y="61"/>
                    <a:pt x="54" y="62"/>
                  </a:cubicBezTo>
                  <a:cubicBezTo>
                    <a:pt x="53" y="62"/>
                    <a:pt x="53" y="61"/>
                    <a:pt x="52" y="61"/>
                  </a:cubicBezTo>
                  <a:cubicBezTo>
                    <a:pt x="52" y="62"/>
                    <a:pt x="53" y="63"/>
                    <a:pt x="54" y="63"/>
                  </a:cubicBezTo>
                  <a:cubicBezTo>
                    <a:pt x="55" y="61"/>
                    <a:pt x="55" y="59"/>
                    <a:pt x="56" y="57"/>
                  </a:cubicBezTo>
                  <a:cubicBezTo>
                    <a:pt x="55" y="57"/>
                    <a:pt x="55" y="57"/>
                    <a:pt x="54" y="57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7"/>
                    <a:pt x="53" y="58"/>
                    <a:pt x="53" y="59"/>
                  </a:cubicBezTo>
                  <a:close/>
                  <a:moveTo>
                    <a:pt x="50" y="66"/>
                  </a:moveTo>
                  <a:cubicBezTo>
                    <a:pt x="50" y="67"/>
                    <a:pt x="51" y="67"/>
                    <a:pt x="51" y="68"/>
                  </a:cubicBezTo>
                  <a:cubicBezTo>
                    <a:pt x="52" y="67"/>
                    <a:pt x="52" y="66"/>
                    <a:pt x="53" y="65"/>
                  </a:cubicBezTo>
                  <a:cubicBezTo>
                    <a:pt x="52" y="64"/>
                    <a:pt x="52" y="64"/>
                    <a:pt x="51" y="64"/>
                  </a:cubicBezTo>
                  <a:cubicBezTo>
                    <a:pt x="51" y="65"/>
                    <a:pt x="50" y="65"/>
                    <a:pt x="50" y="66"/>
                  </a:cubicBezTo>
                  <a:close/>
                  <a:moveTo>
                    <a:pt x="43" y="70"/>
                  </a:moveTo>
                  <a:cubicBezTo>
                    <a:pt x="44" y="69"/>
                    <a:pt x="44" y="67"/>
                    <a:pt x="44" y="66"/>
                  </a:cubicBezTo>
                  <a:cubicBezTo>
                    <a:pt x="43" y="67"/>
                    <a:pt x="43" y="70"/>
                    <a:pt x="43" y="70"/>
                  </a:cubicBezTo>
                  <a:close/>
                  <a:moveTo>
                    <a:pt x="49" y="72"/>
                  </a:moveTo>
                  <a:cubicBezTo>
                    <a:pt x="50" y="72"/>
                    <a:pt x="50" y="71"/>
                    <a:pt x="51" y="69"/>
                  </a:cubicBezTo>
                  <a:cubicBezTo>
                    <a:pt x="49" y="68"/>
                    <a:pt x="48" y="71"/>
                    <a:pt x="49" y="72"/>
                  </a:cubicBezTo>
                  <a:close/>
                  <a:moveTo>
                    <a:pt x="21" y="72"/>
                  </a:moveTo>
                  <a:cubicBezTo>
                    <a:pt x="22" y="72"/>
                    <a:pt x="22" y="72"/>
                    <a:pt x="23" y="71"/>
                  </a:cubicBezTo>
                  <a:cubicBezTo>
                    <a:pt x="22" y="71"/>
                    <a:pt x="23" y="71"/>
                    <a:pt x="22" y="71"/>
                  </a:cubicBezTo>
                  <a:cubicBezTo>
                    <a:pt x="22" y="71"/>
                    <a:pt x="21" y="71"/>
                    <a:pt x="21" y="72"/>
                  </a:cubicBezTo>
                  <a:close/>
                  <a:moveTo>
                    <a:pt x="40" y="72"/>
                  </a:moveTo>
                  <a:cubicBezTo>
                    <a:pt x="40" y="72"/>
                    <a:pt x="39" y="72"/>
                    <a:pt x="39" y="72"/>
                  </a:cubicBezTo>
                  <a:cubicBezTo>
                    <a:pt x="39" y="73"/>
                    <a:pt x="40" y="73"/>
                    <a:pt x="40" y="72"/>
                  </a:cubicBezTo>
                  <a:close/>
                  <a:moveTo>
                    <a:pt x="16" y="74"/>
                  </a:moveTo>
                  <a:cubicBezTo>
                    <a:pt x="19" y="75"/>
                    <a:pt x="24" y="73"/>
                    <a:pt x="27" y="73"/>
                  </a:cubicBezTo>
                  <a:cubicBezTo>
                    <a:pt x="23" y="72"/>
                    <a:pt x="19" y="73"/>
                    <a:pt x="16" y="74"/>
                  </a:cubicBezTo>
                  <a:close/>
                  <a:moveTo>
                    <a:pt x="29" y="73"/>
                  </a:moveTo>
                  <a:cubicBezTo>
                    <a:pt x="30" y="73"/>
                    <a:pt x="33" y="72"/>
                    <a:pt x="35" y="73"/>
                  </a:cubicBezTo>
                  <a:cubicBezTo>
                    <a:pt x="33" y="72"/>
                    <a:pt x="31" y="73"/>
                    <a:pt x="29" y="73"/>
                  </a:cubicBezTo>
                  <a:close/>
                  <a:moveTo>
                    <a:pt x="29" y="75"/>
                  </a:moveTo>
                  <a:cubicBezTo>
                    <a:pt x="30" y="75"/>
                    <a:pt x="33" y="75"/>
                    <a:pt x="34" y="74"/>
                  </a:cubicBezTo>
                  <a:cubicBezTo>
                    <a:pt x="32" y="74"/>
                    <a:pt x="30" y="73"/>
                    <a:pt x="29" y="75"/>
                  </a:cubicBezTo>
                  <a:close/>
                  <a:moveTo>
                    <a:pt x="43" y="124"/>
                  </a:moveTo>
                  <a:cubicBezTo>
                    <a:pt x="43" y="124"/>
                    <a:pt x="40" y="125"/>
                    <a:pt x="40" y="123"/>
                  </a:cubicBezTo>
                  <a:cubicBezTo>
                    <a:pt x="41" y="123"/>
                    <a:pt x="43" y="123"/>
                    <a:pt x="44" y="122"/>
                  </a:cubicBezTo>
                  <a:cubicBezTo>
                    <a:pt x="46" y="123"/>
                    <a:pt x="48" y="122"/>
                    <a:pt x="50" y="122"/>
                  </a:cubicBezTo>
                  <a:cubicBezTo>
                    <a:pt x="50" y="120"/>
                    <a:pt x="50" y="117"/>
                    <a:pt x="52" y="118"/>
                  </a:cubicBezTo>
                  <a:cubicBezTo>
                    <a:pt x="52" y="116"/>
                    <a:pt x="52" y="113"/>
                    <a:pt x="51" y="111"/>
                  </a:cubicBezTo>
                  <a:cubicBezTo>
                    <a:pt x="52" y="109"/>
                    <a:pt x="50" y="106"/>
                    <a:pt x="51" y="104"/>
                  </a:cubicBezTo>
                  <a:cubicBezTo>
                    <a:pt x="52" y="105"/>
                    <a:pt x="52" y="108"/>
                    <a:pt x="52" y="109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97"/>
                    <a:pt x="53" y="86"/>
                    <a:pt x="51" y="75"/>
                  </a:cubicBezTo>
                  <a:cubicBezTo>
                    <a:pt x="50" y="77"/>
                    <a:pt x="51" y="79"/>
                    <a:pt x="51" y="81"/>
                  </a:cubicBezTo>
                  <a:cubicBezTo>
                    <a:pt x="50" y="78"/>
                    <a:pt x="50" y="78"/>
                    <a:pt x="50" y="75"/>
                  </a:cubicBezTo>
                  <a:cubicBezTo>
                    <a:pt x="50" y="74"/>
                    <a:pt x="49" y="73"/>
                    <a:pt x="48" y="74"/>
                  </a:cubicBezTo>
                  <a:cubicBezTo>
                    <a:pt x="48" y="75"/>
                    <a:pt x="47" y="78"/>
                    <a:pt x="48" y="79"/>
                  </a:cubicBezTo>
                  <a:cubicBezTo>
                    <a:pt x="48" y="79"/>
                    <a:pt x="47" y="79"/>
                    <a:pt x="47" y="79"/>
                  </a:cubicBezTo>
                  <a:cubicBezTo>
                    <a:pt x="47" y="82"/>
                    <a:pt x="48" y="84"/>
                    <a:pt x="47" y="86"/>
                  </a:cubicBezTo>
                  <a:cubicBezTo>
                    <a:pt x="45" y="84"/>
                    <a:pt x="48" y="73"/>
                    <a:pt x="44" y="74"/>
                  </a:cubicBezTo>
                  <a:cubicBezTo>
                    <a:pt x="44" y="74"/>
                    <a:pt x="44" y="75"/>
                    <a:pt x="43" y="75"/>
                  </a:cubicBezTo>
                  <a:cubicBezTo>
                    <a:pt x="43" y="75"/>
                    <a:pt x="43" y="74"/>
                    <a:pt x="43" y="74"/>
                  </a:cubicBezTo>
                  <a:cubicBezTo>
                    <a:pt x="37" y="75"/>
                    <a:pt x="31" y="75"/>
                    <a:pt x="26" y="76"/>
                  </a:cubicBezTo>
                  <a:cubicBezTo>
                    <a:pt x="26" y="76"/>
                    <a:pt x="26" y="76"/>
                    <a:pt x="26" y="77"/>
                  </a:cubicBezTo>
                  <a:cubicBezTo>
                    <a:pt x="25" y="77"/>
                    <a:pt x="24" y="78"/>
                    <a:pt x="23" y="77"/>
                  </a:cubicBezTo>
                  <a:cubicBezTo>
                    <a:pt x="23" y="77"/>
                    <a:pt x="24" y="77"/>
                    <a:pt x="24" y="76"/>
                  </a:cubicBezTo>
                  <a:cubicBezTo>
                    <a:pt x="22" y="77"/>
                    <a:pt x="18" y="76"/>
                    <a:pt x="17" y="77"/>
                  </a:cubicBezTo>
                  <a:cubicBezTo>
                    <a:pt x="17" y="78"/>
                    <a:pt x="18" y="77"/>
                    <a:pt x="19" y="78"/>
                  </a:cubicBezTo>
                  <a:cubicBezTo>
                    <a:pt x="17" y="79"/>
                    <a:pt x="14" y="78"/>
                    <a:pt x="13" y="79"/>
                  </a:cubicBezTo>
                  <a:cubicBezTo>
                    <a:pt x="14" y="80"/>
                    <a:pt x="15" y="79"/>
                    <a:pt x="16" y="80"/>
                  </a:cubicBezTo>
                  <a:cubicBezTo>
                    <a:pt x="15" y="80"/>
                    <a:pt x="14" y="80"/>
                    <a:pt x="14" y="80"/>
                  </a:cubicBezTo>
                  <a:cubicBezTo>
                    <a:pt x="13" y="83"/>
                    <a:pt x="14" y="86"/>
                    <a:pt x="14" y="88"/>
                  </a:cubicBezTo>
                  <a:cubicBezTo>
                    <a:pt x="14" y="88"/>
                    <a:pt x="14" y="87"/>
                    <a:pt x="13" y="87"/>
                  </a:cubicBezTo>
                  <a:cubicBezTo>
                    <a:pt x="13" y="87"/>
                    <a:pt x="13" y="87"/>
                    <a:pt x="12" y="87"/>
                  </a:cubicBezTo>
                  <a:cubicBezTo>
                    <a:pt x="12" y="85"/>
                    <a:pt x="12" y="83"/>
                    <a:pt x="12" y="81"/>
                  </a:cubicBezTo>
                  <a:cubicBezTo>
                    <a:pt x="12" y="81"/>
                    <a:pt x="11" y="80"/>
                    <a:pt x="11" y="81"/>
                  </a:cubicBezTo>
                  <a:cubicBezTo>
                    <a:pt x="12" y="90"/>
                    <a:pt x="9" y="101"/>
                    <a:pt x="12" y="109"/>
                  </a:cubicBezTo>
                  <a:cubicBezTo>
                    <a:pt x="14" y="108"/>
                    <a:pt x="19" y="109"/>
                    <a:pt x="21" y="109"/>
                  </a:cubicBezTo>
                  <a:cubicBezTo>
                    <a:pt x="21" y="110"/>
                    <a:pt x="20" y="110"/>
                    <a:pt x="19" y="110"/>
                  </a:cubicBezTo>
                  <a:cubicBezTo>
                    <a:pt x="19" y="112"/>
                    <a:pt x="17" y="111"/>
                    <a:pt x="15" y="111"/>
                  </a:cubicBezTo>
                  <a:cubicBezTo>
                    <a:pt x="15" y="112"/>
                    <a:pt x="15" y="113"/>
                    <a:pt x="15" y="114"/>
                  </a:cubicBezTo>
                  <a:cubicBezTo>
                    <a:pt x="17" y="114"/>
                    <a:pt x="20" y="113"/>
                    <a:pt x="21" y="114"/>
                  </a:cubicBezTo>
                  <a:cubicBezTo>
                    <a:pt x="20" y="115"/>
                    <a:pt x="18" y="114"/>
                    <a:pt x="16" y="115"/>
                  </a:cubicBezTo>
                  <a:cubicBezTo>
                    <a:pt x="16" y="116"/>
                    <a:pt x="17" y="116"/>
                    <a:pt x="16" y="117"/>
                  </a:cubicBezTo>
                  <a:cubicBezTo>
                    <a:pt x="20" y="117"/>
                    <a:pt x="21" y="117"/>
                    <a:pt x="23" y="117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3" y="118"/>
                    <a:pt x="22" y="117"/>
                    <a:pt x="21" y="117"/>
                  </a:cubicBezTo>
                  <a:cubicBezTo>
                    <a:pt x="21" y="119"/>
                    <a:pt x="19" y="117"/>
                    <a:pt x="19" y="118"/>
                  </a:cubicBezTo>
                  <a:cubicBezTo>
                    <a:pt x="20" y="118"/>
                    <a:pt x="19" y="120"/>
                    <a:pt x="20" y="120"/>
                  </a:cubicBezTo>
                  <a:cubicBezTo>
                    <a:pt x="21" y="121"/>
                    <a:pt x="22" y="120"/>
                    <a:pt x="23" y="121"/>
                  </a:cubicBezTo>
                  <a:cubicBezTo>
                    <a:pt x="23" y="121"/>
                    <a:pt x="23" y="121"/>
                    <a:pt x="23" y="122"/>
                  </a:cubicBezTo>
                  <a:cubicBezTo>
                    <a:pt x="22" y="121"/>
                    <a:pt x="21" y="122"/>
                    <a:pt x="19" y="121"/>
                  </a:cubicBezTo>
                  <a:cubicBezTo>
                    <a:pt x="19" y="123"/>
                    <a:pt x="22" y="122"/>
                    <a:pt x="23" y="123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5" y="122"/>
                    <a:pt x="25" y="124"/>
                    <a:pt x="24" y="124"/>
                  </a:cubicBezTo>
                  <a:cubicBezTo>
                    <a:pt x="26" y="125"/>
                    <a:pt x="28" y="124"/>
                    <a:pt x="29" y="125"/>
                  </a:cubicBezTo>
                  <a:cubicBezTo>
                    <a:pt x="27" y="125"/>
                    <a:pt x="26" y="125"/>
                    <a:pt x="24" y="125"/>
                  </a:cubicBezTo>
                  <a:cubicBezTo>
                    <a:pt x="24" y="126"/>
                    <a:pt x="25" y="126"/>
                    <a:pt x="26" y="126"/>
                  </a:cubicBezTo>
                  <a:cubicBezTo>
                    <a:pt x="27" y="125"/>
                    <a:pt x="28" y="126"/>
                    <a:pt x="30" y="126"/>
                  </a:cubicBezTo>
                  <a:cubicBezTo>
                    <a:pt x="34" y="126"/>
                    <a:pt x="39" y="125"/>
                    <a:pt x="44" y="124"/>
                  </a:cubicBezTo>
                  <a:cubicBezTo>
                    <a:pt x="46" y="124"/>
                    <a:pt x="49" y="125"/>
                    <a:pt x="50" y="123"/>
                  </a:cubicBezTo>
                  <a:cubicBezTo>
                    <a:pt x="48" y="122"/>
                    <a:pt x="46" y="124"/>
                    <a:pt x="43" y="124"/>
                  </a:cubicBezTo>
                  <a:close/>
                  <a:moveTo>
                    <a:pt x="20" y="75"/>
                  </a:moveTo>
                  <a:cubicBezTo>
                    <a:pt x="23" y="76"/>
                    <a:pt x="26" y="75"/>
                    <a:pt x="28" y="75"/>
                  </a:cubicBezTo>
                  <a:cubicBezTo>
                    <a:pt x="26" y="73"/>
                    <a:pt x="22" y="74"/>
                    <a:pt x="20" y="75"/>
                  </a:cubicBezTo>
                  <a:close/>
                  <a:moveTo>
                    <a:pt x="14" y="77"/>
                  </a:moveTo>
                  <a:cubicBezTo>
                    <a:pt x="14" y="77"/>
                    <a:pt x="15" y="77"/>
                    <a:pt x="15" y="77"/>
                  </a:cubicBezTo>
                  <a:cubicBezTo>
                    <a:pt x="15" y="77"/>
                    <a:pt x="14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lose/>
                  <a:moveTo>
                    <a:pt x="11" y="79"/>
                  </a:moveTo>
                  <a:cubicBezTo>
                    <a:pt x="11" y="80"/>
                    <a:pt x="11" y="79"/>
                    <a:pt x="12" y="79"/>
                  </a:cubicBezTo>
                  <a:cubicBezTo>
                    <a:pt x="12" y="79"/>
                    <a:pt x="11" y="79"/>
                    <a:pt x="11" y="79"/>
                  </a:cubicBezTo>
                  <a:close/>
                  <a:moveTo>
                    <a:pt x="11" y="112"/>
                  </a:moveTo>
                  <a:cubicBezTo>
                    <a:pt x="11" y="112"/>
                    <a:pt x="12" y="112"/>
                    <a:pt x="12" y="111"/>
                  </a:cubicBezTo>
                  <a:cubicBezTo>
                    <a:pt x="12" y="111"/>
                    <a:pt x="12" y="110"/>
                    <a:pt x="11" y="109"/>
                  </a:cubicBezTo>
                  <a:cubicBezTo>
                    <a:pt x="11" y="110"/>
                    <a:pt x="12" y="111"/>
                    <a:pt x="11" y="112"/>
                  </a:cubicBezTo>
                  <a:close/>
                  <a:moveTo>
                    <a:pt x="18" y="110"/>
                  </a:moveTo>
                  <a:cubicBezTo>
                    <a:pt x="18" y="110"/>
                    <a:pt x="19" y="110"/>
                    <a:pt x="19" y="110"/>
                  </a:cubicBezTo>
                  <a:cubicBezTo>
                    <a:pt x="18" y="109"/>
                    <a:pt x="18" y="110"/>
                    <a:pt x="18" y="110"/>
                  </a:cubicBezTo>
                  <a:close/>
                  <a:moveTo>
                    <a:pt x="16" y="110"/>
                  </a:moveTo>
                  <a:cubicBezTo>
                    <a:pt x="16" y="111"/>
                    <a:pt x="17" y="110"/>
                    <a:pt x="17" y="110"/>
                  </a:cubicBezTo>
                  <a:cubicBezTo>
                    <a:pt x="16" y="110"/>
                    <a:pt x="16" y="110"/>
                    <a:pt x="16" y="110"/>
                  </a:cubicBezTo>
                  <a:close/>
                  <a:moveTo>
                    <a:pt x="12" y="114"/>
                  </a:moveTo>
                  <a:cubicBezTo>
                    <a:pt x="13" y="115"/>
                    <a:pt x="13" y="114"/>
                    <a:pt x="14" y="114"/>
                  </a:cubicBezTo>
                  <a:cubicBezTo>
                    <a:pt x="14" y="113"/>
                    <a:pt x="14" y="113"/>
                    <a:pt x="14" y="112"/>
                  </a:cubicBezTo>
                  <a:cubicBezTo>
                    <a:pt x="14" y="112"/>
                    <a:pt x="13" y="112"/>
                    <a:pt x="12" y="112"/>
                  </a:cubicBezTo>
                  <a:cubicBezTo>
                    <a:pt x="12" y="113"/>
                    <a:pt x="12" y="113"/>
                    <a:pt x="12" y="114"/>
                  </a:cubicBezTo>
                  <a:close/>
                  <a:moveTo>
                    <a:pt x="12" y="116"/>
                  </a:moveTo>
                  <a:cubicBezTo>
                    <a:pt x="12" y="116"/>
                    <a:pt x="12" y="116"/>
                    <a:pt x="12" y="117"/>
                  </a:cubicBezTo>
                  <a:cubicBezTo>
                    <a:pt x="13" y="118"/>
                    <a:pt x="14" y="117"/>
                    <a:pt x="15" y="117"/>
                  </a:cubicBezTo>
                  <a:cubicBezTo>
                    <a:pt x="14" y="116"/>
                    <a:pt x="14" y="116"/>
                    <a:pt x="14" y="115"/>
                  </a:cubicBezTo>
                  <a:cubicBezTo>
                    <a:pt x="13" y="115"/>
                    <a:pt x="13" y="115"/>
                    <a:pt x="12" y="116"/>
                  </a:cubicBezTo>
                  <a:close/>
                  <a:moveTo>
                    <a:pt x="18" y="121"/>
                  </a:moveTo>
                  <a:cubicBezTo>
                    <a:pt x="18" y="121"/>
                    <a:pt x="18" y="120"/>
                    <a:pt x="18" y="120"/>
                  </a:cubicBezTo>
                  <a:cubicBezTo>
                    <a:pt x="18" y="120"/>
                    <a:pt x="18" y="118"/>
                    <a:pt x="19" y="118"/>
                  </a:cubicBezTo>
                  <a:cubicBezTo>
                    <a:pt x="17" y="117"/>
                    <a:pt x="16" y="120"/>
                    <a:pt x="18" y="121"/>
                  </a:cubicBezTo>
                  <a:close/>
                  <a:moveTo>
                    <a:pt x="11" y="119"/>
                  </a:moveTo>
                  <a:cubicBezTo>
                    <a:pt x="11" y="120"/>
                    <a:pt x="12" y="120"/>
                    <a:pt x="11" y="121"/>
                  </a:cubicBezTo>
                  <a:cubicBezTo>
                    <a:pt x="13" y="121"/>
                    <a:pt x="14" y="121"/>
                    <a:pt x="15" y="120"/>
                  </a:cubicBezTo>
                  <a:cubicBezTo>
                    <a:pt x="15" y="120"/>
                    <a:pt x="15" y="118"/>
                    <a:pt x="14" y="118"/>
                  </a:cubicBezTo>
                  <a:cubicBezTo>
                    <a:pt x="14" y="119"/>
                    <a:pt x="12" y="118"/>
                    <a:pt x="11" y="119"/>
                  </a:cubicBezTo>
                  <a:close/>
                  <a:moveTo>
                    <a:pt x="51" y="121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2" y="119"/>
                    <a:pt x="52" y="118"/>
                    <a:pt x="52" y="118"/>
                  </a:cubicBezTo>
                  <a:cubicBezTo>
                    <a:pt x="51" y="119"/>
                    <a:pt x="51" y="120"/>
                    <a:pt x="51" y="121"/>
                  </a:cubicBezTo>
                  <a:close/>
                  <a:moveTo>
                    <a:pt x="16" y="120"/>
                  </a:moveTo>
                  <a:cubicBezTo>
                    <a:pt x="16" y="120"/>
                    <a:pt x="16" y="120"/>
                    <a:pt x="15" y="120"/>
                  </a:cubicBezTo>
                  <a:cubicBezTo>
                    <a:pt x="15" y="120"/>
                    <a:pt x="16" y="121"/>
                    <a:pt x="16" y="120"/>
                  </a:cubicBezTo>
                  <a:close/>
                  <a:moveTo>
                    <a:pt x="11" y="122"/>
                  </a:moveTo>
                  <a:cubicBezTo>
                    <a:pt x="13" y="123"/>
                    <a:pt x="14" y="122"/>
                    <a:pt x="15" y="123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3" y="121"/>
                    <a:pt x="12" y="122"/>
                    <a:pt x="11" y="122"/>
                  </a:cubicBezTo>
                  <a:close/>
                  <a:moveTo>
                    <a:pt x="15" y="123"/>
                  </a:moveTo>
                  <a:cubicBezTo>
                    <a:pt x="16" y="122"/>
                    <a:pt x="17" y="123"/>
                    <a:pt x="17" y="122"/>
                  </a:cubicBezTo>
                  <a:cubicBezTo>
                    <a:pt x="17" y="122"/>
                    <a:pt x="16" y="122"/>
                    <a:pt x="16" y="122"/>
                  </a:cubicBezTo>
                  <a:cubicBezTo>
                    <a:pt x="16" y="122"/>
                    <a:pt x="15" y="122"/>
                    <a:pt x="15" y="123"/>
                  </a:cubicBezTo>
                  <a:close/>
                  <a:moveTo>
                    <a:pt x="16" y="124"/>
                  </a:moveTo>
                  <a:cubicBezTo>
                    <a:pt x="17" y="124"/>
                    <a:pt x="17" y="124"/>
                    <a:pt x="18" y="124"/>
                  </a:cubicBezTo>
                  <a:cubicBezTo>
                    <a:pt x="17" y="124"/>
                    <a:pt x="16" y="123"/>
                    <a:pt x="16" y="124"/>
                  </a:cubicBezTo>
                  <a:close/>
                  <a:moveTo>
                    <a:pt x="21" y="124"/>
                  </a:moveTo>
                  <a:cubicBezTo>
                    <a:pt x="21" y="124"/>
                    <a:pt x="23" y="124"/>
                    <a:pt x="23" y="124"/>
                  </a:cubicBezTo>
                  <a:cubicBezTo>
                    <a:pt x="22" y="124"/>
                    <a:pt x="21" y="123"/>
                    <a:pt x="21" y="124"/>
                  </a:cubicBezTo>
                  <a:close/>
                  <a:moveTo>
                    <a:pt x="11" y="126"/>
                  </a:moveTo>
                  <a:cubicBezTo>
                    <a:pt x="14" y="126"/>
                    <a:pt x="18" y="126"/>
                    <a:pt x="21" y="126"/>
                  </a:cubicBezTo>
                  <a:cubicBezTo>
                    <a:pt x="22" y="126"/>
                    <a:pt x="22" y="127"/>
                    <a:pt x="23" y="126"/>
                  </a:cubicBezTo>
                  <a:cubicBezTo>
                    <a:pt x="21" y="125"/>
                    <a:pt x="17" y="126"/>
                    <a:pt x="15" y="125"/>
                  </a:cubicBezTo>
                  <a:cubicBezTo>
                    <a:pt x="15" y="123"/>
                    <a:pt x="11" y="123"/>
                    <a:pt x="11" y="126"/>
                  </a:cubicBezTo>
                  <a:close/>
                  <a:moveTo>
                    <a:pt x="44" y="126"/>
                  </a:moveTo>
                  <a:cubicBezTo>
                    <a:pt x="46" y="126"/>
                    <a:pt x="49" y="127"/>
                    <a:pt x="51" y="126"/>
                  </a:cubicBezTo>
                  <a:cubicBezTo>
                    <a:pt x="49" y="125"/>
                    <a:pt x="45" y="125"/>
                    <a:pt x="44" y="126"/>
                  </a:cubicBezTo>
                  <a:close/>
                  <a:moveTo>
                    <a:pt x="53" y="127"/>
                  </a:moveTo>
                  <a:cubicBezTo>
                    <a:pt x="53" y="126"/>
                    <a:pt x="54" y="126"/>
                    <a:pt x="53" y="125"/>
                  </a:cubicBezTo>
                  <a:cubicBezTo>
                    <a:pt x="53" y="126"/>
                    <a:pt x="52" y="127"/>
                    <a:pt x="53" y="127"/>
                  </a:cubicBezTo>
                  <a:close/>
                  <a:moveTo>
                    <a:pt x="29" y="129"/>
                  </a:moveTo>
                  <a:cubicBezTo>
                    <a:pt x="29" y="129"/>
                    <a:pt x="29" y="129"/>
                    <a:pt x="30" y="128"/>
                  </a:cubicBezTo>
                  <a:cubicBezTo>
                    <a:pt x="29" y="128"/>
                    <a:pt x="29" y="128"/>
                    <a:pt x="29" y="129"/>
                  </a:cubicBezTo>
                  <a:close/>
                  <a:moveTo>
                    <a:pt x="32" y="129"/>
                  </a:moveTo>
                  <a:cubicBezTo>
                    <a:pt x="34" y="129"/>
                    <a:pt x="35" y="129"/>
                    <a:pt x="35" y="128"/>
                  </a:cubicBezTo>
                  <a:cubicBezTo>
                    <a:pt x="34" y="128"/>
                    <a:pt x="33" y="128"/>
                    <a:pt x="32" y="129"/>
                  </a:cubicBezTo>
                  <a:close/>
                  <a:moveTo>
                    <a:pt x="35" y="129"/>
                  </a:moveTo>
                  <a:cubicBezTo>
                    <a:pt x="38" y="129"/>
                    <a:pt x="40" y="129"/>
                    <a:pt x="43" y="128"/>
                  </a:cubicBezTo>
                  <a:cubicBezTo>
                    <a:pt x="41" y="128"/>
                    <a:pt x="38" y="128"/>
                    <a:pt x="35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7" name="Freeform 106"/>
          <p:cNvSpPr>
            <a:spLocks noEditPoints="1"/>
          </p:cNvSpPr>
          <p:nvPr/>
        </p:nvSpPr>
        <p:spPr bwMode="auto">
          <a:xfrm>
            <a:off x="3810076" y="554423"/>
            <a:ext cx="326536" cy="219627"/>
          </a:xfrm>
          <a:custGeom>
            <a:avLst/>
            <a:gdLst>
              <a:gd name="T0" fmla="*/ 56 w 119"/>
              <a:gd name="T1" fmla="*/ 32 h 80"/>
              <a:gd name="T2" fmla="*/ 43 w 119"/>
              <a:gd name="T3" fmla="*/ 38 h 80"/>
              <a:gd name="T4" fmla="*/ 26 w 119"/>
              <a:gd name="T5" fmla="*/ 41 h 80"/>
              <a:gd name="T6" fmla="*/ 49 w 119"/>
              <a:gd name="T7" fmla="*/ 34 h 80"/>
              <a:gd name="T8" fmla="*/ 53 w 119"/>
              <a:gd name="T9" fmla="*/ 28 h 80"/>
              <a:gd name="T10" fmla="*/ 33 w 119"/>
              <a:gd name="T11" fmla="*/ 27 h 80"/>
              <a:gd name="T12" fmla="*/ 38 w 119"/>
              <a:gd name="T13" fmla="*/ 13 h 80"/>
              <a:gd name="T14" fmla="*/ 41 w 119"/>
              <a:gd name="T15" fmla="*/ 3 h 80"/>
              <a:gd name="T16" fmla="*/ 55 w 119"/>
              <a:gd name="T17" fmla="*/ 12 h 80"/>
              <a:gd name="T18" fmla="*/ 64 w 119"/>
              <a:gd name="T19" fmla="*/ 26 h 80"/>
              <a:gd name="T20" fmla="*/ 69 w 119"/>
              <a:gd name="T21" fmla="*/ 22 h 80"/>
              <a:gd name="T22" fmla="*/ 119 w 119"/>
              <a:gd name="T23" fmla="*/ 33 h 80"/>
              <a:gd name="T24" fmla="*/ 114 w 119"/>
              <a:gd name="T25" fmla="*/ 37 h 80"/>
              <a:gd name="T26" fmla="*/ 68 w 119"/>
              <a:gd name="T27" fmla="*/ 51 h 80"/>
              <a:gd name="T28" fmla="*/ 65 w 119"/>
              <a:gd name="T29" fmla="*/ 52 h 80"/>
              <a:gd name="T30" fmla="*/ 50 w 119"/>
              <a:gd name="T31" fmla="*/ 61 h 80"/>
              <a:gd name="T32" fmla="*/ 13 w 119"/>
              <a:gd name="T33" fmla="*/ 76 h 80"/>
              <a:gd name="T34" fmla="*/ 17 w 119"/>
              <a:gd name="T35" fmla="*/ 46 h 80"/>
              <a:gd name="T36" fmla="*/ 51 w 119"/>
              <a:gd name="T37" fmla="*/ 58 h 80"/>
              <a:gd name="T38" fmla="*/ 104 w 119"/>
              <a:gd name="T39" fmla="*/ 10 h 80"/>
              <a:gd name="T40" fmla="*/ 68 w 119"/>
              <a:gd name="T41" fmla="*/ 48 h 80"/>
              <a:gd name="T42" fmla="*/ 102 w 119"/>
              <a:gd name="T43" fmla="*/ 35 h 80"/>
              <a:gd name="T44" fmla="*/ 94 w 119"/>
              <a:gd name="T45" fmla="*/ 8 h 80"/>
              <a:gd name="T46" fmla="*/ 69 w 119"/>
              <a:gd name="T47" fmla="*/ 29 h 80"/>
              <a:gd name="T48" fmla="*/ 63 w 119"/>
              <a:gd name="T49" fmla="*/ 29 h 80"/>
              <a:gd name="T50" fmla="*/ 61 w 119"/>
              <a:gd name="T51" fmla="*/ 2 h 80"/>
              <a:gd name="T52" fmla="*/ 110 w 119"/>
              <a:gd name="T53" fmla="*/ 17 h 80"/>
              <a:gd name="T54" fmla="*/ 59 w 119"/>
              <a:gd name="T55" fmla="*/ 31 h 80"/>
              <a:gd name="T56" fmla="*/ 63 w 119"/>
              <a:gd name="T57" fmla="*/ 38 h 80"/>
              <a:gd name="T58" fmla="*/ 21 w 119"/>
              <a:gd name="T59" fmla="*/ 51 h 80"/>
              <a:gd name="T60" fmla="*/ 50 w 119"/>
              <a:gd name="T61" fmla="*/ 59 h 80"/>
              <a:gd name="T62" fmla="*/ 18 w 119"/>
              <a:gd name="T63" fmla="*/ 69 h 80"/>
              <a:gd name="T64" fmla="*/ 17 w 119"/>
              <a:gd name="T65" fmla="*/ 66 h 80"/>
              <a:gd name="T66" fmla="*/ 21 w 119"/>
              <a:gd name="T67" fmla="*/ 54 h 80"/>
              <a:gd name="T68" fmla="*/ 26 w 119"/>
              <a:gd name="T69" fmla="*/ 55 h 80"/>
              <a:gd name="T70" fmla="*/ 27 w 119"/>
              <a:gd name="T71" fmla="*/ 58 h 80"/>
              <a:gd name="T72" fmla="*/ 21 w 119"/>
              <a:gd name="T73" fmla="*/ 61 h 80"/>
              <a:gd name="T74" fmla="*/ 19 w 119"/>
              <a:gd name="T75" fmla="*/ 61 h 80"/>
              <a:gd name="T76" fmla="*/ 24 w 119"/>
              <a:gd name="T77" fmla="*/ 69 h 80"/>
              <a:gd name="T78" fmla="*/ 24 w 119"/>
              <a:gd name="T79" fmla="*/ 69 h 80"/>
              <a:gd name="T80" fmla="*/ 12 w 119"/>
              <a:gd name="T81" fmla="*/ 67 h 80"/>
              <a:gd name="T82" fmla="*/ 24 w 119"/>
              <a:gd name="T83" fmla="*/ 75 h 80"/>
              <a:gd name="T84" fmla="*/ 16 w 119"/>
              <a:gd name="T85" fmla="*/ 73 h 80"/>
              <a:gd name="T86" fmla="*/ 15 w 119"/>
              <a:gd name="T87" fmla="*/ 7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9" h="80">
                <a:moveTo>
                  <a:pt x="51" y="58"/>
                </a:moveTo>
                <a:cubicBezTo>
                  <a:pt x="54" y="58"/>
                  <a:pt x="56" y="54"/>
                  <a:pt x="60" y="54"/>
                </a:cubicBezTo>
                <a:cubicBezTo>
                  <a:pt x="64" y="46"/>
                  <a:pt x="61" y="36"/>
                  <a:pt x="56" y="32"/>
                </a:cubicBezTo>
                <a:cubicBezTo>
                  <a:pt x="52" y="33"/>
                  <a:pt x="48" y="35"/>
                  <a:pt x="45" y="37"/>
                </a:cubicBezTo>
                <a:cubicBezTo>
                  <a:pt x="47" y="36"/>
                  <a:pt x="50" y="35"/>
                  <a:pt x="54" y="35"/>
                </a:cubicBezTo>
                <a:cubicBezTo>
                  <a:pt x="51" y="37"/>
                  <a:pt x="47" y="37"/>
                  <a:pt x="43" y="38"/>
                </a:cubicBezTo>
                <a:cubicBezTo>
                  <a:pt x="42" y="39"/>
                  <a:pt x="43" y="39"/>
                  <a:pt x="43" y="40"/>
                </a:cubicBezTo>
                <a:cubicBezTo>
                  <a:pt x="33" y="40"/>
                  <a:pt x="24" y="45"/>
                  <a:pt x="14" y="45"/>
                </a:cubicBezTo>
                <a:cubicBezTo>
                  <a:pt x="13" y="40"/>
                  <a:pt x="23" y="42"/>
                  <a:pt x="26" y="41"/>
                </a:cubicBezTo>
                <a:cubicBezTo>
                  <a:pt x="28" y="40"/>
                  <a:pt x="31" y="39"/>
                  <a:pt x="33" y="40"/>
                </a:cubicBezTo>
                <a:cubicBezTo>
                  <a:pt x="38" y="38"/>
                  <a:pt x="43" y="36"/>
                  <a:pt x="48" y="34"/>
                </a:cubicBezTo>
                <a:cubicBezTo>
                  <a:pt x="48" y="34"/>
                  <a:pt x="48" y="34"/>
                  <a:pt x="49" y="34"/>
                </a:cubicBezTo>
                <a:cubicBezTo>
                  <a:pt x="51" y="31"/>
                  <a:pt x="55" y="31"/>
                  <a:pt x="57" y="29"/>
                </a:cubicBezTo>
                <a:cubicBezTo>
                  <a:pt x="57" y="21"/>
                  <a:pt x="53" y="15"/>
                  <a:pt x="41" y="14"/>
                </a:cubicBezTo>
                <a:cubicBezTo>
                  <a:pt x="41" y="21"/>
                  <a:pt x="47" y="25"/>
                  <a:pt x="53" y="28"/>
                </a:cubicBezTo>
                <a:cubicBezTo>
                  <a:pt x="52" y="30"/>
                  <a:pt x="51" y="29"/>
                  <a:pt x="50" y="30"/>
                </a:cubicBezTo>
                <a:cubicBezTo>
                  <a:pt x="45" y="25"/>
                  <a:pt x="36" y="22"/>
                  <a:pt x="28" y="23"/>
                </a:cubicBezTo>
                <a:cubicBezTo>
                  <a:pt x="28" y="25"/>
                  <a:pt x="33" y="26"/>
                  <a:pt x="33" y="27"/>
                </a:cubicBezTo>
                <a:cubicBezTo>
                  <a:pt x="30" y="27"/>
                  <a:pt x="25" y="25"/>
                  <a:pt x="25" y="22"/>
                </a:cubicBezTo>
                <a:cubicBezTo>
                  <a:pt x="30" y="20"/>
                  <a:pt x="35" y="21"/>
                  <a:pt x="42" y="23"/>
                </a:cubicBezTo>
                <a:cubicBezTo>
                  <a:pt x="41" y="20"/>
                  <a:pt x="38" y="17"/>
                  <a:pt x="38" y="13"/>
                </a:cubicBezTo>
                <a:cubicBezTo>
                  <a:pt x="43" y="10"/>
                  <a:pt x="50" y="15"/>
                  <a:pt x="54" y="17"/>
                </a:cubicBezTo>
                <a:cubicBezTo>
                  <a:pt x="53" y="10"/>
                  <a:pt x="49" y="5"/>
                  <a:pt x="42" y="2"/>
                </a:cubicBezTo>
                <a:cubicBezTo>
                  <a:pt x="40" y="2"/>
                  <a:pt x="42" y="3"/>
                  <a:pt x="41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8" y="1"/>
                  <a:pt x="39" y="0"/>
                </a:cubicBezTo>
                <a:cubicBezTo>
                  <a:pt x="48" y="0"/>
                  <a:pt x="51" y="7"/>
                  <a:pt x="55" y="12"/>
                </a:cubicBezTo>
                <a:cubicBezTo>
                  <a:pt x="55" y="8"/>
                  <a:pt x="56" y="1"/>
                  <a:pt x="60" y="0"/>
                </a:cubicBezTo>
                <a:cubicBezTo>
                  <a:pt x="68" y="6"/>
                  <a:pt x="63" y="18"/>
                  <a:pt x="60" y="27"/>
                </a:cubicBezTo>
                <a:cubicBezTo>
                  <a:pt x="62" y="28"/>
                  <a:pt x="63" y="27"/>
                  <a:pt x="64" y="26"/>
                </a:cubicBezTo>
                <a:cubicBezTo>
                  <a:pt x="64" y="26"/>
                  <a:pt x="63" y="25"/>
                  <a:pt x="64" y="24"/>
                </a:cubicBezTo>
                <a:cubicBezTo>
                  <a:pt x="65" y="25"/>
                  <a:pt x="67" y="24"/>
                  <a:pt x="69" y="24"/>
                </a:cubicBezTo>
                <a:cubicBezTo>
                  <a:pt x="69" y="23"/>
                  <a:pt x="69" y="23"/>
                  <a:pt x="69" y="22"/>
                </a:cubicBezTo>
                <a:cubicBezTo>
                  <a:pt x="78" y="16"/>
                  <a:pt x="87" y="11"/>
                  <a:pt x="95" y="5"/>
                </a:cubicBezTo>
                <a:cubicBezTo>
                  <a:pt x="99" y="5"/>
                  <a:pt x="102" y="5"/>
                  <a:pt x="106" y="7"/>
                </a:cubicBezTo>
                <a:cubicBezTo>
                  <a:pt x="116" y="11"/>
                  <a:pt x="116" y="25"/>
                  <a:pt x="119" y="33"/>
                </a:cubicBezTo>
                <a:cubicBezTo>
                  <a:pt x="119" y="34"/>
                  <a:pt x="118" y="35"/>
                  <a:pt x="117" y="35"/>
                </a:cubicBezTo>
                <a:cubicBezTo>
                  <a:pt x="115" y="31"/>
                  <a:pt x="116" y="25"/>
                  <a:pt x="113" y="22"/>
                </a:cubicBezTo>
                <a:cubicBezTo>
                  <a:pt x="112" y="27"/>
                  <a:pt x="116" y="30"/>
                  <a:pt x="114" y="37"/>
                </a:cubicBezTo>
                <a:cubicBezTo>
                  <a:pt x="112" y="37"/>
                  <a:pt x="111" y="38"/>
                  <a:pt x="110" y="39"/>
                </a:cubicBezTo>
                <a:cubicBezTo>
                  <a:pt x="105" y="38"/>
                  <a:pt x="96" y="40"/>
                  <a:pt x="91" y="42"/>
                </a:cubicBezTo>
                <a:cubicBezTo>
                  <a:pt x="82" y="44"/>
                  <a:pt x="75" y="47"/>
                  <a:pt x="68" y="51"/>
                </a:cubicBezTo>
                <a:cubicBezTo>
                  <a:pt x="68" y="52"/>
                  <a:pt x="68" y="53"/>
                  <a:pt x="68" y="54"/>
                </a:cubicBezTo>
                <a:cubicBezTo>
                  <a:pt x="67" y="53"/>
                  <a:pt x="67" y="55"/>
                  <a:pt x="66" y="55"/>
                </a:cubicBezTo>
                <a:cubicBezTo>
                  <a:pt x="65" y="54"/>
                  <a:pt x="65" y="53"/>
                  <a:pt x="65" y="52"/>
                </a:cubicBezTo>
                <a:cubicBezTo>
                  <a:pt x="63" y="52"/>
                  <a:pt x="63" y="54"/>
                  <a:pt x="61" y="55"/>
                </a:cubicBezTo>
                <a:cubicBezTo>
                  <a:pt x="57" y="55"/>
                  <a:pt x="54" y="60"/>
                  <a:pt x="49" y="61"/>
                </a:cubicBezTo>
                <a:cubicBezTo>
                  <a:pt x="49" y="61"/>
                  <a:pt x="51" y="61"/>
                  <a:pt x="50" y="61"/>
                </a:cubicBezTo>
                <a:cubicBezTo>
                  <a:pt x="44" y="66"/>
                  <a:pt x="37" y="69"/>
                  <a:pt x="32" y="74"/>
                </a:cubicBezTo>
                <a:cubicBezTo>
                  <a:pt x="28" y="74"/>
                  <a:pt x="27" y="79"/>
                  <a:pt x="23" y="80"/>
                </a:cubicBezTo>
                <a:cubicBezTo>
                  <a:pt x="19" y="80"/>
                  <a:pt x="15" y="78"/>
                  <a:pt x="13" y="76"/>
                </a:cubicBezTo>
                <a:cubicBezTo>
                  <a:pt x="7" y="69"/>
                  <a:pt x="0" y="57"/>
                  <a:pt x="7" y="47"/>
                </a:cubicBezTo>
                <a:cubicBezTo>
                  <a:pt x="8" y="46"/>
                  <a:pt x="9" y="47"/>
                  <a:pt x="10" y="46"/>
                </a:cubicBezTo>
                <a:cubicBezTo>
                  <a:pt x="12" y="47"/>
                  <a:pt x="14" y="46"/>
                  <a:pt x="17" y="46"/>
                </a:cubicBezTo>
                <a:cubicBezTo>
                  <a:pt x="27" y="48"/>
                  <a:pt x="32" y="60"/>
                  <a:pt x="31" y="70"/>
                </a:cubicBezTo>
                <a:cubicBezTo>
                  <a:pt x="39" y="64"/>
                  <a:pt x="47" y="58"/>
                  <a:pt x="56" y="54"/>
                </a:cubicBezTo>
                <a:cubicBezTo>
                  <a:pt x="55" y="56"/>
                  <a:pt x="52" y="56"/>
                  <a:pt x="51" y="58"/>
                </a:cubicBezTo>
                <a:close/>
                <a:moveTo>
                  <a:pt x="104" y="10"/>
                </a:moveTo>
                <a:cubicBezTo>
                  <a:pt x="103" y="9"/>
                  <a:pt x="101" y="7"/>
                  <a:pt x="99" y="8"/>
                </a:cubicBezTo>
                <a:cubicBezTo>
                  <a:pt x="101" y="8"/>
                  <a:pt x="102" y="11"/>
                  <a:pt x="104" y="10"/>
                </a:cubicBezTo>
                <a:close/>
                <a:moveTo>
                  <a:pt x="63" y="29"/>
                </a:moveTo>
                <a:cubicBezTo>
                  <a:pt x="65" y="31"/>
                  <a:pt x="66" y="39"/>
                  <a:pt x="67" y="43"/>
                </a:cubicBezTo>
                <a:cubicBezTo>
                  <a:pt x="67" y="44"/>
                  <a:pt x="67" y="48"/>
                  <a:pt x="68" y="48"/>
                </a:cubicBezTo>
                <a:cubicBezTo>
                  <a:pt x="69" y="49"/>
                  <a:pt x="71" y="46"/>
                  <a:pt x="72" y="46"/>
                </a:cubicBezTo>
                <a:cubicBezTo>
                  <a:pt x="76" y="44"/>
                  <a:pt x="80" y="43"/>
                  <a:pt x="84" y="41"/>
                </a:cubicBezTo>
                <a:cubicBezTo>
                  <a:pt x="91" y="40"/>
                  <a:pt x="98" y="39"/>
                  <a:pt x="102" y="35"/>
                </a:cubicBezTo>
                <a:cubicBezTo>
                  <a:pt x="103" y="38"/>
                  <a:pt x="106" y="36"/>
                  <a:pt x="109" y="36"/>
                </a:cubicBezTo>
                <a:cubicBezTo>
                  <a:pt x="108" y="35"/>
                  <a:pt x="110" y="33"/>
                  <a:pt x="110" y="32"/>
                </a:cubicBezTo>
                <a:cubicBezTo>
                  <a:pt x="113" y="22"/>
                  <a:pt x="105" y="10"/>
                  <a:pt x="94" y="8"/>
                </a:cubicBezTo>
                <a:cubicBezTo>
                  <a:pt x="94" y="9"/>
                  <a:pt x="93" y="9"/>
                  <a:pt x="93" y="10"/>
                </a:cubicBezTo>
                <a:cubicBezTo>
                  <a:pt x="94" y="10"/>
                  <a:pt x="95" y="11"/>
                  <a:pt x="96" y="11"/>
                </a:cubicBezTo>
                <a:cubicBezTo>
                  <a:pt x="84" y="13"/>
                  <a:pt x="78" y="24"/>
                  <a:pt x="69" y="29"/>
                </a:cubicBezTo>
                <a:cubicBezTo>
                  <a:pt x="68" y="28"/>
                  <a:pt x="68" y="27"/>
                  <a:pt x="68" y="27"/>
                </a:cubicBezTo>
                <a:cubicBezTo>
                  <a:pt x="69" y="26"/>
                  <a:pt x="70" y="26"/>
                  <a:pt x="71" y="24"/>
                </a:cubicBezTo>
                <a:cubicBezTo>
                  <a:pt x="69" y="26"/>
                  <a:pt x="65" y="27"/>
                  <a:pt x="63" y="29"/>
                </a:cubicBezTo>
                <a:close/>
                <a:moveTo>
                  <a:pt x="61" y="2"/>
                </a:moveTo>
                <a:cubicBezTo>
                  <a:pt x="54" y="7"/>
                  <a:pt x="56" y="19"/>
                  <a:pt x="59" y="24"/>
                </a:cubicBezTo>
                <a:cubicBezTo>
                  <a:pt x="62" y="17"/>
                  <a:pt x="65" y="7"/>
                  <a:pt x="61" y="2"/>
                </a:cubicBezTo>
                <a:close/>
                <a:moveTo>
                  <a:pt x="110" y="17"/>
                </a:moveTo>
                <a:cubicBezTo>
                  <a:pt x="109" y="16"/>
                  <a:pt x="109" y="14"/>
                  <a:pt x="108" y="14"/>
                </a:cubicBezTo>
                <a:cubicBezTo>
                  <a:pt x="109" y="15"/>
                  <a:pt x="109" y="17"/>
                  <a:pt x="110" y="17"/>
                </a:cubicBezTo>
                <a:close/>
                <a:moveTo>
                  <a:pt x="59" y="31"/>
                </a:moveTo>
                <a:cubicBezTo>
                  <a:pt x="59" y="31"/>
                  <a:pt x="59" y="32"/>
                  <a:pt x="60" y="32"/>
                </a:cubicBezTo>
                <a:cubicBezTo>
                  <a:pt x="61" y="31"/>
                  <a:pt x="59" y="30"/>
                  <a:pt x="59" y="31"/>
                </a:cubicBezTo>
                <a:close/>
                <a:moveTo>
                  <a:pt x="63" y="38"/>
                </a:moveTo>
                <a:cubicBezTo>
                  <a:pt x="63" y="36"/>
                  <a:pt x="63" y="36"/>
                  <a:pt x="62" y="35"/>
                </a:cubicBezTo>
                <a:cubicBezTo>
                  <a:pt x="62" y="36"/>
                  <a:pt x="63" y="37"/>
                  <a:pt x="63" y="38"/>
                </a:cubicBezTo>
                <a:close/>
                <a:moveTo>
                  <a:pt x="10" y="61"/>
                </a:moveTo>
                <a:cubicBezTo>
                  <a:pt x="10" y="58"/>
                  <a:pt x="9" y="53"/>
                  <a:pt x="11" y="50"/>
                </a:cubicBezTo>
                <a:cubicBezTo>
                  <a:pt x="13" y="48"/>
                  <a:pt x="17" y="51"/>
                  <a:pt x="21" y="51"/>
                </a:cubicBezTo>
                <a:cubicBezTo>
                  <a:pt x="13" y="42"/>
                  <a:pt x="2" y="55"/>
                  <a:pt x="10" y="61"/>
                </a:cubicBezTo>
                <a:close/>
                <a:moveTo>
                  <a:pt x="49" y="60"/>
                </a:moveTo>
                <a:cubicBezTo>
                  <a:pt x="49" y="60"/>
                  <a:pt x="49" y="59"/>
                  <a:pt x="50" y="59"/>
                </a:cubicBezTo>
                <a:cubicBezTo>
                  <a:pt x="49" y="58"/>
                  <a:pt x="49" y="59"/>
                  <a:pt x="49" y="60"/>
                </a:cubicBezTo>
                <a:close/>
                <a:moveTo>
                  <a:pt x="13" y="51"/>
                </a:moveTo>
                <a:cubicBezTo>
                  <a:pt x="10" y="56"/>
                  <a:pt x="13" y="67"/>
                  <a:pt x="18" y="69"/>
                </a:cubicBezTo>
                <a:cubicBezTo>
                  <a:pt x="22" y="70"/>
                  <a:pt x="26" y="65"/>
                  <a:pt x="25" y="59"/>
                </a:cubicBezTo>
                <a:cubicBezTo>
                  <a:pt x="24" y="58"/>
                  <a:pt x="23" y="57"/>
                  <a:pt x="22" y="57"/>
                </a:cubicBezTo>
                <a:cubicBezTo>
                  <a:pt x="24" y="60"/>
                  <a:pt x="21" y="66"/>
                  <a:pt x="17" y="66"/>
                </a:cubicBezTo>
                <a:cubicBezTo>
                  <a:pt x="17" y="66"/>
                  <a:pt x="17" y="67"/>
                  <a:pt x="17" y="67"/>
                </a:cubicBezTo>
                <a:cubicBezTo>
                  <a:pt x="13" y="65"/>
                  <a:pt x="12" y="58"/>
                  <a:pt x="15" y="55"/>
                </a:cubicBezTo>
                <a:cubicBezTo>
                  <a:pt x="17" y="54"/>
                  <a:pt x="19" y="54"/>
                  <a:pt x="21" y="54"/>
                </a:cubicBezTo>
                <a:cubicBezTo>
                  <a:pt x="20" y="52"/>
                  <a:pt x="15" y="51"/>
                  <a:pt x="13" y="51"/>
                </a:cubicBezTo>
                <a:close/>
                <a:moveTo>
                  <a:pt x="27" y="57"/>
                </a:moveTo>
                <a:cubicBezTo>
                  <a:pt x="27" y="56"/>
                  <a:pt x="26" y="55"/>
                  <a:pt x="26" y="55"/>
                </a:cubicBezTo>
                <a:cubicBezTo>
                  <a:pt x="26" y="56"/>
                  <a:pt x="27" y="57"/>
                  <a:pt x="27" y="57"/>
                </a:cubicBezTo>
                <a:close/>
                <a:moveTo>
                  <a:pt x="27" y="58"/>
                </a:moveTo>
                <a:cubicBezTo>
                  <a:pt x="28" y="61"/>
                  <a:pt x="29" y="59"/>
                  <a:pt x="27" y="58"/>
                </a:cubicBezTo>
                <a:close/>
                <a:moveTo>
                  <a:pt x="21" y="61"/>
                </a:moveTo>
                <a:cubicBezTo>
                  <a:pt x="21" y="59"/>
                  <a:pt x="20" y="58"/>
                  <a:pt x="19" y="58"/>
                </a:cubicBezTo>
                <a:cubicBezTo>
                  <a:pt x="19" y="59"/>
                  <a:pt x="20" y="60"/>
                  <a:pt x="21" y="61"/>
                </a:cubicBezTo>
                <a:close/>
                <a:moveTo>
                  <a:pt x="17" y="62"/>
                </a:moveTo>
                <a:cubicBezTo>
                  <a:pt x="19" y="62"/>
                  <a:pt x="17" y="62"/>
                  <a:pt x="18" y="63"/>
                </a:cubicBezTo>
                <a:cubicBezTo>
                  <a:pt x="19" y="62"/>
                  <a:pt x="18" y="62"/>
                  <a:pt x="19" y="61"/>
                </a:cubicBezTo>
                <a:cubicBezTo>
                  <a:pt x="19" y="61"/>
                  <a:pt x="19" y="60"/>
                  <a:pt x="18" y="60"/>
                </a:cubicBezTo>
                <a:cubicBezTo>
                  <a:pt x="18" y="60"/>
                  <a:pt x="17" y="60"/>
                  <a:pt x="17" y="62"/>
                </a:cubicBezTo>
                <a:close/>
                <a:moveTo>
                  <a:pt x="24" y="69"/>
                </a:moveTo>
                <a:cubicBezTo>
                  <a:pt x="25" y="69"/>
                  <a:pt x="27" y="66"/>
                  <a:pt x="27" y="65"/>
                </a:cubicBezTo>
                <a:cubicBezTo>
                  <a:pt x="27" y="64"/>
                  <a:pt x="26" y="64"/>
                  <a:pt x="26" y="64"/>
                </a:cubicBezTo>
                <a:cubicBezTo>
                  <a:pt x="26" y="66"/>
                  <a:pt x="25" y="67"/>
                  <a:pt x="24" y="69"/>
                </a:cubicBezTo>
                <a:close/>
                <a:moveTo>
                  <a:pt x="12" y="67"/>
                </a:moveTo>
                <a:cubicBezTo>
                  <a:pt x="11" y="66"/>
                  <a:pt x="10" y="66"/>
                  <a:pt x="9" y="65"/>
                </a:cubicBezTo>
                <a:cubicBezTo>
                  <a:pt x="9" y="66"/>
                  <a:pt x="11" y="67"/>
                  <a:pt x="12" y="67"/>
                </a:cubicBezTo>
                <a:close/>
                <a:moveTo>
                  <a:pt x="24" y="75"/>
                </a:moveTo>
                <a:cubicBezTo>
                  <a:pt x="26" y="75"/>
                  <a:pt x="29" y="73"/>
                  <a:pt x="29" y="70"/>
                </a:cubicBezTo>
                <a:cubicBezTo>
                  <a:pt x="27" y="72"/>
                  <a:pt x="26" y="74"/>
                  <a:pt x="24" y="75"/>
                </a:cubicBezTo>
                <a:close/>
                <a:moveTo>
                  <a:pt x="16" y="73"/>
                </a:moveTo>
                <a:cubicBezTo>
                  <a:pt x="18" y="74"/>
                  <a:pt x="23" y="75"/>
                  <a:pt x="25" y="72"/>
                </a:cubicBezTo>
                <a:cubicBezTo>
                  <a:pt x="22" y="72"/>
                  <a:pt x="18" y="72"/>
                  <a:pt x="16" y="73"/>
                </a:cubicBezTo>
                <a:close/>
                <a:moveTo>
                  <a:pt x="23" y="78"/>
                </a:moveTo>
                <a:cubicBezTo>
                  <a:pt x="22" y="78"/>
                  <a:pt x="22" y="77"/>
                  <a:pt x="22" y="76"/>
                </a:cubicBezTo>
                <a:cubicBezTo>
                  <a:pt x="20" y="76"/>
                  <a:pt x="17" y="75"/>
                  <a:pt x="15" y="75"/>
                </a:cubicBezTo>
                <a:cubicBezTo>
                  <a:pt x="17" y="76"/>
                  <a:pt x="20" y="79"/>
                  <a:pt x="23" y="7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6" name="组合 565"/>
          <p:cNvGrpSpPr/>
          <p:nvPr/>
        </p:nvGrpSpPr>
        <p:grpSpPr>
          <a:xfrm>
            <a:off x="4048296" y="1419622"/>
            <a:ext cx="192900" cy="267271"/>
            <a:chOff x="10250335" y="1434618"/>
            <a:chExt cx="192900" cy="267271"/>
          </a:xfrm>
          <a:solidFill>
            <a:srgbClr val="00B050"/>
          </a:solidFill>
        </p:grpSpPr>
        <p:sp>
          <p:nvSpPr>
            <p:cNvPr id="475" name="Freeform 124"/>
            <p:cNvSpPr>
              <a:spLocks/>
            </p:cNvSpPr>
            <p:nvPr/>
          </p:nvSpPr>
          <p:spPr bwMode="auto">
            <a:xfrm>
              <a:off x="10363054" y="1478776"/>
              <a:ext cx="11620" cy="13945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0 w 4"/>
                <a:gd name="T5" fmla="*/ 3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3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1"/>
                    <a:pt x="2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Freeform 125"/>
            <p:cNvSpPr>
              <a:spLocks/>
            </p:cNvSpPr>
            <p:nvPr/>
          </p:nvSpPr>
          <p:spPr bwMode="auto">
            <a:xfrm>
              <a:off x="10346785" y="1478776"/>
              <a:ext cx="8134" cy="11620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2"/>
                    <a:pt x="3" y="3"/>
                    <a:pt x="2" y="4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Freeform 126"/>
            <p:cNvSpPr>
              <a:spLocks/>
            </p:cNvSpPr>
            <p:nvPr/>
          </p:nvSpPr>
          <p:spPr bwMode="auto">
            <a:xfrm>
              <a:off x="10338651" y="1490396"/>
              <a:ext cx="41834" cy="18593"/>
            </a:xfrm>
            <a:custGeom>
              <a:avLst/>
              <a:gdLst>
                <a:gd name="T0" fmla="*/ 14 w 15"/>
                <a:gd name="T1" fmla="*/ 2 h 7"/>
                <a:gd name="T2" fmla="*/ 13 w 15"/>
                <a:gd name="T3" fmla="*/ 6 h 7"/>
                <a:gd name="T4" fmla="*/ 5 w 15"/>
                <a:gd name="T5" fmla="*/ 7 h 7"/>
                <a:gd name="T6" fmla="*/ 0 w 15"/>
                <a:gd name="T7" fmla="*/ 2 h 7"/>
                <a:gd name="T8" fmla="*/ 2 w 15"/>
                <a:gd name="T9" fmla="*/ 0 h 7"/>
                <a:gd name="T10" fmla="*/ 12 w 15"/>
                <a:gd name="T11" fmla="*/ 1 h 7"/>
                <a:gd name="T12" fmla="*/ 14 w 15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4" y="2"/>
                  </a:moveTo>
                  <a:cubicBezTo>
                    <a:pt x="15" y="3"/>
                    <a:pt x="13" y="4"/>
                    <a:pt x="13" y="6"/>
                  </a:cubicBezTo>
                  <a:cubicBezTo>
                    <a:pt x="10" y="5"/>
                    <a:pt x="8" y="7"/>
                    <a:pt x="5" y="7"/>
                  </a:cubicBezTo>
                  <a:cubicBezTo>
                    <a:pt x="2" y="6"/>
                    <a:pt x="1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3"/>
                    <a:pt x="10" y="4"/>
                    <a:pt x="12" y="1"/>
                  </a:cubicBezTo>
                  <a:cubicBezTo>
                    <a:pt x="13" y="1"/>
                    <a:pt x="14" y="2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Freeform 127"/>
            <p:cNvSpPr>
              <a:spLocks noEditPoints="1"/>
            </p:cNvSpPr>
            <p:nvPr/>
          </p:nvSpPr>
          <p:spPr bwMode="auto">
            <a:xfrm>
              <a:off x="10250335" y="1434618"/>
              <a:ext cx="192900" cy="267271"/>
            </a:xfrm>
            <a:custGeom>
              <a:avLst/>
              <a:gdLst>
                <a:gd name="T0" fmla="*/ 42 w 70"/>
                <a:gd name="T1" fmla="*/ 4 h 97"/>
                <a:gd name="T2" fmla="*/ 47 w 70"/>
                <a:gd name="T3" fmla="*/ 5 h 97"/>
                <a:gd name="T4" fmla="*/ 50 w 70"/>
                <a:gd name="T5" fmla="*/ 7 h 97"/>
                <a:gd name="T6" fmla="*/ 51 w 70"/>
                <a:gd name="T7" fmla="*/ 10 h 97"/>
                <a:gd name="T8" fmla="*/ 49 w 70"/>
                <a:gd name="T9" fmla="*/ 29 h 97"/>
                <a:gd name="T10" fmla="*/ 46 w 70"/>
                <a:gd name="T11" fmla="*/ 36 h 97"/>
                <a:gd name="T12" fmla="*/ 60 w 70"/>
                <a:gd name="T13" fmla="*/ 38 h 97"/>
                <a:gd name="T14" fmla="*/ 65 w 70"/>
                <a:gd name="T15" fmla="*/ 40 h 97"/>
                <a:gd name="T16" fmla="*/ 42 w 70"/>
                <a:gd name="T17" fmla="*/ 35 h 97"/>
                <a:gd name="T18" fmla="*/ 49 w 70"/>
                <a:gd name="T19" fmla="*/ 61 h 97"/>
                <a:gd name="T20" fmla="*/ 53 w 70"/>
                <a:gd name="T21" fmla="*/ 86 h 97"/>
                <a:gd name="T22" fmla="*/ 47 w 70"/>
                <a:gd name="T23" fmla="*/ 90 h 97"/>
                <a:gd name="T24" fmla="*/ 57 w 70"/>
                <a:gd name="T25" fmla="*/ 95 h 97"/>
                <a:gd name="T26" fmla="*/ 43 w 70"/>
                <a:gd name="T27" fmla="*/ 89 h 97"/>
                <a:gd name="T28" fmla="*/ 38 w 70"/>
                <a:gd name="T29" fmla="*/ 78 h 97"/>
                <a:gd name="T30" fmla="*/ 29 w 70"/>
                <a:gd name="T31" fmla="*/ 88 h 97"/>
                <a:gd name="T32" fmla="*/ 12 w 70"/>
                <a:gd name="T33" fmla="*/ 90 h 97"/>
                <a:gd name="T34" fmla="*/ 27 w 70"/>
                <a:gd name="T35" fmla="*/ 87 h 97"/>
                <a:gd name="T36" fmla="*/ 26 w 70"/>
                <a:gd name="T37" fmla="*/ 64 h 97"/>
                <a:gd name="T38" fmla="*/ 25 w 70"/>
                <a:gd name="T39" fmla="*/ 60 h 97"/>
                <a:gd name="T40" fmla="*/ 26 w 70"/>
                <a:gd name="T41" fmla="*/ 58 h 97"/>
                <a:gd name="T42" fmla="*/ 15 w 70"/>
                <a:gd name="T43" fmla="*/ 44 h 97"/>
                <a:gd name="T44" fmla="*/ 4 w 70"/>
                <a:gd name="T45" fmla="*/ 36 h 97"/>
                <a:gd name="T46" fmla="*/ 8 w 70"/>
                <a:gd name="T47" fmla="*/ 35 h 97"/>
                <a:gd name="T48" fmla="*/ 9 w 70"/>
                <a:gd name="T49" fmla="*/ 36 h 97"/>
                <a:gd name="T50" fmla="*/ 33 w 70"/>
                <a:gd name="T51" fmla="*/ 9 h 97"/>
                <a:gd name="T52" fmla="*/ 27 w 70"/>
                <a:gd name="T53" fmla="*/ 7 h 97"/>
                <a:gd name="T54" fmla="*/ 31 w 70"/>
                <a:gd name="T55" fmla="*/ 5 h 97"/>
                <a:gd name="T56" fmla="*/ 34 w 70"/>
                <a:gd name="T57" fmla="*/ 2 h 97"/>
                <a:gd name="T58" fmla="*/ 38 w 70"/>
                <a:gd name="T59" fmla="*/ 5 h 97"/>
                <a:gd name="T60" fmla="*/ 44 w 70"/>
                <a:gd name="T61" fmla="*/ 12 h 97"/>
                <a:gd name="T62" fmla="*/ 44 w 70"/>
                <a:gd name="T63" fmla="*/ 10 h 97"/>
                <a:gd name="T64" fmla="*/ 38 w 70"/>
                <a:gd name="T65" fmla="*/ 13 h 97"/>
                <a:gd name="T66" fmla="*/ 39 w 70"/>
                <a:gd name="T67" fmla="*/ 10 h 97"/>
                <a:gd name="T68" fmla="*/ 42 w 70"/>
                <a:gd name="T69" fmla="*/ 13 h 97"/>
                <a:gd name="T70" fmla="*/ 36 w 70"/>
                <a:gd name="T71" fmla="*/ 10 h 97"/>
                <a:gd name="T72" fmla="*/ 37 w 70"/>
                <a:gd name="T73" fmla="*/ 30 h 97"/>
                <a:gd name="T74" fmla="*/ 47 w 70"/>
                <a:gd name="T75" fmla="*/ 14 h 97"/>
                <a:gd name="T76" fmla="*/ 67 w 70"/>
                <a:gd name="T77" fmla="*/ 34 h 97"/>
                <a:gd name="T78" fmla="*/ 67 w 70"/>
                <a:gd name="T79" fmla="*/ 34 h 97"/>
                <a:gd name="T80" fmla="*/ 42 w 70"/>
                <a:gd name="T81" fmla="*/ 33 h 97"/>
                <a:gd name="T82" fmla="*/ 41 w 70"/>
                <a:gd name="T83" fmla="*/ 32 h 97"/>
                <a:gd name="T84" fmla="*/ 45 w 70"/>
                <a:gd name="T85" fmla="*/ 59 h 97"/>
                <a:gd name="T86" fmla="*/ 36 w 70"/>
                <a:gd name="T87" fmla="*/ 32 h 97"/>
                <a:gd name="T88" fmla="*/ 45 w 70"/>
                <a:gd name="T89" fmla="*/ 61 h 97"/>
                <a:gd name="T90" fmla="*/ 7 w 70"/>
                <a:gd name="T91" fmla="*/ 28 h 97"/>
                <a:gd name="T92" fmla="*/ 45 w 70"/>
                <a:gd name="T93" fmla="*/ 62 h 97"/>
                <a:gd name="T94" fmla="*/ 23 w 70"/>
                <a:gd name="T95" fmla="*/ 84 h 97"/>
                <a:gd name="T96" fmla="*/ 38 w 70"/>
                <a:gd name="T97" fmla="*/ 72 h 97"/>
                <a:gd name="T98" fmla="*/ 41 w 70"/>
                <a:gd name="T99" fmla="*/ 82 h 97"/>
                <a:gd name="T100" fmla="*/ 51 w 70"/>
                <a:gd name="T101" fmla="*/ 84 h 97"/>
                <a:gd name="T102" fmla="*/ 47 w 70"/>
                <a:gd name="T103" fmla="*/ 93 h 97"/>
                <a:gd name="T104" fmla="*/ 47 w 70"/>
                <a:gd name="T105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97">
                  <a:moveTo>
                    <a:pt x="41" y="5"/>
                  </a:moveTo>
                  <a:cubicBezTo>
                    <a:pt x="42" y="5"/>
                    <a:pt x="41" y="4"/>
                    <a:pt x="42" y="4"/>
                  </a:cubicBezTo>
                  <a:cubicBezTo>
                    <a:pt x="43" y="4"/>
                    <a:pt x="45" y="4"/>
                    <a:pt x="44" y="6"/>
                  </a:cubicBezTo>
                  <a:cubicBezTo>
                    <a:pt x="46" y="6"/>
                    <a:pt x="46" y="5"/>
                    <a:pt x="47" y="5"/>
                  </a:cubicBezTo>
                  <a:cubicBezTo>
                    <a:pt x="48" y="6"/>
                    <a:pt x="48" y="6"/>
                    <a:pt x="48" y="7"/>
                  </a:cubicBezTo>
                  <a:cubicBezTo>
                    <a:pt x="49" y="7"/>
                    <a:pt x="49" y="6"/>
                    <a:pt x="50" y="7"/>
                  </a:cubicBezTo>
                  <a:cubicBezTo>
                    <a:pt x="51" y="8"/>
                    <a:pt x="50" y="9"/>
                    <a:pt x="49" y="10"/>
                  </a:cubicBezTo>
                  <a:cubicBezTo>
                    <a:pt x="49" y="10"/>
                    <a:pt x="51" y="10"/>
                    <a:pt x="51" y="10"/>
                  </a:cubicBezTo>
                  <a:cubicBezTo>
                    <a:pt x="51" y="12"/>
                    <a:pt x="51" y="12"/>
                    <a:pt x="50" y="13"/>
                  </a:cubicBezTo>
                  <a:cubicBezTo>
                    <a:pt x="51" y="17"/>
                    <a:pt x="53" y="24"/>
                    <a:pt x="49" y="29"/>
                  </a:cubicBezTo>
                  <a:cubicBezTo>
                    <a:pt x="48" y="30"/>
                    <a:pt x="44" y="31"/>
                    <a:pt x="44" y="32"/>
                  </a:cubicBezTo>
                  <a:cubicBezTo>
                    <a:pt x="44" y="32"/>
                    <a:pt x="45" y="36"/>
                    <a:pt x="46" y="36"/>
                  </a:cubicBezTo>
                  <a:cubicBezTo>
                    <a:pt x="48" y="40"/>
                    <a:pt x="56" y="46"/>
                    <a:pt x="60" y="40"/>
                  </a:cubicBezTo>
                  <a:cubicBezTo>
                    <a:pt x="60" y="39"/>
                    <a:pt x="60" y="38"/>
                    <a:pt x="60" y="38"/>
                  </a:cubicBezTo>
                  <a:cubicBezTo>
                    <a:pt x="62" y="34"/>
                    <a:pt x="65" y="30"/>
                    <a:pt x="69" y="34"/>
                  </a:cubicBezTo>
                  <a:cubicBezTo>
                    <a:pt x="70" y="37"/>
                    <a:pt x="67" y="40"/>
                    <a:pt x="65" y="40"/>
                  </a:cubicBezTo>
                  <a:cubicBezTo>
                    <a:pt x="63" y="40"/>
                    <a:pt x="62" y="41"/>
                    <a:pt x="61" y="41"/>
                  </a:cubicBezTo>
                  <a:cubicBezTo>
                    <a:pt x="56" y="49"/>
                    <a:pt x="45" y="40"/>
                    <a:pt x="42" y="35"/>
                  </a:cubicBezTo>
                  <a:cubicBezTo>
                    <a:pt x="44" y="43"/>
                    <a:pt x="45" y="52"/>
                    <a:pt x="48" y="60"/>
                  </a:cubicBezTo>
                  <a:cubicBezTo>
                    <a:pt x="48" y="60"/>
                    <a:pt x="49" y="60"/>
                    <a:pt x="49" y="61"/>
                  </a:cubicBezTo>
                  <a:cubicBezTo>
                    <a:pt x="49" y="62"/>
                    <a:pt x="48" y="62"/>
                    <a:pt x="47" y="62"/>
                  </a:cubicBezTo>
                  <a:cubicBezTo>
                    <a:pt x="47" y="71"/>
                    <a:pt x="53" y="77"/>
                    <a:pt x="53" y="86"/>
                  </a:cubicBezTo>
                  <a:cubicBezTo>
                    <a:pt x="50" y="86"/>
                    <a:pt x="48" y="86"/>
                    <a:pt x="46" y="88"/>
                  </a:cubicBezTo>
                  <a:cubicBezTo>
                    <a:pt x="46" y="89"/>
                    <a:pt x="47" y="90"/>
                    <a:pt x="47" y="90"/>
                  </a:cubicBezTo>
                  <a:cubicBezTo>
                    <a:pt x="49" y="89"/>
                    <a:pt x="52" y="87"/>
                    <a:pt x="55" y="88"/>
                  </a:cubicBezTo>
                  <a:cubicBezTo>
                    <a:pt x="57" y="89"/>
                    <a:pt x="58" y="92"/>
                    <a:pt x="57" y="95"/>
                  </a:cubicBezTo>
                  <a:cubicBezTo>
                    <a:pt x="56" y="97"/>
                    <a:pt x="48" y="95"/>
                    <a:pt x="44" y="95"/>
                  </a:cubicBezTo>
                  <a:cubicBezTo>
                    <a:pt x="43" y="93"/>
                    <a:pt x="43" y="91"/>
                    <a:pt x="43" y="89"/>
                  </a:cubicBezTo>
                  <a:cubicBezTo>
                    <a:pt x="42" y="88"/>
                    <a:pt x="41" y="88"/>
                    <a:pt x="40" y="87"/>
                  </a:cubicBezTo>
                  <a:cubicBezTo>
                    <a:pt x="40" y="84"/>
                    <a:pt x="39" y="81"/>
                    <a:pt x="38" y="78"/>
                  </a:cubicBezTo>
                  <a:cubicBezTo>
                    <a:pt x="37" y="80"/>
                    <a:pt x="37" y="85"/>
                    <a:pt x="36" y="88"/>
                  </a:cubicBezTo>
                  <a:cubicBezTo>
                    <a:pt x="34" y="88"/>
                    <a:pt x="31" y="88"/>
                    <a:pt x="29" y="88"/>
                  </a:cubicBezTo>
                  <a:cubicBezTo>
                    <a:pt x="28" y="89"/>
                    <a:pt x="29" y="92"/>
                    <a:pt x="28" y="93"/>
                  </a:cubicBezTo>
                  <a:cubicBezTo>
                    <a:pt x="24" y="93"/>
                    <a:pt x="17" y="92"/>
                    <a:pt x="12" y="90"/>
                  </a:cubicBezTo>
                  <a:cubicBezTo>
                    <a:pt x="15" y="84"/>
                    <a:pt x="22" y="91"/>
                    <a:pt x="26" y="90"/>
                  </a:cubicBezTo>
                  <a:cubicBezTo>
                    <a:pt x="27" y="89"/>
                    <a:pt x="26" y="88"/>
                    <a:pt x="27" y="87"/>
                  </a:cubicBezTo>
                  <a:cubicBezTo>
                    <a:pt x="24" y="86"/>
                    <a:pt x="23" y="87"/>
                    <a:pt x="20" y="86"/>
                  </a:cubicBezTo>
                  <a:cubicBezTo>
                    <a:pt x="21" y="79"/>
                    <a:pt x="24" y="71"/>
                    <a:pt x="26" y="64"/>
                  </a:cubicBezTo>
                  <a:cubicBezTo>
                    <a:pt x="26" y="63"/>
                    <a:pt x="25" y="63"/>
                    <a:pt x="25" y="62"/>
                  </a:cubicBezTo>
                  <a:cubicBezTo>
                    <a:pt x="25" y="61"/>
                    <a:pt x="26" y="61"/>
                    <a:pt x="25" y="60"/>
                  </a:cubicBezTo>
                  <a:cubicBezTo>
                    <a:pt x="26" y="59"/>
                    <a:pt x="26" y="58"/>
                    <a:pt x="27" y="58"/>
                  </a:cubicBezTo>
                  <a:cubicBezTo>
                    <a:pt x="27" y="58"/>
                    <a:pt x="26" y="58"/>
                    <a:pt x="26" y="58"/>
                  </a:cubicBezTo>
                  <a:cubicBezTo>
                    <a:pt x="28" y="52"/>
                    <a:pt x="28" y="45"/>
                    <a:pt x="31" y="39"/>
                  </a:cubicBezTo>
                  <a:cubicBezTo>
                    <a:pt x="27" y="42"/>
                    <a:pt x="21" y="45"/>
                    <a:pt x="15" y="44"/>
                  </a:cubicBezTo>
                  <a:cubicBezTo>
                    <a:pt x="10" y="43"/>
                    <a:pt x="9" y="39"/>
                    <a:pt x="6" y="37"/>
                  </a:cubicBezTo>
                  <a:cubicBezTo>
                    <a:pt x="5" y="37"/>
                    <a:pt x="5" y="37"/>
                    <a:pt x="4" y="36"/>
                  </a:cubicBezTo>
                  <a:cubicBezTo>
                    <a:pt x="0" y="35"/>
                    <a:pt x="4" y="24"/>
                    <a:pt x="8" y="27"/>
                  </a:cubicBezTo>
                  <a:cubicBezTo>
                    <a:pt x="11" y="28"/>
                    <a:pt x="8" y="32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10" y="35"/>
                    <a:pt x="9" y="35"/>
                    <a:pt x="9" y="36"/>
                  </a:cubicBezTo>
                  <a:cubicBezTo>
                    <a:pt x="14" y="48"/>
                    <a:pt x="29" y="41"/>
                    <a:pt x="34" y="31"/>
                  </a:cubicBezTo>
                  <a:cubicBezTo>
                    <a:pt x="26" y="27"/>
                    <a:pt x="25" y="14"/>
                    <a:pt x="33" y="9"/>
                  </a:cubicBezTo>
                  <a:cubicBezTo>
                    <a:pt x="31" y="9"/>
                    <a:pt x="29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8" y="6"/>
                    <a:pt x="29" y="7"/>
                    <a:pt x="31" y="7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2" y="5"/>
                    <a:pt x="34" y="6"/>
                    <a:pt x="35" y="5"/>
                  </a:cubicBezTo>
                  <a:cubicBezTo>
                    <a:pt x="35" y="4"/>
                    <a:pt x="34" y="3"/>
                    <a:pt x="34" y="2"/>
                  </a:cubicBezTo>
                  <a:cubicBezTo>
                    <a:pt x="34" y="2"/>
                    <a:pt x="35" y="2"/>
                    <a:pt x="35" y="2"/>
                  </a:cubicBezTo>
                  <a:cubicBezTo>
                    <a:pt x="37" y="3"/>
                    <a:pt x="36" y="5"/>
                    <a:pt x="38" y="5"/>
                  </a:cubicBezTo>
                  <a:cubicBezTo>
                    <a:pt x="39" y="3"/>
                    <a:pt x="41" y="0"/>
                    <a:pt x="41" y="5"/>
                  </a:cubicBezTo>
                  <a:close/>
                  <a:moveTo>
                    <a:pt x="44" y="12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44" y="11"/>
                    <a:pt x="44" y="10"/>
                    <a:pt x="44" y="10"/>
                  </a:cubicBezTo>
                  <a:cubicBezTo>
                    <a:pt x="44" y="11"/>
                    <a:pt x="44" y="11"/>
                    <a:pt x="44" y="12"/>
                  </a:cubicBezTo>
                  <a:close/>
                  <a:moveTo>
                    <a:pt x="38" y="13"/>
                  </a:moveTo>
                  <a:cubicBezTo>
                    <a:pt x="38" y="12"/>
                    <a:pt x="39" y="11"/>
                    <a:pt x="40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10"/>
                    <a:pt x="38" y="12"/>
                    <a:pt x="38" y="13"/>
                  </a:cubicBezTo>
                  <a:close/>
                  <a:moveTo>
                    <a:pt x="42" y="13"/>
                  </a:moveTo>
                  <a:cubicBezTo>
                    <a:pt x="41" y="16"/>
                    <a:pt x="39" y="15"/>
                    <a:pt x="37" y="15"/>
                  </a:cubicBezTo>
                  <a:cubicBezTo>
                    <a:pt x="35" y="14"/>
                    <a:pt x="36" y="12"/>
                    <a:pt x="36" y="10"/>
                  </a:cubicBezTo>
                  <a:cubicBezTo>
                    <a:pt x="35" y="10"/>
                    <a:pt x="34" y="14"/>
                    <a:pt x="32" y="12"/>
                  </a:cubicBezTo>
                  <a:cubicBezTo>
                    <a:pt x="27" y="18"/>
                    <a:pt x="29" y="27"/>
                    <a:pt x="37" y="30"/>
                  </a:cubicBezTo>
                  <a:cubicBezTo>
                    <a:pt x="37" y="30"/>
                    <a:pt x="38" y="29"/>
                    <a:pt x="38" y="29"/>
                  </a:cubicBezTo>
                  <a:cubicBezTo>
                    <a:pt x="47" y="35"/>
                    <a:pt x="53" y="19"/>
                    <a:pt x="47" y="14"/>
                  </a:cubicBezTo>
                  <a:cubicBezTo>
                    <a:pt x="46" y="14"/>
                    <a:pt x="44" y="15"/>
                    <a:pt x="42" y="13"/>
                  </a:cubicBezTo>
                  <a:close/>
                  <a:moveTo>
                    <a:pt x="67" y="34"/>
                  </a:moveTo>
                  <a:cubicBezTo>
                    <a:pt x="65" y="34"/>
                    <a:pt x="63" y="36"/>
                    <a:pt x="63" y="38"/>
                  </a:cubicBezTo>
                  <a:cubicBezTo>
                    <a:pt x="65" y="40"/>
                    <a:pt x="68" y="37"/>
                    <a:pt x="67" y="34"/>
                  </a:cubicBezTo>
                  <a:close/>
                  <a:moveTo>
                    <a:pt x="41" y="32"/>
                  </a:moveTo>
                  <a:cubicBezTo>
                    <a:pt x="41" y="33"/>
                    <a:pt x="41" y="33"/>
                    <a:pt x="42" y="33"/>
                  </a:cubicBezTo>
                  <a:cubicBezTo>
                    <a:pt x="42" y="33"/>
                    <a:pt x="42" y="33"/>
                    <a:pt x="42" y="32"/>
                  </a:cubicBezTo>
                  <a:cubicBezTo>
                    <a:pt x="42" y="32"/>
                    <a:pt x="42" y="32"/>
                    <a:pt x="41" y="32"/>
                  </a:cubicBezTo>
                  <a:close/>
                  <a:moveTo>
                    <a:pt x="45" y="61"/>
                  </a:moveTo>
                  <a:cubicBezTo>
                    <a:pt x="45" y="60"/>
                    <a:pt x="45" y="59"/>
                    <a:pt x="45" y="59"/>
                  </a:cubicBezTo>
                  <a:cubicBezTo>
                    <a:pt x="43" y="51"/>
                    <a:pt x="44" y="39"/>
                    <a:pt x="38" y="33"/>
                  </a:cubicBezTo>
                  <a:cubicBezTo>
                    <a:pt x="38" y="32"/>
                    <a:pt x="37" y="32"/>
                    <a:pt x="36" y="32"/>
                  </a:cubicBezTo>
                  <a:cubicBezTo>
                    <a:pt x="31" y="41"/>
                    <a:pt x="29" y="50"/>
                    <a:pt x="27" y="61"/>
                  </a:cubicBezTo>
                  <a:cubicBezTo>
                    <a:pt x="33" y="61"/>
                    <a:pt x="39" y="62"/>
                    <a:pt x="45" y="61"/>
                  </a:cubicBezTo>
                  <a:close/>
                  <a:moveTo>
                    <a:pt x="5" y="35"/>
                  </a:moveTo>
                  <a:cubicBezTo>
                    <a:pt x="6" y="33"/>
                    <a:pt x="8" y="30"/>
                    <a:pt x="7" y="28"/>
                  </a:cubicBezTo>
                  <a:cubicBezTo>
                    <a:pt x="5" y="29"/>
                    <a:pt x="3" y="33"/>
                    <a:pt x="5" y="35"/>
                  </a:cubicBezTo>
                  <a:close/>
                  <a:moveTo>
                    <a:pt x="45" y="62"/>
                  </a:moveTo>
                  <a:cubicBezTo>
                    <a:pt x="41" y="63"/>
                    <a:pt x="35" y="63"/>
                    <a:pt x="29" y="63"/>
                  </a:cubicBezTo>
                  <a:cubicBezTo>
                    <a:pt x="26" y="69"/>
                    <a:pt x="23" y="77"/>
                    <a:pt x="23" y="84"/>
                  </a:cubicBezTo>
                  <a:cubicBezTo>
                    <a:pt x="27" y="85"/>
                    <a:pt x="29" y="86"/>
                    <a:pt x="34" y="86"/>
                  </a:cubicBezTo>
                  <a:cubicBezTo>
                    <a:pt x="35" y="82"/>
                    <a:pt x="36" y="76"/>
                    <a:pt x="38" y="72"/>
                  </a:cubicBezTo>
                  <a:cubicBezTo>
                    <a:pt x="38" y="72"/>
                    <a:pt x="39" y="72"/>
                    <a:pt x="39" y="73"/>
                  </a:cubicBezTo>
                  <a:cubicBezTo>
                    <a:pt x="40" y="75"/>
                    <a:pt x="41" y="79"/>
                    <a:pt x="41" y="82"/>
                  </a:cubicBezTo>
                  <a:cubicBezTo>
                    <a:pt x="42" y="83"/>
                    <a:pt x="41" y="84"/>
                    <a:pt x="42" y="85"/>
                  </a:cubicBezTo>
                  <a:cubicBezTo>
                    <a:pt x="43" y="89"/>
                    <a:pt x="49" y="84"/>
                    <a:pt x="51" y="84"/>
                  </a:cubicBezTo>
                  <a:cubicBezTo>
                    <a:pt x="49" y="76"/>
                    <a:pt x="46" y="70"/>
                    <a:pt x="45" y="62"/>
                  </a:cubicBezTo>
                  <a:close/>
                  <a:moveTo>
                    <a:pt x="47" y="93"/>
                  </a:moveTo>
                  <a:cubicBezTo>
                    <a:pt x="50" y="94"/>
                    <a:pt x="53" y="94"/>
                    <a:pt x="55" y="94"/>
                  </a:cubicBezTo>
                  <a:cubicBezTo>
                    <a:pt x="57" y="88"/>
                    <a:pt x="49" y="89"/>
                    <a:pt x="47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0" name="Freeform 129"/>
          <p:cNvSpPr>
            <a:spLocks noEditPoints="1"/>
          </p:cNvSpPr>
          <p:nvPr/>
        </p:nvSpPr>
        <p:spPr bwMode="auto">
          <a:xfrm>
            <a:off x="3285991" y="1902401"/>
            <a:ext cx="92964" cy="201035"/>
          </a:xfrm>
          <a:custGeom>
            <a:avLst/>
            <a:gdLst>
              <a:gd name="T0" fmla="*/ 32 w 34"/>
              <a:gd name="T1" fmla="*/ 8 h 73"/>
              <a:gd name="T2" fmla="*/ 27 w 34"/>
              <a:gd name="T3" fmla="*/ 9 h 73"/>
              <a:gd name="T4" fmla="*/ 29 w 34"/>
              <a:gd name="T5" fmla="*/ 27 h 73"/>
              <a:gd name="T6" fmla="*/ 28 w 34"/>
              <a:gd name="T7" fmla="*/ 70 h 73"/>
              <a:gd name="T8" fmla="*/ 26 w 34"/>
              <a:gd name="T9" fmla="*/ 73 h 73"/>
              <a:gd name="T10" fmla="*/ 22 w 34"/>
              <a:gd name="T11" fmla="*/ 73 h 73"/>
              <a:gd name="T12" fmla="*/ 18 w 34"/>
              <a:gd name="T13" fmla="*/ 70 h 73"/>
              <a:gd name="T14" fmla="*/ 10 w 34"/>
              <a:gd name="T15" fmla="*/ 13 h 73"/>
              <a:gd name="T16" fmla="*/ 6 w 34"/>
              <a:gd name="T17" fmla="*/ 6 h 73"/>
              <a:gd name="T18" fmla="*/ 20 w 34"/>
              <a:gd name="T19" fmla="*/ 3 h 73"/>
              <a:gd name="T20" fmla="*/ 30 w 34"/>
              <a:gd name="T21" fmla="*/ 3 h 73"/>
              <a:gd name="T22" fmla="*/ 32 w 34"/>
              <a:gd name="T23" fmla="*/ 8 h 73"/>
              <a:gd name="T24" fmla="*/ 8 w 34"/>
              <a:gd name="T25" fmla="*/ 9 h 73"/>
              <a:gd name="T26" fmla="*/ 12 w 34"/>
              <a:gd name="T27" fmla="*/ 9 h 73"/>
              <a:gd name="T28" fmla="*/ 26 w 34"/>
              <a:gd name="T29" fmla="*/ 6 h 73"/>
              <a:gd name="T30" fmla="*/ 27 w 34"/>
              <a:gd name="T31" fmla="*/ 7 h 73"/>
              <a:gd name="T32" fmla="*/ 28 w 34"/>
              <a:gd name="T33" fmla="*/ 5 h 73"/>
              <a:gd name="T34" fmla="*/ 8 w 34"/>
              <a:gd name="T35" fmla="*/ 9 h 73"/>
              <a:gd name="T36" fmla="*/ 23 w 34"/>
              <a:gd name="T37" fmla="*/ 10 h 73"/>
              <a:gd name="T38" fmla="*/ 15 w 34"/>
              <a:gd name="T39" fmla="*/ 12 h 73"/>
              <a:gd name="T40" fmla="*/ 17 w 34"/>
              <a:gd name="T41" fmla="*/ 29 h 73"/>
              <a:gd name="T42" fmla="*/ 26 w 34"/>
              <a:gd name="T43" fmla="*/ 28 h 73"/>
              <a:gd name="T44" fmla="*/ 23 w 34"/>
              <a:gd name="T45" fmla="*/ 10 h 73"/>
              <a:gd name="T46" fmla="*/ 24 w 34"/>
              <a:gd name="T47" fmla="*/ 32 h 73"/>
              <a:gd name="T48" fmla="*/ 26 w 34"/>
              <a:gd name="T49" fmla="*/ 31 h 73"/>
              <a:gd name="T50" fmla="*/ 24 w 34"/>
              <a:gd name="T51" fmla="*/ 32 h 73"/>
              <a:gd name="T52" fmla="*/ 21 w 34"/>
              <a:gd name="T53" fmla="*/ 32 h 73"/>
              <a:gd name="T54" fmla="*/ 22 w 34"/>
              <a:gd name="T55" fmla="*/ 31 h 73"/>
              <a:gd name="T56" fmla="*/ 21 w 34"/>
              <a:gd name="T57" fmla="*/ 32 h 73"/>
              <a:gd name="T58" fmla="*/ 17 w 34"/>
              <a:gd name="T59" fmla="*/ 34 h 73"/>
              <a:gd name="T60" fmla="*/ 18 w 34"/>
              <a:gd name="T61" fmla="*/ 31 h 73"/>
              <a:gd name="T62" fmla="*/ 17 w 34"/>
              <a:gd name="T63" fmla="*/ 31 h 73"/>
              <a:gd name="T64" fmla="*/ 17 w 34"/>
              <a:gd name="T65" fmla="*/ 34 h 73"/>
              <a:gd name="T66" fmla="*/ 25 w 34"/>
              <a:gd name="T67" fmla="*/ 36 h 73"/>
              <a:gd name="T68" fmla="*/ 26 w 34"/>
              <a:gd name="T69" fmla="*/ 39 h 73"/>
              <a:gd name="T70" fmla="*/ 27 w 34"/>
              <a:gd name="T71" fmla="*/ 40 h 73"/>
              <a:gd name="T72" fmla="*/ 27 w 34"/>
              <a:gd name="T73" fmla="*/ 34 h 73"/>
              <a:gd name="T74" fmla="*/ 25 w 34"/>
              <a:gd name="T75" fmla="*/ 36 h 73"/>
              <a:gd name="T76" fmla="*/ 25 w 34"/>
              <a:gd name="T77" fmla="*/ 48 h 73"/>
              <a:gd name="T78" fmla="*/ 27 w 34"/>
              <a:gd name="T79" fmla="*/ 51 h 73"/>
              <a:gd name="T80" fmla="*/ 28 w 34"/>
              <a:gd name="T81" fmla="*/ 51 h 73"/>
              <a:gd name="T82" fmla="*/ 27 w 34"/>
              <a:gd name="T83" fmla="*/ 45 h 73"/>
              <a:gd name="T84" fmla="*/ 25 w 34"/>
              <a:gd name="T85" fmla="*/ 48 h 73"/>
              <a:gd name="T86" fmla="*/ 27 w 34"/>
              <a:gd name="T87" fmla="*/ 59 h 73"/>
              <a:gd name="T88" fmla="*/ 28 w 34"/>
              <a:gd name="T89" fmla="*/ 60 h 73"/>
              <a:gd name="T90" fmla="*/ 27 w 34"/>
              <a:gd name="T91" fmla="*/ 56 h 73"/>
              <a:gd name="T92" fmla="*/ 27 w 34"/>
              <a:gd name="T93" fmla="*/ 59 h 73"/>
              <a:gd name="T94" fmla="*/ 22 w 34"/>
              <a:gd name="T95" fmla="*/ 66 h 73"/>
              <a:gd name="T96" fmla="*/ 22 w 34"/>
              <a:gd name="T97" fmla="*/ 65 h 73"/>
              <a:gd name="T98" fmla="*/ 21 w 34"/>
              <a:gd name="T99" fmla="*/ 63 h 73"/>
              <a:gd name="T100" fmla="*/ 21 w 34"/>
              <a:gd name="T101" fmla="*/ 63 h 73"/>
              <a:gd name="T102" fmla="*/ 22 w 34"/>
              <a:gd name="T103" fmla="*/ 6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" h="73">
                <a:moveTo>
                  <a:pt x="32" y="8"/>
                </a:moveTo>
                <a:cubicBezTo>
                  <a:pt x="30" y="8"/>
                  <a:pt x="29" y="9"/>
                  <a:pt x="27" y="9"/>
                </a:cubicBezTo>
                <a:cubicBezTo>
                  <a:pt x="28" y="15"/>
                  <a:pt x="29" y="21"/>
                  <a:pt x="29" y="27"/>
                </a:cubicBezTo>
                <a:cubicBezTo>
                  <a:pt x="29" y="40"/>
                  <a:pt x="34" y="57"/>
                  <a:pt x="28" y="70"/>
                </a:cubicBezTo>
                <a:cubicBezTo>
                  <a:pt x="27" y="71"/>
                  <a:pt x="27" y="72"/>
                  <a:pt x="26" y="73"/>
                </a:cubicBezTo>
                <a:cubicBezTo>
                  <a:pt x="25" y="73"/>
                  <a:pt x="24" y="73"/>
                  <a:pt x="22" y="73"/>
                </a:cubicBezTo>
                <a:cubicBezTo>
                  <a:pt x="21" y="72"/>
                  <a:pt x="20" y="71"/>
                  <a:pt x="18" y="70"/>
                </a:cubicBezTo>
                <a:cubicBezTo>
                  <a:pt x="13" y="51"/>
                  <a:pt x="13" y="32"/>
                  <a:pt x="10" y="13"/>
                </a:cubicBezTo>
                <a:cubicBezTo>
                  <a:pt x="5" y="16"/>
                  <a:pt x="0" y="5"/>
                  <a:pt x="6" y="6"/>
                </a:cubicBezTo>
                <a:cubicBezTo>
                  <a:pt x="10" y="4"/>
                  <a:pt x="14" y="1"/>
                  <a:pt x="20" y="3"/>
                </a:cubicBezTo>
                <a:cubicBezTo>
                  <a:pt x="23" y="2"/>
                  <a:pt x="28" y="0"/>
                  <a:pt x="30" y="3"/>
                </a:cubicBezTo>
                <a:cubicBezTo>
                  <a:pt x="31" y="5"/>
                  <a:pt x="32" y="6"/>
                  <a:pt x="32" y="8"/>
                </a:cubicBezTo>
                <a:close/>
                <a:moveTo>
                  <a:pt x="8" y="9"/>
                </a:moveTo>
                <a:cubicBezTo>
                  <a:pt x="8" y="12"/>
                  <a:pt x="12" y="10"/>
                  <a:pt x="12" y="9"/>
                </a:cubicBezTo>
                <a:cubicBezTo>
                  <a:pt x="17" y="10"/>
                  <a:pt x="23" y="8"/>
                  <a:pt x="26" y="6"/>
                </a:cubicBezTo>
                <a:cubicBezTo>
                  <a:pt x="26" y="6"/>
                  <a:pt x="27" y="7"/>
                  <a:pt x="27" y="7"/>
                </a:cubicBezTo>
                <a:cubicBezTo>
                  <a:pt x="28" y="6"/>
                  <a:pt x="28" y="6"/>
                  <a:pt x="28" y="5"/>
                </a:cubicBezTo>
                <a:cubicBezTo>
                  <a:pt x="21" y="6"/>
                  <a:pt x="14" y="6"/>
                  <a:pt x="8" y="9"/>
                </a:cubicBezTo>
                <a:close/>
                <a:moveTo>
                  <a:pt x="23" y="10"/>
                </a:moveTo>
                <a:cubicBezTo>
                  <a:pt x="21" y="12"/>
                  <a:pt x="17" y="11"/>
                  <a:pt x="15" y="12"/>
                </a:cubicBezTo>
                <a:cubicBezTo>
                  <a:pt x="16" y="17"/>
                  <a:pt x="16" y="24"/>
                  <a:pt x="17" y="29"/>
                </a:cubicBezTo>
                <a:cubicBezTo>
                  <a:pt x="20" y="28"/>
                  <a:pt x="22" y="28"/>
                  <a:pt x="26" y="28"/>
                </a:cubicBezTo>
                <a:cubicBezTo>
                  <a:pt x="25" y="21"/>
                  <a:pt x="25" y="16"/>
                  <a:pt x="23" y="10"/>
                </a:cubicBezTo>
                <a:close/>
                <a:moveTo>
                  <a:pt x="24" y="32"/>
                </a:moveTo>
                <a:cubicBezTo>
                  <a:pt x="25" y="32"/>
                  <a:pt x="26" y="32"/>
                  <a:pt x="26" y="31"/>
                </a:cubicBezTo>
                <a:cubicBezTo>
                  <a:pt x="25" y="30"/>
                  <a:pt x="24" y="31"/>
                  <a:pt x="24" y="32"/>
                </a:cubicBezTo>
                <a:close/>
                <a:moveTo>
                  <a:pt x="21" y="32"/>
                </a:moveTo>
                <a:cubicBezTo>
                  <a:pt x="21" y="32"/>
                  <a:pt x="21" y="32"/>
                  <a:pt x="22" y="31"/>
                </a:cubicBezTo>
                <a:cubicBezTo>
                  <a:pt x="21" y="31"/>
                  <a:pt x="21" y="32"/>
                  <a:pt x="21" y="32"/>
                </a:cubicBezTo>
                <a:close/>
                <a:moveTo>
                  <a:pt x="17" y="34"/>
                </a:moveTo>
                <a:cubicBezTo>
                  <a:pt x="17" y="33"/>
                  <a:pt x="18" y="33"/>
                  <a:pt x="18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4"/>
                  <a:pt x="17" y="34"/>
                </a:cubicBezTo>
                <a:close/>
                <a:moveTo>
                  <a:pt x="25" y="36"/>
                </a:moveTo>
                <a:cubicBezTo>
                  <a:pt x="26" y="35"/>
                  <a:pt x="26" y="38"/>
                  <a:pt x="26" y="39"/>
                </a:cubicBezTo>
                <a:cubicBezTo>
                  <a:pt x="26" y="39"/>
                  <a:pt x="26" y="40"/>
                  <a:pt x="27" y="40"/>
                </a:cubicBezTo>
                <a:cubicBezTo>
                  <a:pt x="27" y="37"/>
                  <a:pt x="27" y="35"/>
                  <a:pt x="27" y="34"/>
                </a:cubicBezTo>
                <a:cubicBezTo>
                  <a:pt x="26" y="34"/>
                  <a:pt x="25" y="35"/>
                  <a:pt x="25" y="36"/>
                </a:cubicBezTo>
                <a:close/>
                <a:moveTo>
                  <a:pt x="25" y="48"/>
                </a:moveTo>
                <a:cubicBezTo>
                  <a:pt x="27" y="48"/>
                  <a:pt x="26" y="49"/>
                  <a:pt x="27" y="51"/>
                </a:cubicBezTo>
                <a:cubicBezTo>
                  <a:pt x="27" y="51"/>
                  <a:pt x="27" y="51"/>
                  <a:pt x="28" y="51"/>
                </a:cubicBezTo>
                <a:cubicBezTo>
                  <a:pt x="27" y="49"/>
                  <a:pt x="28" y="46"/>
                  <a:pt x="27" y="45"/>
                </a:cubicBezTo>
                <a:cubicBezTo>
                  <a:pt x="27" y="46"/>
                  <a:pt x="26" y="47"/>
                  <a:pt x="25" y="48"/>
                </a:cubicBezTo>
                <a:close/>
                <a:moveTo>
                  <a:pt x="27" y="59"/>
                </a:moveTo>
                <a:cubicBezTo>
                  <a:pt x="27" y="59"/>
                  <a:pt x="27" y="60"/>
                  <a:pt x="28" y="60"/>
                </a:cubicBezTo>
                <a:cubicBezTo>
                  <a:pt x="27" y="59"/>
                  <a:pt x="28" y="57"/>
                  <a:pt x="27" y="56"/>
                </a:cubicBezTo>
                <a:cubicBezTo>
                  <a:pt x="27" y="58"/>
                  <a:pt x="27" y="58"/>
                  <a:pt x="27" y="59"/>
                </a:cubicBezTo>
                <a:close/>
                <a:moveTo>
                  <a:pt x="22" y="66"/>
                </a:moveTo>
                <a:cubicBezTo>
                  <a:pt x="21" y="66"/>
                  <a:pt x="22" y="66"/>
                  <a:pt x="22" y="65"/>
                </a:cubicBezTo>
                <a:cubicBezTo>
                  <a:pt x="22" y="65"/>
                  <a:pt x="21" y="64"/>
                  <a:pt x="21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4"/>
                  <a:pt x="21" y="66"/>
                  <a:pt x="22" y="6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59" name="组合 558"/>
          <p:cNvGrpSpPr/>
          <p:nvPr/>
        </p:nvGrpSpPr>
        <p:grpSpPr>
          <a:xfrm>
            <a:off x="5349792" y="2761156"/>
            <a:ext cx="267271" cy="219627"/>
            <a:chOff x="11551831" y="2686146"/>
            <a:chExt cx="267271" cy="219627"/>
          </a:xfrm>
          <a:solidFill>
            <a:srgbClr val="00B050"/>
          </a:solidFill>
        </p:grpSpPr>
        <p:sp>
          <p:nvSpPr>
            <p:cNvPr id="481" name="Freeform 130"/>
            <p:cNvSpPr>
              <a:spLocks/>
            </p:cNvSpPr>
            <p:nvPr/>
          </p:nvSpPr>
          <p:spPr bwMode="auto">
            <a:xfrm>
              <a:off x="11670360" y="2776785"/>
              <a:ext cx="48806" cy="41834"/>
            </a:xfrm>
            <a:custGeom>
              <a:avLst/>
              <a:gdLst>
                <a:gd name="T0" fmla="*/ 11 w 18"/>
                <a:gd name="T1" fmla="*/ 1 h 15"/>
                <a:gd name="T2" fmla="*/ 10 w 18"/>
                <a:gd name="T3" fmla="*/ 15 h 15"/>
                <a:gd name="T4" fmla="*/ 5 w 18"/>
                <a:gd name="T5" fmla="*/ 3 h 15"/>
                <a:gd name="T6" fmla="*/ 11 w 18"/>
                <a:gd name="T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11" y="1"/>
                  </a:moveTo>
                  <a:cubicBezTo>
                    <a:pt x="18" y="0"/>
                    <a:pt x="15" y="15"/>
                    <a:pt x="10" y="15"/>
                  </a:cubicBezTo>
                  <a:cubicBezTo>
                    <a:pt x="6" y="15"/>
                    <a:pt x="0" y="7"/>
                    <a:pt x="5" y="3"/>
                  </a:cubicBezTo>
                  <a:cubicBezTo>
                    <a:pt x="6" y="2"/>
                    <a:pt x="9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Freeform 131"/>
            <p:cNvSpPr>
              <a:spLocks noEditPoints="1"/>
            </p:cNvSpPr>
            <p:nvPr/>
          </p:nvSpPr>
          <p:spPr bwMode="auto">
            <a:xfrm>
              <a:off x="11551831" y="2686146"/>
              <a:ext cx="267271" cy="219627"/>
            </a:xfrm>
            <a:custGeom>
              <a:avLst/>
              <a:gdLst>
                <a:gd name="T0" fmla="*/ 83 w 97"/>
                <a:gd name="T1" fmla="*/ 48 h 80"/>
                <a:gd name="T2" fmla="*/ 54 w 97"/>
                <a:gd name="T3" fmla="*/ 72 h 80"/>
                <a:gd name="T4" fmla="*/ 6 w 97"/>
                <a:gd name="T5" fmla="*/ 43 h 80"/>
                <a:gd name="T6" fmla="*/ 58 w 97"/>
                <a:gd name="T7" fmla="*/ 6 h 80"/>
                <a:gd name="T8" fmla="*/ 40 w 97"/>
                <a:gd name="T9" fmla="*/ 4 h 80"/>
                <a:gd name="T10" fmla="*/ 47 w 97"/>
                <a:gd name="T11" fmla="*/ 11 h 80"/>
                <a:gd name="T12" fmla="*/ 54 w 97"/>
                <a:gd name="T13" fmla="*/ 7 h 80"/>
                <a:gd name="T14" fmla="*/ 27 w 97"/>
                <a:gd name="T15" fmla="*/ 26 h 80"/>
                <a:gd name="T16" fmla="*/ 56 w 97"/>
                <a:gd name="T17" fmla="*/ 11 h 80"/>
                <a:gd name="T18" fmla="*/ 56 w 97"/>
                <a:gd name="T19" fmla="*/ 11 h 80"/>
                <a:gd name="T20" fmla="*/ 64 w 97"/>
                <a:gd name="T21" fmla="*/ 11 h 80"/>
                <a:gd name="T22" fmla="*/ 61 w 97"/>
                <a:gd name="T23" fmla="*/ 12 h 80"/>
                <a:gd name="T24" fmla="*/ 23 w 97"/>
                <a:gd name="T25" fmla="*/ 22 h 80"/>
                <a:gd name="T26" fmla="*/ 89 w 97"/>
                <a:gd name="T27" fmla="*/ 26 h 80"/>
                <a:gd name="T28" fmla="*/ 43 w 97"/>
                <a:gd name="T29" fmla="*/ 25 h 80"/>
                <a:gd name="T30" fmla="*/ 37 w 97"/>
                <a:gd name="T31" fmla="*/ 47 h 80"/>
                <a:gd name="T32" fmla="*/ 66 w 97"/>
                <a:gd name="T33" fmla="*/ 20 h 80"/>
                <a:gd name="T34" fmla="*/ 76 w 97"/>
                <a:gd name="T35" fmla="*/ 20 h 80"/>
                <a:gd name="T36" fmla="*/ 51 w 97"/>
                <a:gd name="T37" fmla="*/ 21 h 80"/>
                <a:gd name="T38" fmla="*/ 85 w 97"/>
                <a:gd name="T39" fmla="*/ 25 h 80"/>
                <a:gd name="T40" fmla="*/ 70 w 97"/>
                <a:gd name="T41" fmla="*/ 35 h 80"/>
                <a:gd name="T42" fmla="*/ 33 w 97"/>
                <a:gd name="T43" fmla="*/ 41 h 80"/>
                <a:gd name="T44" fmla="*/ 82 w 97"/>
                <a:gd name="T45" fmla="*/ 43 h 80"/>
                <a:gd name="T46" fmla="*/ 30 w 97"/>
                <a:gd name="T47" fmla="*/ 34 h 80"/>
                <a:gd name="T48" fmla="*/ 78 w 97"/>
                <a:gd name="T49" fmla="*/ 43 h 80"/>
                <a:gd name="T50" fmla="*/ 78 w 97"/>
                <a:gd name="T51" fmla="*/ 43 h 80"/>
                <a:gd name="T52" fmla="*/ 20 w 97"/>
                <a:gd name="T53" fmla="*/ 36 h 80"/>
                <a:gd name="T54" fmla="*/ 27 w 97"/>
                <a:gd name="T55" fmla="*/ 33 h 80"/>
                <a:gd name="T56" fmla="*/ 9 w 97"/>
                <a:gd name="T57" fmla="*/ 48 h 80"/>
                <a:gd name="T58" fmla="*/ 76 w 97"/>
                <a:gd name="T59" fmla="*/ 45 h 80"/>
                <a:gd name="T60" fmla="*/ 18 w 97"/>
                <a:gd name="T61" fmla="*/ 42 h 80"/>
                <a:gd name="T62" fmla="*/ 16 w 97"/>
                <a:gd name="T63" fmla="*/ 46 h 80"/>
                <a:gd name="T64" fmla="*/ 24 w 97"/>
                <a:gd name="T65" fmla="*/ 39 h 80"/>
                <a:gd name="T66" fmla="*/ 12 w 97"/>
                <a:gd name="T67" fmla="*/ 47 h 80"/>
                <a:gd name="T68" fmla="*/ 12 w 97"/>
                <a:gd name="T69" fmla="*/ 47 h 80"/>
                <a:gd name="T70" fmla="*/ 31 w 97"/>
                <a:gd name="T71" fmla="*/ 43 h 80"/>
                <a:gd name="T72" fmla="*/ 72 w 97"/>
                <a:gd name="T73" fmla="*/ 42 h 80"/>
                <a:gd name="T74" fmla="*/ 83 w 97"/>
                <a:gd name="T75" fmla="*/ 44 h 80"/>
                <a:gd name="T76" fmla="*/ 81 w 97"/>
                <a:gd name="T77" fmla="*/ 46 h 80"/>
                <a:gd name="T78" fmla="*/ 76 w 97"/>
                <a:gd name="T79" fmla="*/ 51 h 80"/>
                <a:gd name="T80" fmla="*/ 79 w 97"/>
                <a:gd name="T81" fmla="*/ 51 h 80"/>
                <a:gd name="T82" fmla="*/ 79 w 97"/>
                <a:gd name="T83" fmla="*/ 51 h 80"/>
                <a:gd name="T84" fmla="*/ 68 w 97"/>
                <a:gd name="T85" fmla="*/ 54 h 80"/>
                <a:gd name="T86" fmla="*/ 75 w 97"/>
                <a:gd name="T87" fmla="*/ 62 h 80"/>
                <a:gd name="T88" fmla="*/ 64 w 97"/>
                <a:gd name="T89" fmla="*/ 64 h 80"/>
                <a:gd name="T90" fmla="*/ 67 w 97"/>
                <a:gd name="T91" fmla="*/ 57 h 80"/>
                <a:gd name="T92" fmla="*/ 64 w 97"/>
                <a:gd name="T93" fmla="*/ 54 h 80"/>
                <a:gd name="T94" fmla="*/ 36 w 97"/>
                <a:gd name="T95" fmla="*/ 55 h 80"/>
                <a:gd name="T96" fmla="*/ 59 w 97"/>
                <a:gd name="T97" fmla="*/ 63 h 80"/>
                <a:gd name="T98" fmla="*/ 30 w 97"/>
                <a:gd name="T99" fmla="*/ 61 h 80"/>
                <a:gd name="T100" fmla="*/ 40 w 97"/>
                <a:gd name="T101" fmla="*/ 60 h 80"/>
                <a:gd name="T102" fmla="*/ 36 w 97"/>
                <a:gd name="T103" fmla="*/ 60 h 80"/>
                <a:gd name="T104" fmla="*/ 36 w 97"/>
                <a:gd name="T105" fmla="*/ 60 h 80"/>
                <a:gd name="T106" fmla="*/ 44 w 97"/>
                <a:gd name="T107" fmla="*/ 63 h 80"/>
                <a:gd name="T108" fmla="*/ 37 w 97"/>
                <a:gd name="T109" fmla="*/ 64 h 80"/>
                <a:gd name="T110" fmla="*/ 56 w 97"/>
                <a:gd name="T111" fmla="*/ 65 h 80"/>
                <a:gd name="T112" fmla="*/ 74 w 97"/>
                <a:gd name="T113" fmla="*/ 68 h 80"/>
                <a:gd name="T114" fmla="*/ 69 w 97"/>
                <a:gd name="T115" fmla="*/ 70 h 80"/>
                <a:gd name="T116" fmla="*/ 60 w 97"/>
                <a:gd name="T117" fmla="*/ 71 h 80"/>
                <a:gd name="T118" fmla="*/ 47 w 97"/>
                <a:gd name="T11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0">
                  <a:moveTo>
                    <a:pt x="73" y="16"/>
                  </a:moveTo>
                  <a:cubicBezTo>
                    <a:pt x="79" y="15"/>
                    <a:pt x="84" y="18"/>
                    <a:pt x="88" y="20"/>
                  </a:cubicBezTo>
                  <a:cubicBezTo>
                    <a:pt x="97" y="28"/>
                    <a:pt x="92" y="44"/>
                    <a:pt x="83" y="48"/>
                  </a:cubicBezTo>
                  <a:cubicBezTo>
                    <a:pt x="83" y="54"/>
                    <a:pt x="81" y="59"/>
                    <a:pt x="78" y="62"/>
                  </a:cubicBezTo>
                  <a:cubicBezTo>
                    <a:pt x="77" y="69"/>
                    <a:pt x="72" y="73"/>
                    <a:pt x="67" y="75"/>
                  </a:cubicBezTo>
                  <a:cubicBezTo>
                    <a:pt x="62" y="76"/>
                    <a:pt x="58" y="73"/>
                    <a:pt x="54" y="72"/>
                  </a:cubicBezTo>
                  <a:cubicBezTo>
                    <a:pt x="47" y="80"/>
                    <a:pt x="30" y="77"/>
                    <a:pt x="31" y="64"/>
                  </a:cubicBezTo>
                  <a:cubicBezTo>
                    <a:pt x="24" y="64"/>
                    <a:pt x="18" y="62"/>
                    <a:pt x="14" y="58"/>
                  </a:cubicBezTo>
                  <a:cubicBezTo>
                    <a:pt x="5" y="58"/>
                    <a:pt x="1" y="50"/>
                    <a:pt x="6" y="43"/>
                  </a:cubicBezTo>
                  <a:cubicBezTo>
                    <a:pt x="10" y="38"/>
                    <a:pt x="17" y="33"/>
                    <a:pt x="22" y="30"/>
                  </a:cubicBezTo>
                  <a:cubicBezTo>
                    <a:pt x="13" y="23"/>
                    <a:pt x="26" y="13"/>
                    <a:pt x="28" y="7"/>
                  </a:cubicBezTo>
                  <a:cubicBezTo>
                    <a:pt x="35" y="0"/>
                    <a:pt x="50" y="1"/>
                    <a:pt x="58" y="6"/>
                  </a:cubicBezTo>
                  <a:cubicBezTo>
                    <a:pt x="66" y="6"/>
                    <a:pt x="71" y="9"/>
                    <a:pt x="73" y="16"/>
                  </a:cubicBezTo>
                  <a:close/>
                  <a:moveTo>
                    <a:pt x="29" y="9"/>
                  </a:moveTo>
                  <a:cubicBezTo>
                    <a:pt x="32" y="6"/>
                    <a:pt x="37" y="5"/>
                    <a:pt x="40" y="4"/>
                  </a:cubicBezTo>
                  <a:cubicBezTo>
                    <a:pt x="36" y="4"/>
                    <a:pt x="32" y="6"/>
                    <a:pt x="29" y="9"/>
                  </a:cubicBezTo>
                  <a:close/>
                  <a:moveTo>
                    <a:pt x="32" y="23"/>
                  </a:moveTo>
                  <a:cubicBezTo>
                    <a:pt x="42" y="24"/>
                    <a:pt x="40" y="11"/>
                    <a:pt x="47" y="11"/>
                  </a:cubicBezTo>
                  <a:cubicBezTo>
                    <a:pt x="48" y="10"/>
                    <a:pt x="50" y="9"/>
                    <a:pt x="50" y="8"/>
                  </a:cubicBezTo>
                  <a:cubicBezTo>
                    <a:pt x="38" y="1"/>
                    <a:pt x="33" y="13"/>
                    <a:pt x="32" y="23"/>
                  </a:cubicBezTo>
                  <a:close/>
                  <a:moveTo>
                    <a:pt x="54" y="7"/>
                  </a:moveTo>
                  <a:cubicBezTo>
                    <a:pt x="54" y="6"/>
                    <a:pt x="52" y="6"/>
                    <a:pt x="52" y="6"/>
                  </a:cubicBezTo>
                  <a:cubicBezTo>
                    <a:pt x="52" y="6"/>
                    <a:pt x="53" y="7"/>
                    <a:pt x="54" y="7"/>
                  </a:cubicBezTo>
                  <a:close/>
                  <a:moveTo>
                    <a:pt x="27" y="26"/>
                  </a:moveTo>
                  <a:cubicBezTo>
                    <a:pt x="34" y="25"/>
                    <a:pt x="31" y="12"/>
                    <a:pt x="36" y="8"/>
                  </a:cubicBezTo>
                  <a:cubicBezTo>
                    <a:pt x="27" y="9"/>
                    <a:pt x="26" y="18"/>
                    <a:pt x="27" y="26"/>
                  </a:cubicBezTo>
                  <a:close/>
                  <a:moveTo>
                    <a:pt x="56" y="11"/>
                  </a:moveTo>
                  <a:cubicBezTo>
                    <a:pt x="52" y="9"/>
                    <a:pt x="46" y="16"/>
                    <a:pt x="44" y="20"/>
                  </a:cubicBezTo>
                  <a:cubicBezTo>
                    <a:pt x="49" y="18"/>
                    <a:pt x="55" y="17"/>
                    <a:pt x="62" y="17"/>
                  </a:cubicBezTo>
                  <a:cubicBezTo>
                    <a:pt x="60" y="15"/>
                    <a:pt x="59" y="12"/>
                    <a:pt x="56" y="11"/>
                  </a:cubicBezTo>
                  <a:close/>
                  <a:moveTo>
                    <a:pt x="67" y="17"/>
                  </a:moveTo>
                  <a:cubicBezTo>
                    <a:pt x="68" y="17"/>
                    <a:pt x="69" y="16"/>
                    <a:pt x="69" y="16"/>
                  </a:cubicBezTo>
                  <a:cubicBezTo>
                    <a:pt x="68" y="14"/>
                    <a:pt x="66" y="12"/>
                    <a:pt x="64" y="11"/>
                  </a:cubicBezTo>
                  <a:cubicBezTo>
                    <a:pt x="65" y="13"/>
                    <a:pt x="66" y="15"/>
                    <a:pt x="67" y="17"/>
                  </a:cubicBezTo>
                  <a:close/>
                  <a:moveTo>
                    <a:pt x="63" y="14"/>
                  </a:moveTo>
                  <a:cubicBezTo>
                    <a:pt x="62" y="13"/>
                    <a:pt x="61" y="12"/>
                    <a:pt x="61" y="12"/>
                  </a:cubicBezTo>
                  <a:cubicBezTo>
                    <a:pt x="61" y="12"/>
                    <a:pt x="62" y="15"/>
                    <a:pt x="63" y="14"/>
                  </a:cubicBezTo>
                  <a:close/>
                  <a:moveTo>
                    <a:pt x="22" y="21"/>
                  </a:moveTo>
                  <a:cubicBezTo>
                    <a:pt x="22" y="21"/>
                    <a:pt x="22" y="21"/>
                    <a:pt x="23" y="22"/>
                  </a:cubicBezTo>
                  <a:cubicBezTo>
                    <a:pt x="23" y="20"/>
                    <a:pt x="25" y="18"/>
                    <a:pt x="24" y="17"/>
                  </a:cubicBezTo>
                  <a:cubicBezTo>
                    <a:pt x="23" y="18"/>
                    <a:pt x="22" y="19"/>
                    <a:pt x="22" y="21"/>
                  </a:cubicBezTo>
                  <a:close/>
                  <a:moveTo>
                    <a:pt x="89" y="26"/>
                  </a:moveTo>
                  <a:cubicBezTo>
                    <a:pt x="87" y="21"/>
                    <a:pt x="82" y="18"/>
                    <a:pt x="76" y="18"/>
                  </a:cubicBezTo>
                  <a:cubicBezTo>
                    <a:pt x="82" y="19"/>
                    <a:pt x="85" y="23"/>
                    <a:pt x="89" y="26"/>
                  </a:cubicBezTo>
                  <a:close/>
                  <a:moveTo>
                    <a:pt x="43" y="25"/>
                  </a:moveTo>
                  <a:cubicBezTo>
                    <a:pt x="43" y="28"/>
                    <a:pt x="44" y="29"/>
                    <a:pt x="43" y="31"/>
                  </a:cubicBezTo>
                  <a:cubicBezTo>
                    <a:pt x="42" y="30"/>
                    <a:pt x="41" y="27"/>
                    <a:pt x="41" y="26"/>
                  </a:cubicBezTo>
                  <a:cubicBezTo>
                    <a:pt x="37" y="31"/>
                    <a:pt x="38" y="39"/>
                    <a:pt x="37" y="47"/>
                  </a:cubicBezTo>
                  <a:cubicBezTo>
                    <a:pt x="39" y="49"/>
                    <a:pt x="42" y="55"/>
                    <a:pt x="46" y="55"/>
                  </a:cubicBezTo>
                  <a:cubicBezTo>
                    <a:pt x="51" y="57"/>
                    <a:pt x="62" y="52"/>
                    <a:pt x="66" y="50"/>
                  </a:cubicBezTo>
                  <a:cubicBezTo>
                    <a:pt x="70" y="41"/>
                    <a:pt x="67" y="31"/>
                    <a:pt x="66" y="20"/>
                  </a:cubicBezTo>
                  <a:cubicBezTo>
                    <a:pt x="57" y="19"/>
                    <a:pt x="50" y="24"/>
                    <a:pt x="43" y="25"/>
                  </a:cubicBezTo>
                  <a:close/>
                  <a:moveTo>
                    <a:pt x="78" y="20"/>
                  </a:moveTo>
                  <a:cubicBezTo>
                    <a:pt x="77" y="21"/>
                    <a:pt x="76" y="19"/>
                    <a:pt x="76" y="20"/>
                  </a:cubicBezTo>
                  <a:cubicBezTo>
                    <a:pt x="76" y="20"/>
                    <a:pt x="77" y="21"/>
                    <a:pt x="78" y="20"/>
                  </a:cubicBezTo>
                  <a:close/>
                  <a:moveTo>
                    <a:pt x="43" y="23"/>
                  </a:moveTo>
                  <a:cubicBezTo>
                    <a:pt x="46" y="22"/>
                    <a:pt x="49" y="22"/>
                    <a:pt x="51" y="21"/>
                  </a:cubicBezTo>
                  <a:cubicBezTo>
                    <a:pt x="48" y="21"/>
                    <a:pt x="43" y="21"/>
                    <a:pt x="43" y="23"/>
                  </a:cubicBezTo>
                  <a:close/>
                  <a:moveTo>
                    <a:pt x="81" y="41"/>
                  </a:moveTo>
                  <a:cubicBezTo>
                    <a:pt x="86" y="39"/>
                    <a:pt x="88" y="31"/>
                    <a:pt x="85" y="25"/>
                  </a:cubicBezTo>
                  <a:cubicBezTo>
                    <a:pt x="82" y="24"/>
                    <a:pt x="79" y="22"/>
                    <a:pt x="74" y="22"/>
                  </a:cubicBezTo>
                  <a:cubicBezTo>
                    <a:pt x="73" y="30"/>
                    <a:pt x="79" y="34"/>
                    <a:pt x="81" y="41"/>
                  </a:cubicBezTo>
                  <a:close/>
                  <a:moveTo>
                    <a:pt x="70" y="35"/>
                  </a:moveTo>
                  <a:cubicBezTo>
                    <a:pt x="71" y="31"/>
                    <a:pt x="70" y="27"/>
                    <a:pt x="68" y="24"/>
                  </a:cubicBezTo>
                  <a:cubicBezTo>
                    <a:pt x="68" y="28"/>
                    <a:pt x="69" y="32"/>
                    <a:pt x="70" y="35"/>
                  </a:cubicBezTo>
                  <a:close/>
                  <a:moveTo>
                    <a:pt x="33" y="41"/>
                  </a:moveTo>
                  <a:cubicBezTo>
                    <a:pt x="33" y="37"/>
                    <a:pt x="35" y="32"/>
                    <a:pt x="35" y="28"/>
                  </a:cubicBezTo>
                  <a:cubicBezTo>
                    <a:pt x="32" y="31"/>
                    <a:pt x="30" y="37"/>
                    <a:pt x="33" y="41"/>
                  </a:cubicBezTo>
                  <a:close/>
                  <a:moveTo>
                    <a:pt x="82" y="43"/>
                  </a:moveTo>
                  <a:cubicBezTo>
                    <a:pt x="86" y="41"/>
                    <a:pt x="92" y="35"/>
                    <a:pt x="88" y="29"/>
                  </a:cubicBezTo>
                  <a:cubicBezTo>
                    <a:pt x="90" y="37"/>
                    <a:pt x="85" y="39"/>
                    <a:pt x="82" y="43"/>
                  </a:cubicBezTo>
                  <a:close/>
                  <a:moveTo>
                    <a:pt x="30" y="34"/>
                  </a:moveTo>
                  <a:cubicBezTo>
                    <a:pt x="31" y="33"/>
                    <a:pt x="31" y="32"/>
                    <a:pt x="30" y="31"/>
                  </a:cubicBezTo>
                  <a:cubicBezTo>
                    <a:pt x="29" y="31"/>
                    <a:pt x="29" y="33"/>
                    <a:pt x="30" y="34"/>
                  </a:cubicBezTo>
                  <a:close/>
                  <a:moveTo>
                    <a:pt x="78" y="43"/>
                  </a:moveTo>
                  <a:cubicBezTo>
                    <a:pt x="79" y="43"/>
                    <a:pt x="80" y="42"/>
                    <a:pt x="80" y="41"/>
                  </a:cubicBezTo>
                  <a:cubicBezTo>
                    <a:pt x="78" y="38"/>
                    <a:pt x="77" y="35"/>
                    <a:pt x="75" y="32"/>
                  </a:cubicBezTo>
                  <a:cubicBezTo>
                    <a:pt x="76" y="36"/>
                    <a:pt x="77" y="39"/>
                    <a:pt x="78" y="43"/>
                  </a:cubicBezTo>
                  <a:close/>
                  <a:moveTo>
                    <a:pt x="20" y="36"/>
                  </a:moveTo>
                  <a:cubicBezTo>
                    <a:pt x="21" y="35"/>
                    <a:pt x="22" y="34"/>
                    <a:pt x="23" y="33"/>
                  </a:cubicBezTo>
                  <a:cubicBezTo>
                    <a:pt x="22" y="34"/>
                    <a:pt x="20" y="35"/>
                    <a:pt x="20" y="36"/>
                  </a:cubicBezTo>
                  <a:close/>
                  <a:moveTo>
                    <a:pt x="26" y="36"/>
                  </a:moveTo>
                  <a:cubicBezTo>
                    <a:pt x="27" y="36"/>
                    <a:pt x="27" y="38"/>
                    <a:pt x="28" y="38"/>
                  </a:cubicBezTo>
                  <a:cubicBezTo>
                    <a:pt x="29" y="36"/>
                    <a:pt x="28" y="34"/>
                    <a:pt x="27" y="33"/>
                  </a:cubicBezTo>
                  <a:cubicBezTo>
                    <a:pt x="26" y="34"/>
                    <a:pt x="27" y="35"/>
                    <a:pt x="26" y="36"/>
                  </a:cubicBezTo>
                  <a:close/>
                  <a:moveTo>
                    <a:pt x="11" y="55"/>
                  </a:moveTo>
                  <a:cubicBezTo>
                    <a:pt x="11" y="52"/>
                    <a:pt x="9" y="51"/>
                    <a:pt x="9" y="48"/>
                  </a:cubicBezTo>
                  <a:cubicBezTo>
                    <a:pt x="9" y="42"/>
                    <a:pt x="14" y="39"/>
                    <a:pt x="16" y="36"/>
                  </a:cubicBezTo>
                  <a:cubicBezTo>
                    <a:pt x="10" y="39"/>
                    <a:pt x="0" y="52"/>
                    <a:pt x="11" y="55"/>
                  </a:cubicBezTo>
                  <a:close/>
                  <a:moveTo>
                    <a:pt x="76" y="45"/>
                  </a:moveTo>
                  <a:cubicBezTo>
                    <a:pt x="77" y="43"/>
                    <a:pt x="74" y="38"/>
                    <a:pt x="74" y="37"/>
                  </a:cubicBezTo>
                  <a:cubicBezTo>
                    <a:pt x="74" y="39"/>
                    <a:pt x="74" y="43"/>
                    <a:pt x="76" y="45"/>
                  </a:cubicBezTo>
                  <a:close/>
                  <a:moveTo>
                    <a:pt x="18" y="42"/>
                  </a:moveTo>
                  <a:cubicBezTo>
                    <a:pt x="17" y="46"/>
                    <a:pt x="19" y="47"/>
                    <a:pt x="19" y="50"/>
                  </a:cubicBezTo>
                  <a:cubicBezTo>
                    <a:pt x="19" y="51"/>
                    <a:pt x="21" y="52"/>
                    <a:pt x="19" y="53"/>
                  </a:cubicBezTo>
                  <a:cubicBezTo>
                    <a:pt x="18" y="50"/>
                    <a:pt x="16" y="49"/>
                    <a:pt x="16" y="46"/>
                  </a:cubicBezTo>
                  <a:cubicBezTo>
                    <a:pt x="8" y="54"/>
                    <a:pt x="21" y="59"/>
                    <a:pt x="30" y="57"/>
                  </a:cubicBezTo>
                  <a:cubicBezTo>
                    <a:pt x="32" y="50"/>
                    <a:pt x="27" y="44"/>
                    <a:pt x="25" y="38"/>
                  </a:cubicBezTo>
                  <a:cubicBezTo>
                    <a:pt x="25" y="38"/>
                    <a:pt x="24" y="39"/>
                    <a:pt x="24" y="39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0" y="38"/>
                    <a:pt x="19" y="40"/>
                    <a:pt x="18" y="42"/>
                  </a:cubicBezTo>
                  <a:close/>
                  <a:moveTo>
                    <a:pt x="12" y="47"/>
                  </a:moveTo>
                  <a:cubicBezTo>
                    <a:pt x="14" y="45"/>
                    <a:pt x="16" y="43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42"/>
                    <a:pt x="12" y="44"/>
                    <a:pt x="12" y="47"/>
                  </a:cubicBezTo>
                  <a:close/>
                  <a:moveTo>
                    <a:pt x="31" y="43"/>
                  </a:moveTo>
                  <a:cubicBezTo>
                    <a:pt x="31" y="42"/>
                    <a:pt x="31" y="40"/>
                    <a:pt x="30" y="40"/>
                  </a:cubicBezTo>
                  <a:cubicBezTo>
                    <a:pt x="30" y="41"/>
                    <a:pt x="30" y="43"/>
                    <a:pt x="31" y="43"/>
                  </a:cubicBezTo>
                  <a:close/>
                  <a:moveTo>
                    <a:pt x="70" y="48"/>
                  </a:moveTo>
                  <a:cubicBezTo>
                    <a:pt x="71" y="48"/>
                    <a:pt x="72" y="47"/>
                    <a:pt x="73" y="47"/>
                  </a:cubicBezTo>
                  <a:cubicBezTo>
                    <a:pt x="73" y="45"/>
                    <a:pt x="73" y="43"/>
                    <a:pt x="72" y="42"/>
                  </a:cubicBezTo>
                  <a:cubicBezTo>
                    <a:pt x="72" y="44"/>
                    <a:pt x="70" y="46"/>
                    <a:pt x="70" y="48"/>
                  </a:cubicBezTo>
                  <a:close/>
                  <a:moveTo>
                    <a:pt x="82" y="45"/>
                  </a:moveTo>
                  <a:cubicBezTo>
                    <a:pt x="83" y="46"/>
                    <a:pt x="84" y="45"/>
                    <a:pt x="83" y="44"/>
                  </a:cubicBezTo>
                  <a:cubicBezTo>
                    <a:pt x="83" y="45"/>
                    <a:pt x="83" y="45"/>
                    <a:pt x="82" y="45"/>
                  </a:cubicBezTo>
                  <a:close/>
                  <a:moveTo>
                    <a:pt x="79" y="48"/>
                  </a:moveTo>
                  <a:cubicBezTo>
                    <a:pt x="80" y="49"/>
                    <a:pt x="81" y="48"/>
                    <a:pt x="81" y="46"/>
                  </a:cubicBezTo>
                  <a:cubicBezTo>
                    <a:pt x="80" y="46"/>
                    <a:pt x="79" y="47"/>
                    <a:pt x="79" y="48"/>
                  </a:cubicBezTo>
                  <a:close/>
                  <a:moveTo>
                    <a:pt x="76" y="49"/>
                  </a:moveTo>
                  <a:cubicBezTo>
                    <a:pt x="76" y="50"/>
                    <a:pt x="75" y="51"/>
                    <a:pt x="76" y="51"/>
                  </a:cubicBezTo>
                  <a:cubicBezTo>
                    <a:pt x="77" y="50"/>
                    <a:pt x="77" y="50"/>
                    <a:pt x="77" y="49"/>
                  </a:cubicBezTo>
                  <a:cubicBezTo>
                    <a:pt x="76" y="48"/>
                    <a:pt x="76" y="49"/>
                    <a:pt x="76" y="49"/>
                  </a:cubicBezTo>
                  <a:close/>
                  <a:moveTo>
                    <a:pt x="79" y="51"/>
                  </a:moveTo>
                  <a:cubicBezTo>
                    <a:pt x="80" y="53"/>
                    <a:pt x="79" y="55"/>
                    <a:pt x="80" y="56"/>
                  </a:cubicBezTo>
                  <a:cubicBezTo>
                    <a:pt x="80" y="54"/>
                    <a:pt x="82" y="52"/>
                    <a:pt x="81" y="50"/>
                  </a:cubicBezTo>
                  <a:cubicBezTo>
                    <a:pt x="80" y="50"/>
                    <a:pt x="79" y="51"/>
                    <a:pt x="79" y="51"/>
                  </a:cubicBezTo>
                  <a:close/>
                  <a:moveTo>
                    <a:pt x="68" y="54"/>
                  </a:moveTo>
                  <a:cubicBezTo>
                    <a:pt x="70" y="53"/>
                    <a:pt x="74" y="53"/>
                    <a:pt x="74" y="50"/>
                  </a:cubicBezTo>
                  <a:cubicBezTo>
                    <a:pt x="72" y="51"/>
                    <a:pt x="68" y="51"/>
                    <a:pt x="68" y="54"/>
                  </a:cubicBezTo>
                  <a:close/>
                  <a:moveTo>
                    <a:pt x="77" y="52"/>
                  </a:moveTo>
                  <a:cubicBezTo>
                    <a:pt x="77" y="52"/>
                    <a:pt x="76" y="53"/>
                    <a:pt x="76" y="53"/>
                  </a:cubicBezTo>
                  <a:cubicBezTo>
                    <a:pt x="76" y="56"/>
                    <a:pt x="76" y="58"/>
                    <a:pt x="75" y="62"/>
                  </a:cubicBezTo>
                  <a:cubicBezTo>
                    <a:pt x="78" y="60"/>
                    <a:pt x="78" y="55"/>
                    <a:pt x="77" y="52"/>
                  </a:cubicBezTo>
                  <a:close/>
                  <a:moveTo>
                    <a:pt x="67" y="57"/>
                  </a:moveTo>
                  <a:cubicBezTo>
                    <a:pt x="67" y="60"/>
                    <a:pt x="65" y="62"/>
                    <a:pt x="64" y="64"/>
                  </a:cubicBezTo>
                  <a:cubicBezTo>
                    <a:pt x="67" y="65"/>
                    <a:pt x="70" y="64"/>
                    <a:pt x="73" y="64"/>
                  </a:cubicBezTo>
                  <a:cubicBezTo>
                    <a:pt x="73" y="61"/>
                    <a:pt x="75" y="57"/>
                    <a:pt x="74" y="54"/>
                  </a:cubicBezTo>
                  <a:cubicBezTo>
                    <a:pt x="71" y="55"/>
                    <a:pt x="69" y="56"/>
                    <a:pt x="67" y="57"/>
                  </a:cubicBezTo>
                  <a:close/>
                  <a:moveTo>
                    <a:pt x="49" y="58"/>
                  </a:moveTo>
                  <a:cubicBezTo>
                    <a:pt x="53" y="60"/>
                    <a:pt x="60" y="56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59" y="56"/>
                    <a:pt x="54" y="57"/>
                    <a:pt x="49" y="58"/>
                  </a:cubicBezTo>
                  <a:close/>
                  <a:moveTo>
                    <a:pt x="38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6"/>
                    <a:pt x="37" y="56"/>
                    <a:pt x="38" y="56"/>
                  </a:cubicBezTo>
                  <a:close/>
                  <a:moveTo>
                    <a:pt x="53" y="61"/>
                  </a:moveTo>
                  <a:cubicBezTo>
                    <a:pt x="55" y="61"/>
                    <a:pt x="56" y="62"/>
                    <a:pt x="59" y="63"/>
                  </a:cubicBezTo>
                  <a:cubicBezTo>
                    <a:pt x="60" y="61"/>
                    <a:pt x="61" y="60"/>
                    <a:pt x="62" y="58"/>
                  </a:cubicBezTo>
                  <a:cubicBezTo>
                    <a:pt x="59" y="59"/>
                    <a:pt x="56" y="60"/>
                    <a:pt x="53" y="61"/>
                  </a:cubicBezTo>
                  <a:close/>
                  <a:moveTo>
                    <a:pt x="30" y="61"/>
                  </a:moveTo>
                  <a:cubicBezTo>
                    <a:pt x="28" y="59"/>
                    <a:pt x="23" y="60"/>
                    <a:pt x="20" y="59"/>
                  </a:cubicBezTo>
                  <a:cubicBezTo>
                    <a:pt x="22" y="61"/>
                    <a:pt x="27" y="62"/>
                    <a:pt x="30" y="61"/>
                  </a:cubicBezTo>
                  <a:close/>
                  <a:moveTo>
                    <a:pt x="40" y="60"/>
                  </a:moveTo>
                  <a:cubicBezTo>
                    <a:pt x="40" y="61"/>
                    <a:pt x="41" y="60"/>
                    <a:pt x="42" y="60"/>
                  </a:cubicBezTo>
                  <a:cubicBezTo>
                    <a:pt x="42" y="59"/>
                    <a:pt x="41" y="60"/>
                    <a:pt x="40" y="60"/>
                  </a:cubicBezTo>
                  <a:close/>
                  <a:moveTo>
                    <a:pt x="36" y="60"/>
                  </a:moveTo>
                  <a:cubicBezTo>
                    <a:pt x="36" y="61"/>
                    <a:pt x="37" y="61"/>
                    <a:pt x="37" y="61"/>
                  </a:cubicBezTo>
                  <a:cubicBezTo>
                    <a:pt x="37" y="61"/>
                    <a:pt x="37" y="60"/>
                    <a:pt x="37" y="60"/>
                  </a:cubicBezTo>
                  <a:cubicBezTo>
                    <a:pt x="37" y="60"/>
                    <a:pt x="37" y="61"/>
                    <a:pt x="36" y="60"/>
                  </a:cubicBezTo>
                  <a:close/>
                  <a:moveTo>
                    <a:pt x="44" y="63"/>
                  </a:moveTo>
                  <a:cubicBezTo>
                    <a:pt x="47" y="64"/>
                    <a:pt x="49" y="68"/>
                    <a:pt x="53" y="67"/>
                  </a:cubicBezTo>
                  <a:cubicBezTo>
                    <a:pt x="51" y="65"/>
                    <a:pt x="48" y="61"/>
                    <a:pt x="44" y="63"/>
                  </a:cubicBezTo>
                  <a:close/>
                  <a:moveTo>
                    <a:pt x="37" y="64"/>
                  </a:moveTo>
                  <a:cubicBezTo>
                    <a:pt x="38" y="67"/>
                    <a:pt x="44" y="69"/>
                    <a:pt x="48" y="69"/>
                  </a:cubicBezTo>
                  <a:cubicBezTo>
                    <a:pt x="45" y="67"/>
                    <a:pt x="41" y="62"/>
                    <a:pt x="37" y="64"/>
                  </a:cubicBezTo>
                  <a:close/>
                  <a:moveTo>
                    <a:pt x="56" y="65"/>
                  </a:moveTo>
                  <a:cubicBezTo>
                    <a:pt x="56" y="64"/>
                    <a:pt x="55" y="64"/>
                    <a:pt x="54" y="64"/>
                  </a:cubicBezTo>
                  <a:cubicBezTo>
                    <a:pt x="55" y="65"/>
                    <a:pt x="55" y="65"/>
                    <a:pt x="56" y="65"/>
                  </a:cubicBezTo>
                  <a:close/>
                  <a:moveTo>
                    <a:pt x="74" y="68"/>
                  </a:moveTo>
                  <a:cubicBezTo>
                    <a:pt x="74" y="67"/>
                    <a:pt x="75" y="66"/>
                    <a:pt x="75" y="65"/>
                  </a:cubicBezTo>
                  <a:cubicBezTo>
                    <a:pt x="74" y="65"/>
                    <a:pt x="73" y="67"/>
                    <a:pt x="74" y="68"/>
                  </a:cubicBezTo>
                  <a:close/>
                  <a:moveTo>
                    <a:pt x="60" y="68"/>
                  </a:moveTo>
                  <a:cubicBezTo>
                    <a:pt x="62" y="70"/>
                    <a:pt x="67" y="72"/>
                    <a:pt x="70" y="70"/>
                  </a:cubicBezTo>
                  <a:cubicBezTo>
                    <a:pt x="70" y="69"/>
                    <a:pt x="70" y="70"/>
                    <a:pt x="69" y="70"/>
                  </a:cubicBezTo>
                  <a:cubicBezTo>
                    <a:pt x="70" y="69"/>
                    <a:pt x="71" y="68"/>
                    <a:pt x="71" y="66"/>
                  </a:cubicBezTo>
                  <a:cubicBezTo>
                    <a:pt x="67" y="67"/>
                    <a:pt x="61" y="64"/>
                    <a:pt x="60" y="68"/>
                  </a:cubicBezTo>
                  <a:close/>
                  <a:moveTo>
                    <a:pt x="60" y="71"/>
                  </a:moveTo>
                  <a:cubicBezTo>
                    <a:pt x="59" y="71"/>
                    <a:pt x="57" y="69"/>
                    <a:pt x="57" y="70"/>
                  </a:cubicBezTo>
                  <a:cubicBezTo>
                    <a:pt x="58" y="70"/>
                    <a:pt x="59" y="72"/>
                    <a:pt x="60" y="71"/>
                  </a:cubicBezTo>
                  <a:close/>
                  <a:moveTo>
                    <a:pt x="47" y="74"/>
                  </a:moveTo>
                  <a:cubicBezTo>
                    <a:pt x="44" y="74"/>
                    <a:pt x="40" y="73"/>
                    <a:pt x="37" y="71"/>
                  </a:cubicBezTo>
                  <a:cubicBezTo>
                    <a:pt x="39" y="74"/>
                    <a:pt x="45" y="76"/>
                    <a:pt x="4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3" name="Freeform 132"/>
          <p:cNvSpPr>
            <a:spLocks/>
          </p:cNvSpPr>
          <p:nvPr/>
        </p:nvSpPr>
        <p:spPr bwMode="auto">
          <a:xfrm>
            <a:off x="3381279" y="2701891"/>
            <a:ext cx="8134" cy="10458"/>
          </a:xfrm>
          <a:custGeom>
            <a:avLst/>
            <a:gdLst>
              <a:gd name="T0" fmla="*/ 0 w 3"/>
              <a:gd name="T1" fmla="*/ 0 h 4"/>
              <a:gd name="T2" fmla="*/ 1 w 3"/>
              <a:gd name="T3" fmla="*/ 0 h 4"/>
              <a:gd name="T4" fmla="*/ 3 w 3"/>
              <a:gd name="T5" fmla="*/ 3 h 4"/>
              <a:gd name="T6" fmla="*/ 0 w 3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4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"/>
                  <a:pt x="2" y="2"/>
                  <a:pt x="3" y="3"/>
                </a:cubicBezTo>
                <a:cubicBezTo>
                  <a:pt x="2" y="4"/>
                  <a:pt x="1" y="1"/>
                  <a:pt x="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4" name="Freeform 133"/>
          <p:cNvSpPr>
            <a:spLocks/>
          </p:cNvSpPr>
          <p:nvPr/>
        </p:nvSpPr>
        <p:spPr bwMode="auto">
          <a:xfrm>
            <a:off x="3381279" y="2718160"/>
            <a:ext cx="8134" cy="10458"/>
          </a:xfrm>
          <a:custGeom>
            <a:avLst/>
            <a:gdLst>
              <a:gd name="T0" fmla="*/ 0 w 3"/>
              <a:gd name="T1" fmla="*/ 0 h 4"/>
              <a:gd name="T2" fmla="*/ 3 w 3"/>
              <a:gd name="T3" fmla="*/ 4 h 4"/>
              <a:gd name="T4" fmla="*/ 0 w 3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4">
                <a:moveTo>
                  <a:pt x="0" y="0"/>
                </a:moveTo>
                <a:cubicBezTo>
                  <a:pt x="1" y="0"/>
                  <a:pt x="2" y="3"/>
                  <a:pt x="3" y="4"/>
                </a:cubicBezTo>
                <a:cubicBezTo>
                  <a:pt x="1" y="4"/>
                  <a:pt x="1" y="1"/>
                  <a:pt x="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5" name="Freeform 134"/>
          <p:cNvSpPr>
            <a:spLocks noEditPoints="1"/>
          </p:cNvSpPr>
          <p:nvPr/>
        </p:nvSpPr>
        <p:spPr bwMode="auto">
          <a:xfrm>
            <a:off x="3338283" y="2643789"/>
            <a:ext cx="185928" cy="268433"/>
          </a:xfrm>
          <a:custGeom>
            <a:avLst/>
            <a:gdLst>
              <a:gd name="T0" fmla="*/ 3 w 68"/>
              <a:gd name="T1" fmla="*/ 0 h 98"/>
              <a:gd name="T2" fmla="*/ 11 w 68"/>
              <a:gd name="T3" fmla="*/ 9 h 98"/>
              <a:gd name="T4" fmla="*/ 28 w 68"/>
              <a:gd name="T5" fmla="*/ 30 h 98"/>
              <a:gd name="T6" fmla="*/ 35 w 68"/>
              <a:gd name="T7" fmla="*/ 41 h 98"/>
              <a:gd name="T8" fmla="*/ 48 w 68"/>
              <a:gd name="T9" fmla="*/ 70 h 98"/>
              <a:gd name="T10" fmla="*/ 63 w 68"/>
              <a:gd name="T11" fmla="*/ 85 h 98"/>
              <a:gd name="T12" fmla="*/ 66 w 68"/>
              <a:gd name="T13" fmla="*/ 98 h 98"/>
              <a:gd name="T14" fmla="*/ 46 w 68"/>
              <a:gd name="T15" fmla="*/ 74 h 98"/>
              <a:gd name="T16" fmla="*/ 34 w 68"/>
              <a:gd name="T17" fmla="*/ 62 h 98"/>
              <a:gd name="T18" fmla="*/ 17 w 68"/>
              <a:gd name="T19" fmla="*/ 41 h 98"/>
              <a:gd name="T20" fmla="*/ 12 w 68"/>
              <a:gd name="T21" fmla="*/ 31 h 98"/>
              <a:gd name="T22" fmla="*/ 1 w 68"/>
              <a:gd name="T23" fmla="*/ 2 h 98"/>
              <a:gd name="T24" fmla="*/ 0 w 68"/>
              <a:gd name="T25" fmla="*/ 1 h 98"/>
              <a:gd name="T26" fmla="*/ 14 w 68"/>
              <a:gd name="T27" fmla="*/ 22 h 98"/>
              <a:gd name="T28" fmla="*/ 13 w 68"/>
              <a:gd name="T29" fmla="*/ 22 h 98"/>
              <a:gd name="T30" fmla="*/ 34 w 68"/>
              <a:gd name="T31" fmla="*/ 54 h 98"/>
              <a:gd name="T32" fmla="*/ 30 w 68"/>
              <a:gd name="T33" fmla="*/ 52 h 98"/>
              <a:gd name="T34" fmla="*/ 34 w 68"/>
              <a:gd name="T35" fmla="*/ 55 h 98"/>
              <a:gd name="T36" fmla="*/ 40 w 68"/>
              <a:gd name="T37" fmla="*/ 55 h 98"/>
              <a:gd name="T38" fmla="*/ 37 w 68"/>
              <a:gd name="T39" fmla="*/ 53 h 98"/>
              <a:gd name="T40" fmla="*/ 23 w 68"/>
              <a:gd name="T41" fmla="*/ 27 h 98"/>
              <a:gd name="T42" fmla="*/ 31 w 68"/>
              <a:gd name="T43" fmla="*/ 46 h 98"/>
              <a:gd name="T44" fmla="*/ 16 w 68"/>
              <a:gd name="T45" fmla="*/ 21 h 98"/>
              <a:gd name="T46" fmla="*/ 16 w 68"/>
              <a:gd name="T47" fmla="*/ 25 h 98"/>
              <a:gd name="T48" fmla="*/ 19 w 68"/>
              <a:gd name="T49" fmla="*/ 36 h 98"/>
              <a:gd name="T50" fmla="*/ 20 w 68"/>
              <a:gd name="T51" fmla="*/ 30 h 98"/>
              <a:gd name="T52" fmla="*/ 19 w 68"/>
              <a:gd name="T53" fmla="*/ 25 h 98"/>
              <a:gd name="T54" fmla="*/ 25 w 68"/>
              <a:gd name="T55" fmla="*/ 37 h 98"/>
              <a:gd name="T56" fmla="*/ 14 w 68"/>
              <a:gd name="T57" fmla="*/ 27 h 98"/>
              <a:gd name="T58" fmla="*/ 14 w 68"/>
              <a:gd name="T59" fmla="*/ 27 h 98"/>
              <a:gd name="T60" fmla="*/ 13 w 68"/>
              <a:gd name="T61" fmla="*/ 28 h 98"/>
              <a:gd name="T62" fmla="*/ 17 w 68"/>
              <a:gd name="T63" fmla="*/ 34 h 98"/>
              <a:gd name="T64" fmla="*/ 17 w 68"/>
              <a:gd name="T65" fmla="*/ 34 h 98"/>
              <a:gd name="T66" fmla="*/ 17 w 68"/>
              <a:gd name="T67" fmla="*/ 36 h 98"/>
              <a:gd name="T68" fmla="*/ 30 w 68"/>
              <a:gd name="T69" fmla="*/ 54 h 98"/>
              <a:gd name="T70" fmla="*/ 30 w 68"/>
              <a:gd name="T71" fmla="*/ 54 h 98"/>
              <a:gd name="T72" fmla="*/ 30 w 68"/>
              <a:gd name="T73" fmla="*/ 54 h 98"/>
              <a:gd name="T74" fmla="*/ 45 w 68"/>
              <a:gd name="T75" fmla="*/ 70 h 98"/>
              <a:gd name="T76" fmla="*/ 35 w 68"/>
              <a:gd name="T77" fmla="*/ 61 h 98"/>
              <a:gd name="T78" fmla="*/ 53 w 68"/>
              <a:gd name="T79" fmla="*/ 82 h 98"/>
              <a:gd name="T80" fmla="*/ 53 w 68"/>
              <a:gd name="T81" fmla="*/ 82 h 98"/>
              <a:gd name="T82" fmla="*/ 54 w 68"/>
              <a:gd name="T83" fmla="*/ 84 h 98"/>
              <a:gd name="T84" fmla="*/ 60 w 68"/>
              <a:gd name="T85" fmla="*/ 85 h 98"/>
              <a:gd name="T86" fmla="*/ 60 w 68"/>
              <a:gd name="T87" fmla="*/ 85 h 98"/>
              <a:gd name="T88" fmla="*/ 62 w 68"/>
              <a:gd name="T89" fmla="*/ 89 h 98"/>
              <a:gd name="T90" fmla="*/ 62 w 68"/>
              <a:gd name="T91" fmla="*/ 90 h 98"/>
              <a:gd name="T92" fmla="*/ 63 w 68"/>
              <a:gd name="T93" fmla="*/ 90 h 98"/>
              <a:gd name="T94" fmla="*/ 64 w 68"/>
              <a:gd name="T95" fmla="*/ 9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8" h="98">
                <a:moveTo>
                  <a:pt x="0" y="1"/>
                </a:moveTo>
                <a:cubicBezTo>
                  <a:pt x="1" y="0"/>
                  <a:pt x="2" y="1"/>
                  <a:pt x="3" y="0"/>
                </a:cubicBezTo>
                <a:cubicBezTo>
                  <a:pt x="4" y="3"/>
                  <a:pt x="8" y="7"/>
                  <a:pt x="10" y="7"/>
                </a:cubicBezTo>
                <a:cubicBezTo>
                  <a:pt x="11" y="8"/>
                  <a:pt x="11" y="8"/>
                  <a:pt x="11" y="9"/>
                </a:cubicBezTo>
                <a:cubicBezTo>
                  <a:pt x="16" y="12"/>
                  <a:pt x="19" y="18"/>
                  <a:pt x="23" y="24"/>
                </a:cubicBezTo>
                <a:cubicBezTo>
                  <a:pt x="25" y="26"/>
                  <a:pt x="27" y="28"/>
                  <a:pt x="28" y="30"/>
                </a:cubicBezTo>
                <a:cubicBezTo>
                  <a:pt x="29" y="31"/>
                  <a:pt x="29" y="32"/>
                  <a:pt x="30" y="33"/>
                </a:cubicBezTo>
                <a:cubicBezTo>
                  <a:pt x="31" y="36"/>
                  <a:pt x="33" y="38"/>
                  <a:pt x="35" y="41"/>
                </a:cubicBezTo>
                <a:cubicBezTo>
                  <a:pt x="39" y="48"/>
                  <a:pt x="44" y="58"/>
                  <a:pt x="46" y="66"/>
                </a:cubicBezTo>
                <a:cubicBezTo>
                  <a:pt x="47" y="67"/>
                  <a:pt x="47" y="69"/>
                  <a:pt x="48" y="70"/>
                </a:cubicBezTo>
                <a:cubicBezTo>
                  <a:pt x="49" y="72"/>
                  <a:pt x="53" y="72"/>
                  <a:pt x="55" y="74"/>
                </a:cubicBezTo>
                <a:cubicBezTo>
                  <a:pt x="58" y="77"/>
                  <a:pt x="62" y="81"/>
                  <a:pt x="63" y="85"/>
                </a:cubicBezTo>
                <a:cubicBezTo>
                  <a:pt x="65" y="88"/>
                  <a:pt x="64" y="93"/>
                  <a:pt x="68" y="96"/>
                </a:cubicBezTo>
                <a:cubicBezTo>
                  <a:pt x="67" y="97"/>
                  <a:pt x="66" y="97"/>
                  <a:pt x="66" y="98"/>
                </a:cubicBezTo>
                <a:cubicBezTo>
                  <a:pt x="62" y="90"/>
                  <a:pt x="52" y="90"/>
                  <a:pt x="49" y="83"/>
                </a:cubicBezTo>
                <a:cubicBezTo>
                  <a:pt x="48" y="80"/>
                  <a:pt x="47" y="76"/>
                  <a:pt x="46" y="74"/>
                </a:cubicBezTo>
                <a:cubicBezTo>
                  <a:pt x="46" y="72"/>
                  <a:pt x="44" y="72"/>
                  <a:pt x="43" y="71"/>
                </a:cubicBezTo>
                <a:cubicBezTo>
                  <a:pt x="40" y="68"/>
                  <a:pt x="37" y="65"/>
                  <a:pt x="34" y="62"/>
                </a:cubicBezTo>
                <a:cubicBezTo>
                  <a:pt x="28" y="58"/>
                  <a:pt x="24" y="53"/>
                  <a:pt x="20" y="47"/>
                </a:cubicBezTo>
                <a:cubicBezTo>
                  <a:pt x="19" y="45"/>
                  <a:pt x="18" y="43"/>
                  <a:pt x="17" y="41"/>
                </a:cubicBezTo>
                <a:cubicBezTo>
                  <a:pt x="15" y="38"/>
                  <a:pt x="13" y="36"/>
                  <a:pt x="12" y="34"/>
                </a:cubicBezTo>
                <a:cubicBezTo>
                  <a:pt x="12" y="33"/>
                  <a:pt x="12" y="32"/>
                  <a:pt x="12" y="31"/>
                </a:cubicBezTo>
                <a:cubicBezTo>
                  <a:pt x="11" y="28"/>
                  <a:pt x="10" y="25"/>
                  <a:pt x="8" y="22"/>
                </a:cubicBezTo>
                <a:cubicBezTo>
                  <a:pt x="6" y="15"/>
                  <a:pt x="3" y="9"/>
                  <a:pt x="1" y="2"/>
                </a:cubicBezTo>
                <a:cubicBezTo>
                  <a:pt x="1" y="2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  <a:moveTo>
                  <a:pt x="13" y="22"/>
                </a:moveTo>
                <a:cubicBezTo>
                  <a:pt x="13" y="22"/>
                  <a:pt x="13" y="22"/>
                  <a:pt x="14" y="22"/>
                </a:cubicBezTo>
                <a:cubicBezTo>
                  <a:pt x="12" y="17"/>
                  <a:pt x="9" y="12"/>
                  <a:pt x="5" y="7"/>
                </a:cubicBezTo>
                <a:cubicBezTo>
                  <a:pt x="8" y="13"/>
                  <a:pt x="10" y="17"/>
                  <a:pt x="13" y="22"/>
                </a:cubicBezTo>
                <a:close/>
                <a:moveTo>
                  <a:pt x="23" y="33"/>
                </a:moveTo>
                <a:cubicBezTo>
                  <a:pt x="26" y="40"/>
                  <a:pt x="30" y="47"/>
                  <a:pt x="34" y="54"/>
                </a:cubicBezTo>
                <a:cubicBezTo>
                  <a:pt x="29" y="51"/>
                  <a:pt x="27" y="43"/>
                  <a:pt x="21" y="38"/>
                </a:cubicBezTo>
                <a:cubicBezTo>
                  <a:pt x="23" y="42"/>
                  <a:pt x="26" y="48"/>
                  <a:pt x="30" y="52"/>
                </a:cubicBezTo>
                <a:cubicBezTo>
                  <a:pt x="31" y="54"/>
                  <a:pt x="32" y="55"/>
                  <a:pt x="34" y="56"/>
                </a:cubicBezTo>
                <a:cubicBezTo>
                  <a:pt x="34" y="56"/>
                  <a:pt x="33" y="55"/>
                  <a:pt x="34" y="55"/>
                </a:cubicBezTo>
                <a:cubicBezTo>
                  <a:pt x="35" y="56"/>
                  <a:pt x="35" y="57"/>
                  <a:pt x="36" y="58"/>
                </a:cubicBezTo>
                <a:cubicBezTo>
                  <a:pt x="37" y="58"/>
                  <a:pt x="39" y="56"/>
                  <a:pt x="40" y="55"/>
                </a:cubicBezTo>
                <a:cubicBezTo>
                  <a:pt x="39" y="54"/>
                  <a:pt x="39" y="54"/>
                  <a:pt x="38" y="53"/>
                </a:cubicBezTo>
                <a:cubicBezTo>
                  <a:pt x="38" y="52"/>
                  <a:pt x="37" y="53"/>
                  <a:pt x="37" y="53"/>
                </a:cubicBezTo>
                <a:cubicBezTo>
                  <a:pt x="32" y="44"/>
                  <a:pt x="29" y="35"/>
                  <a:pt x="23" y="25"/>
                </a:cubicBezTo>
                <a:cubicBezTo>
                  <a:pt x="22" y="26"/>
                  <a:pt x="23" y="27"/>
                  <a:pt x="23" y="27"/>
                </a:cubicBezTo>
                <a:cubicBezTo>
                  <a:pt x="25" y="32"/>
                  <a:pt x="26" y="36"/>
                  <a:pt x="28" y="40"/>
                </a:cubicBezTo>
                <a:cubicBezTo>
                  <a:pt x="29" y="42"/>
                  <a:pt x="31" y="44"/>
                  <a:pt x="31" y="46"/>
                </a:cubicBezTo>
                <a:cubicBezTo>
                  <a:pt x="25" y="37"/>
                  <a:pt x="24" y="27"/>
                  <a:pt x="16" y="17"/>
                </a:cubicBezTo>
                <a:cubicBezTo>
                  <a:pt x="15" y="19"/>
                  <a:pt x="17" y="19"/>
                  <a:pt x="16" y="21"/>
                </a:cubicBezTo>
                <a:cubicBezTo>
                  <a:pt x="14" y="18"/>
                  <a:pt x="13" y="13"/>
                  <a:pt x="10" y="12"/>
                </a:cubicBezTo>
                <a:cubicBezTo>
                  <a:pt x="12" y="16"/>
                  <a:pt x="15" y="21"/>
                  <a:pt x="16" y="25"/>
                </a:cubicBezTo>
                <a:cubicBezTo>
                  <a:pt x="15" y="25"/>
                  <a:pt x="15" y="23"/>
                  <a:pt x="14" y="23"/>
                </a:cubicBezTo>
                <a:cubicBezTo>
                  <a:pt x="14" y="27"/>
                  <a:pt x="18" y="31"/>
                  <a:pt x="19" y="36"/>
                </a:cubicBezTo>
                <a:cubicBezTo>
                  <a:pt x="21" y="35"/>
                  <a:pt x="19" y="33"/>
                  <a:pt x="19" y="32"/>
                </a:cubicBezTo>
                <a:cubicBezTo>
                  <a:pt x="20" y="31"/>
                  <a:pt x="19" y="30"/>
                  <a:pt x="20" y="30"/>
                </a:cubicBezTo>
                <a:cubicBezTo>
                  <a:pt x="20" y="34"/>
                  <a:pt x="22" y="37"/>
                  <a:pt x="25" y="41"/>
                </a:cubicBezTo>
                <a:cubicBezTo>
                  <a:pt x="22" y="35"/>
                  <a:pt x="21" y="30"/>
                  <a:pt x="19" y="25"/>
                </a:cubicBezTo>
                <a:cubicBezTo>
                  <a:pt x="20" y="26"/>
                  <a:pt x="20" y="28"/>
                  <a:pt x="22" y="29"/>
                </a:cubicBezTo>
                <a:cubicBezTo>
                  <a:pt x="22" y="32"/>
                  <a:pt x="25" y="35"/>
                  <a:pt x="25" y="37"/>
                </a:cubicBezTo>
                <a:cubicBezTo>
                  <a:pt x="24" y="36"/>
                  <a:pt x="24" y="34"/>
                  <a:pt x="23" y="33"/>
                </a:cubicBezTo>
                <a:close/>
                <a:moveTo>
                  <a:pt x="14" y="27"/>
                </a:moveTo>
                <a:cubicBezTo>
                  <a:pt x="13" y="24"/>
                  <a:pt x="12" y="22"/>
                  <a:pt x="11" y="21"/>
                </a:cubicBezTo>
                <a:cubicBezTo>
                  <a:pt x="12" y="23"/>
                  <a:pt x="12" y="25"/>
                  <a:pt x="14" y="27"/>
                </a:cubicBezTo>
                <a:close/>
                <a:moveTo>
                  <a:pt x="15" y="31"/>
                </a:moveTo>
                <a:cubicBezTo>
                  <a:pt x="14" y="30"/>
                  <a:pt x="14" y="29"/>
                  <a:pt x="13" y="28"/>
                </a:cubicBezTo>
                <a:cubicBezTo>
                  <a:pt x="13" y="29"/>
                  <a:pt x="14" y="30"/>
                  <a:pt x="15" y="31"/>
                </a:cubicBezTo>
                <a:close/>
                <a:moveTo>
                  <a:pt x="17" y="34"/>
                </a:moveTo>
                <a:cubicBezTo>
                  <a:pt x="17" y="32"/>
                  <a:pt x="15" y="30"/>
                  <a:pt x="14" y="28"/>
                </a:cubicBezTo>
                <a:cubicBezTo>
                  <a:pt x="15" y="30"/>
                  <a:pt x="16" y="32"/>
                  <a:pt x="17" y="34"/>
                </a:cubicBezTo>
                <a:close/>
                <a:moveTo>
                  <a:pt x="28" y="50"/>
                </a:moveTo>
                <a:cubicBezTo>
                  <a:pt x="24" y="45"/>
                  <a:pt x="20" y="38"/>
                  <a:pt x="17" y="36"/>
                </a:cubicBezTo>
                <a:cubicBezTo>
                  <a:pt x="20" y="39"/>
                  <a:pt x="23" y="48"/>
                  <a:pt x="28" y="50"/>
                </a:cubicBezTo>
                <a:close/>
                <a:moveTo>
                  <a:pt x="30" y="54"/>
                </a:move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4"/>
                  <a:pt x="30" y="54"/>
                </a:cubicBezTo>
                <a:close/>
                <a:moveTo>
                  <a:pt x="34" y="59"/>
                </a:moveTo>
                <a:cubicBezTo>
                  <a:pt x="33" y="58"/>
                  <a:pt x="31" y="55"/>
                  <a:pt x="30" y="54"/>
                </a:cubicBezTo>
                <a:cubicBezTo>
                  <a:pt x="31" y="56"/>
                  <a:pt x="32" y="59"/>
                  <a:pt x="34" y="59"/>
                </a:cubicBezTo>
                <a:close/>
                <a:moveTo>
                  <a:pt x="45" y="70"/>
                </a:moveTo>
                <a:cubicBezTo>
                  <a:pt x="45" y="66"/>
                  <a:pt x="43" y="61"/>
                  <a:pt x="40" y="57"/>
                </a:cubicBezTo>
                <a:cubicBezTo>
                  <a:pt x="39" y="59"/>
                  <a:pt x="38" y="60"/>
                  <a:pt x="35" y="61"/>
                </a:cubicBezTo>
                <a:cubicBezTo>
                  <a:pt x="39" y="65"/>
                  <a:pt x="42" y="67"/>
                  <a:pt x="45" y="70"/>
                </a:cubicBezTo>
                <a:close/>
                <a:moveTo>
                  <a:pt x="53" y="82"/>
                </a:moveTo>
                <a:cubicBezTo>
                  <a:pt x="53" y="81"/>
                  <a:pt x="52" y="79"/>
                  <a:pt x="51" y="79"/>
                </a:cubicBezTo>
                <a:cubicBezTo>
                  <a:pt x="52" y="80"/>
                  <a:pt x="52" y="81"/>
                  <a:pt x="53" y="82"/>
                </a:cubicBezTo>
                <a:close/>
                <a:moveTo>
                  <a:pt x="61" y="90"/>
                </a:moveTo>
                <a:cubicBezTo>
                  <a:pt x="59" y="89"/>
                  <a:pt x="56" y="84"/>
                  <a:pt x="54" y="84"/>
                </a:cubicBezTo>
                <a:cubicBezTo>
                  <a:pt x="55" y="86"/>
                  <a:pt x="59" y="90"/>
                  <a:pt x="61" y="90"/>
                </a:cubicBezTo>
                <a:close/>
                <a:moveTo>
                  <a:pt x="60" y="85"/>
                </a:moveTo>
                <a:cubicBezTo>
                  <a:pt x="60" y="85"/>
                  <a:pt x="59" y="84"/>
                  <a:pt x="59" y="84"/>
                </a:cubicBezTo>
                <a:cubicBezTo>
                  <a:pt x="60" y="84"/>
                  <a:pt x="59" y="85"/>
                  <a:pt x="60" y="85"/>
                </a:cubicBezTo>
                <a:close/>
                <a:moveTo>
                  <a:pt x="62" y="90"/>
                </a:moveTo>
                <a:cubicBezTo>
                  <a:pt x="62" y="90"/>
                  <a:pt x="63" y="89"/>
                  <a:pt x="62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1" y="90"/>
                  <a:pt x="62" y="90"/>
                </a:cubicBezTo>
                <a:close/>
                <a:moveTo>
                  <a:pt x="64" y="93"/>
                </a:moveTo>
                <a:cubicBezTo>
                  <a:pt x="64" y="92"/>
                  <a:pt x="63" y="91"/>
                  <a:pt x="63" y="90"/>
                </a:cubicBezTo>
                <a:cubicBezTo>
                  <a:pt x="62" y="91"/>
                  <a:pt x="62" y="90"/>
                  <a:pt x="62" y="91"/>
                </a:cubicBezTo>
                <a:cubicBezTo>
                  <a:pt x="62" y="91"/>
                  <a:pt x="63" y="92"/>
                  <a:pt x="64" y="9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6" name="Freeform 135"/>
          <p:cNvSpPr>
            <a:spLocks noEditPoints="1"/>
          </p:cNvSpPr>
          <p:nvPr/>
        </p:nvSpPr>
        <p:spPr bwMode="auto">
          <a:xfrm>
            <a:off x="3439962" y="1432932"/>
            <a:ext cx="221952" cy="225438"/>
          </a:xfrm>
          <a:custGeom>
            <a:avLst/>
            <a:gdLst>
              <a:gd name="T0" fmla="*/ 55 w 81"/>
              <a:gd name="T1" fmla="*/ 11 h 82"/>
              <a:gd name="T2" fmla="*/ 77 w 81"/>
              <a:gd name="T3" fmla="*/ 26 h 82"/>
              <a:gd name="T4" fmla="*/ 80 w 81"/>
              <a:gd name="T5" fmla="*/ 47 h 82"/>
              <a:gd name="T6" fmla="*/ 76 w 81"/>
              <a:gd name="T7" fmla="*/ 68 h 82"/>
              <a:gd name="T8" fmla="*/ 64 w 81"/>
              <a:gd name="T9" fmla="*/ 77 h 82"/>
              <a:gd name="T10" fmla="*/ 9 w 81"/>
              <a:gd name="T11" fmla="*/ 77 h 82"/>
              <a:gd name="T12" fmla="*/ 4 w 81"/>
              <a:gd name="T13" fmla="*/ 33 h 82"/>
              <a:gd name="T14" fmla="*/ 10 w 81"/>
              <a:gd name="T15" fmla="*/ 21 h 82"/>
              <a:gd name="T16" fmla="*/ 30 w 81"/>
              <a:gd name="T17" fmla="*/ 6 h 82"/>
              <a:gd name="T18" fmla="*/ 32 w 81"/>
              <a:gd name="T19" fmla="*/ 10 h 82"/>
              <a:gd name="T20" fmla="*/ 32 w 81"/>
              <a:gd name="T21" fmla="*/ 10 h 82"/>
              <a:gd name="T22" fmla="*/ 55 w 81"/>
              <a:gd name="T23" fmla="*/ 9 h 82"/>
              <a:gd name="T24" fmla="*/ 31 w 81"/>
              <a:gd name="T25" fmla="*/ 17 h 82"/>
              <a:gd name="T26" fmla="*/ 30 w 81"/>
              <a:gd name="T27" fmla="*/ 19 h 82"/>
              <a:gd name="T28" fmla="*/ 34 w 81"/>
              <a:gd name="T29" fmla="*/ 21 h 82"/>
              <a:gd name="T30" fmla="*/ 53 w 81"/>
              <a:gd name="T31" fmla="*/ 21 h 82"/>
              <a:gd name="T32" fmla="*/ 60 w 81"/>
              <a:gd name="T33" fmla="*/ 23 h 82"/>
              <a:gd name="T34" fmla="*/ 61 w 81"/>
              <a:gd name="T35" fmla="*/ 21 h 82"/>
              <a:gd name="T36" fmla="*/ 63 w 81"/>
              <a:gd name="T37" fmla="*/ 19 h 82"/>
              <a:gd name="T38" fmla="*/ 69 w 81"/>
              <a:gd name="T39" fmla="*/ 21 h 82"/>
              <a:gd name="T40" fmla="*/ 17 w 81"/>
              <a:gd name="T41" fmla="*/ 23 h 82"/>
              <a:gd name="T42" fmla="*/ 21 w 81"/>
              <a:gd name="T43" fmla="*/ 25 h 82"/>
              <a:gd name="T44" fmla="*/ 22 w 81"/>
              <a:gd name="T45" fmla="*/ 24 h 82"/>
              <a:gd name="T46" fmla="*/ 24 w 81"/>
              <a:gd name="T47" fmla="*/ 25 h 82"/>
              <a:gd name="T48" fmla="*/ 23 w 81"/>
              <a:gd name="T49" fmla="*/ 32 h 82"/>
              <a:gd name="T50" fmla="*/ 20 w 81"/>
              <a:gd name="T51" fmla="*/ 33 h 82"/>
              <a:gd name="T52" fmla="*/ 13 w 81"/>
              <a:gd name="T53" fmla="*/ 31 h 82"/>
              <a:gd name="T54" fmla="*/ 9 w 81"/>
              <a:gd name="T55" fmla="*/ 32 h 82"/>
              <a:gd name="T56" fmla="*/ 24 w 81"/>
              <a:gd name="T57" fmla="*/ 40 h 82"/>
              <a:gd name="T58" fmla="*/ 54 w 81"/>
              <a:gd name="T59" fmla="*/ 47 h 82"/>
              <a:gd name="T60" fmla="*/ 65 w 81"/>
              <a:gd name="T61" fmla="*/ 32 h 82"/>
              <a:gd name="T62" fmla="*/ 57 w 81"/>
              <a:gd name="T63" fmla="*/ 28 h 82"/>
              <a:gd name="T64" fmla="*/ 55 w 81"/>
              <a:gd name="T65" fmla="*/ 22 h 82"/>
              <a:gd name="T66" fmla="*/ 69 w 81"/>
              <a:gd name="T67" fmla="*/ 26 h 82"/>
              <a:gd name="T68" fmla="*/ 67 w 81"/>
              <a:gd name="T69" fmla="*/ 26 h 82"/>
              <a:gd name="T70" fmla="*/ 16 w 81"/>
              <a:gd name="T71" fmla="*/ 23 h 82"/>
              <a:gd name="T72" fmla="*/ 64 w 81"/>
              <a:gd name="T73" fmla="*/ 27 h 82"/>
              <a:gd name="T74" fmla="*/ 58 w 81"/>
              <a:gd name="T75" fmla="*/ 24 h 82"/>
              <a:gd name="T76" fmla="*/ 61 w 81"/>
              <a:gd name="T77" fmla="*/ 24 h 82"/>
              <a:gd name="T78" fmla="*/ 73 w 81"/>
              <a:gd name="T79" fmla="*/ 30 h 82"/>
              <a:gd name="T80" fmla="*/ 68 w 81"/>
              <a:gd name="T81" fmla="*/ 32 h 82"/>
              <a:gd name="T82" fmla="*/ 68 w 81"/>
              <a:gd name="T83" fmla="*/ 32 h 82"/>
              <a:gd name="T84" fmla="*/ 17 w 81"/>
              <a:gd name="T85" fmla="*/ 29 h 82"/>
              <a:gd name="T86" fmla="*/ 12 w 81"/>
              <a:gd name="T87" fmla="*/ 28 h 82"/>
              <a:gd name="T88" fmla="*/ 13 w 81"/>
              <a:gd name="T89" fmla="*/ 28 h 82"/>
              <a:gd name="T90" fmla="*/ 13 w 81"/>
              <a:gd name="T91" fmla="*/ 28 h 82"/>
              <a:gd name="T92" fmla="*/ 9 w 81"/>
              <a:gd name="T93" fmla="*/ 39 h 82"/>
              <a:gd name="T94" fmla="*/ 7 w 81"/>
              <a:gd name="T95" fmla="*/ 71 h 82"/>
              <a:gd name="T96" fmla="*/ 74 w 81"/>
              <a:gd name="T97" fmla="*/ 36 h 82"/>
              <a:gd name="T98" fmla="*/ 69 w 81"/>
              <a:gd name="T99" fmla="*/ 38 h 82"/>
              <a:gd name="T100" fmla="*/ 51 w 81"/>
              <a:gd name="T101" fmla="*/ 52 h 82"/>
              <a:gd name="T102" fmla="*/ 40 w 81"/>
              <a:gd name="T103" fmla="*/ 55 h 82"/>
              <a:gd name="T104" fmla="*/ 76 w 81"/>
              <a:gd name="T105" fmla="*/ 57 h 82"/>
              <a:gd name="T106" fmla="*/ 6 w 81"/>
              <a:gd name="T107" fmla="*/ 6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" h="82">
                <a:moveTo>
                  <a:pt x="58" y="14"/>
                </a:moveTo>
                <a:cubicBezTo>
                  <a:pt x="57" y="14"/>
                  <a:pt x="57" y="14"/>
                  <a:pt x="56" y="13"/>
                </a:cubicBezTo>
                <a:cubicBezTo>
                  <a:pt x="55" y="13"/>
                  <a:pt x="56" y="11"/>
                  <a:pt x="55" y="11"/>
                </a:cubicBezTo>
                <a:cubicBezTo>
                  <a:pt x="54" y="12"/>
                  <a:pt x="56" y="13"/>
                  <a:pt x="55" y="15"/>
                </a:cubicBezTo>
                <a:cubicBezTo>
                  <a:pt x="64" y="15"/>
                  <a:pt x="73" y="17"/>
                  <a:pt x="75" y="25"/>
                </a:cubicBezTo>
                <a:cubicBezTo>
                  <a:pt x="76" y="26"/>
                  <a:pt x="77" y="25"/>
                  <a:pt x="77" y="26"/>
                </a:cubicBezTo>
                <a:cubicBezTo>
                  <a:pt x="76" y="28"/>
                  <a:pt x="78" y="29"/>
                  <a:pt x="76" y="31"/>
                </a:cubicBezTo>
                <a:cubicBezTo>
                  <a:pt x="78" y="35"/>
                  <a:pt x="78" y="40"/>
                  <a:pt x="79" y="45"/>
                </a:cubicBezTo>
                <a:cubicBezTo>
                  <a:pt x="79" y="45"/>
                  <a:pt x="80" y="46"/>
                  <a:pt x="80" y="47"/>
                </a:cubicBezTo>
                <a:cubicBezTo>
                  <a:pt x="81" y="49"/>
                  <a:pt x="79" y="52"/>
                  <a:pt x="79" y="55"/>
                </a:cubicBezTo>
                <a:cubicBezTo>
                  <a:pt x="79" y="59"/>
                  <a:pt x="80" y="63"/>
                  <a:pt x="79" y="66"/>
                </a:cubicBezTo>
                <a:cubicBezTo>
                  <a:pt x="78" y="67"/>
                  <a:pt x="77" y="67"/>
                  <a:pt x="76" y="68"/>
                </a:cubicBezTo>
                <a:cubicBezTo>
                  <a:pt x="76" y="70"/>
                  <a:pt x="77" y="72"/>
                  <a:pt x="76" y="74"/>
                </a:cubicBezTo>
                <a:cubicBezTo>
                  <a:pt x="66" y="75"/>
                  <a:pt x="56" y="76"/>
                  <a:pt x="44" y="77"/>
                </a:cubicBezTo>
                <a:cubicBezTo>
                  <a:pt x="50" y="79"/>
                  <a:pt x="58" y="80"/>
                  <a:pt x="64" y="77"/>
                </a:cubicBezTo>
                <a:cubicBezTo>
                  <a:pt x="64" y="79"/>
                  <a:pt x="61" y="78"/>
                  <a:pt x="61" y="79"/>
                </a:cubicBezTo>
                <a:cubicBezTo>
                  <a:pt x="50" y="82"/>
                  <a:pt x="39" y="78"/>
                  <a:pt x="30" y="77"/>
                </a:cubicBezTo>
                <a:cubicBezTo>
                  <a:pt x="23" y="76"/>
                  <a:pt x="15" y="80"/>
                  <a:pt x="9" y="77"/>
                </a:cubicBezTo>
                <a:cubicBezTo>
                  <a:pt x="9" y="77"/>
                  <a:pt x="9" y="76"/>
                  <a:pt x="8" y="76"/>
                </a:cubicBezTo>
                <a:cubicBezTo>
                  <a:pt x="6" y="75"/>
                  <a:pt x="3" y="76"/>
                  <a:pt x="2" y="75"/>
                </a:cubicBezTo>
                <a:cubicBezTo>
                  <a:pt x="5" y="63"/>
                  <a:pt x="0" y="45"/>
                  <a:pt x="4" y="33"/>
                </a:cubicBezTo>
                <a:cubicBezTo>
                  <a:pt x="4" y="32"/>
                  <a:pt x="3" y="32"/>
                  <a:pt x="3" y="31"/>
                </a:cubicBezTo>
                <a:cubicBezTo>
                  <a:pt x="4" y="30"/>
                  <a:pt x="5" y="28"/>
                  <a:pt x="4" y="26"/>
                </a:cubicBezTo>
                <a:cubicBezTo>
                  <a:pt x="7" y="25"/>
                  <a:pt x="8" y="22"/>
                  <a:pt x="10" y="21"/>
                </a:cubicBezTo>
                <a:cubicBezTo>
                  <a:pt x="15" y="17"/>
                  <a:pt x="21" y="16"/>
                  <a:pt x="28" y="15"/>
                </a:cubicBezTo>
                <a:cubicBezTo>
                  <a:pt x="28" y="14"/>
                  <a:pt x="27" y="14"/>
                  <a:pt x="27" y="13"/>
                </a:cubicBezTo>
                <a:cubicBezTo>
                  <a:pt x="28" y="10"/>
                  <a:pt x="28" y="8"/>
                  <a:pt x="30" y="6"/>
                </a:cubicBezTo>
                <a:cubicBezTo>
                  <a:pt x="33" y="2"/>
                  <a:pt x="39" y="0"/>
                  <a:pt x="46" y="1"/>
                </a:cubicBezTo>
                <a:cubicBezTo>
                  <a:pt x="53" y="2"/>
                  <a:pt x="61" y="4"/>
                  <a:pt x="58" y="14"/>
                </a:cubicBezTo>
                <a:close/>
                <a:moveTo>
                  <a:pt x="32" y="10"/>
                </a:moveTo>
                <a:cubicBezTo>
                  <a:pt x="33" y="13"/>
                  <a:pt x="31" y="13"/>
                  <a:pt x="30" y="14"/>
                </a:cubicBezTo>
                <a:cubicBezTo>
                  <a:pt x="37" y="13"/>
                  <a:pt x="45" y="13"/>
                  <a:pt x="52" y="14"/>
                </a:cubicBezTo>
                <a:cubicBezTo>
                  <a:pt x="55" y="2"/>
                  <a:pt x="36" y="5"/>
                  <a:pt x="32" y="10"/>
                </a:cubicBezTo>
                <a:close/>
                <a:moveTo>
                  <a:pt x="55" y="9"/>
                </a:moveTo>
                <a:cubicBezTo>
                  <a:pt x="55" y="8"/>
                  <a:pt x="56" y="7"/>
                  <a:pt x="54" y="7"/>
                </a:cubicBezTo>
                <a:cubicBezTo>
                  <a:pt x="54" y="8"/>
                  <a:pt x="55" y="9"/>
                  <a:pt x="55" y="9"/>
                </a:cubicBezTo>
                <a:close/>
                <a:moveTo>
                  <a:pt x="32" y="19"/>
                </a:moveTo>
                <a:cubicBezTo>
                  <a:pt x="34" y="18"/>
                  <a:pt x="36" y="18"/>
                  <a:pt x="38" y="17"/>
                </a:cubicBezTo>
                <a:cubicBezTo>
                  <a:pt x="36" y="18"/>
                  <a:pt x="33" y="18"/>
                  <a:pt x="31" y="17"/>
                </a:cubicBezTo>
                <a:cubicBezTo>
                  <a:pt x="30" y="17"/>
                  <a:pt x="31" y="18"/>
                  <a:pt x="32" y="19"/>
                </a:cubicBezTo>
                <a:close/>
                <a:moveTo>
                  <a:pt x="15" y="21"/>
                </a:moveTo>
                <a:cubicBezTo>
                  <a:pt x="19" y="21"/>
                  <a:pt x="25" y="20"/>
                  <a:pt x="30" y="19"/>
                </a:cubicBezTo>
                <a:cubicBezTo>
                  <a:pt x="27" y="16"/>
                  <a:pt x="18" y="19"/>
                  <a:pt x="15" y="21"/>
                </a:cubicBezTo>
                <a:close/>
                <a:moveTo>
                  <a:pt x="50" y="19"/>
                </a:moveTo>
                <a:cubicBezTo>
                  <a:pt x="45" y="20"/>
                  <a:pt x="39" y="18"/>
                  <a:pt x="34" y="21"/>
                </a:cubicBezTo>
                <a:cubicBezTo>
                  <a:pt x="40" y="22"/>
                  <a:pt x="45" y="22"/>
                  <a:pt x="51" y="21"/>
                </a:cubicBezTo>
                <a:cubicBezTo>
                  <a:pt x="51" y="20"/>
                  <a:pt x="51" y="19"/>
                  <a:pt x="50" y="19"/>
                </a:cubicBezTo>
                <a:close/>
                <a:moveTo>
                  <a:pt x="53" y="21"/>
                </a:moveTo>
                <a:cubicBezTo>
                  <a:pt x="54" y="21"/>
                  <a:pt x="55" y="21"/>
                  <a:pt x="57" y="20"/>
                </a:cubicBezTo>
                <a:cubicBezTo>
                  <a:pt x="56" y="22"/>
                  <a:pt x="57" y="22"/>
                  <a:pt x="58" y="23"/>
                </a:cubicBezTo>
                <a:cubicBezTo>
                  <a:pt x="58" y="23"/>
                  <a:pt x="60" y="23"/>
                  <a:pt x="60" y="23"/>
                </a:cubicBezTo>
                <a:cubicBezTo>
                  <a:pt x="60" y="19"/>
                  <a:pt x="57" y="19"/>
                  <a:pt x="53" y="19"/>
                </a:cubicBezTo>
                <a:cubicBezTo>
                  <a:pt x="53" y="19"/>
                  <a:pt x="53" y="20"/>
                  <a:pt x="53" y="21"/>
                </a:cubicBezTo>
                <a:close/>
                <a:moveTo>
                  <a:pt x="61" y="21"/>
                </a:moveTo>
                <a:cubicBezTo>
                  <a:pt x="61" y="22"/>
                  <a:pt x="62" y="22"/>
                  <a:pt x="62" y="22"/>
                </a:cubicBezTo>
                <a:cubicBezTo>
                  <a:pt x="65" y="23"/>
                  <a:pt x="66" y="22"/>
                  <a:pt x="67" y="20"/>
                </a:cubicBezTo>
                <a:cubicBezTo>
                  <a:pt x="66" y="19"/>
                  <a:pt x="65" y="19"/>
                  <a:pt x="63" y="19"/>
                </a:cubicBezTo>
                <a:cubicBezTo>
                  <a:pt x="63" y="20"/>
                  <a:pt x="62" y="20"/>
                  <a:pt x="61" y="21"/>
                </a:cubicBezTo>
                <a:close/>
                <a:moveTo>
                  <a:pt x="68" y="21"/>
                </a:moveTo>
                <a:cubicBezTo>
                  <a:pt x="68" y="22"/>
                  <a:pt x="68" y="21"/>
                  <a:pt x="69" y="21"/>
                </a:cubicBezTo>
                <a:cubicBezTo>
                  <a:pt x="69" y="21"/>
                  <a:pt x="69" y="20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17" y="23"/>
                </a:moveTo>
                <a:cubicBezTo>
                  <a:pt x="17" y="24"/>
                  <a:pt x="16" y="26"/>
                  <a:pt x="17" y="26"/>
                </a:cubicBezTo>
                <a:cubicBezTo>
                  <a:pt x="17" y="27"/>
                  <a:pt x="18" y="26"/>
                  <a:pt x="19" y="26"/>
                </a:cubicBezTo>
                <a:cubicBezTo>
                  <a:pt x="20" y="26"/>
                  <a:pt x="20" y="25"/>
                  <a:pt x="21" y="25"/>
                </a:cubicBezTo>
                <a:cubicBezTo>
                  <a:pt x="21" y="25"/>
                  <a:pt x="20" y="26"/>
                  <a:pt x="21" y="26"/>
                </a:cubicBezTo>
                <a:cubicBezTo>
                  <a:pt x="21" y="26"/>
                  <a:pt x="22" y="26"/>
                  <a:pt x="23" y="26"/>
                </a:cubicBezTo>
                <a:cubicBezTo>
                  <a:pt x="23" y="25"/>
                  <a:pt x="22" y="25"/>
                  <a:pt x="22" y="24"/>
                </a:cubicBezTo>
                <a:cubicBezTo>
                  <a:pt x="27" y="23"/>
                  <a:pt x="32" y="24"/>
                  <a:pt x="36" y="22"/>
                </a:cubicBezTo>
                <a:cubicBezTo>
                  <a:pt x="29" y="21"/>
                  <a:pt x="24" y="22"/>
                  <a:pt x="17" y="23"/>
                </a:cubicBezTo>
                <a:close/>
                <a:moveTo>
                  <a:pt x="24" y="25"/>
                </a:moveTo>
                <a:cubicBezTo>
                  <a:pt x="25" y="26"/>
                  <a:pt x="26" y="27"/>
                  <a:pt x="26" y="27"/>
                </a:cubicBezTo>
                <a:cubicBezTo>
                  <a:pt x="25" y="28"/>
                  <a:pt x="25" y="28"/>
                  <a:pt x="24" y="29"/>
                </a:cubicBezTo>
                <a:cubicBezTo>
                  <a:pt x="24" y="30"/>
                  <a:pt x="25" y="31"/>
                  <a:pt x="23" y="32"/>
                </a:cubicBezTo>
                <a:cubicBezTo>
                  <a:pt x="23" y="31"/>
                  <a:pt x="23" y="30"/>
                  <a:pt x="23" y="29"/>
                </a:cubicBezTo>
                <a:cubicBezTo>
                  <a:pt x="22" y="29"/>
                  <a:pt x="21" y="29"/>
                  <a:pt x="20" y="29"/>
                </a:cubicBezTo>
                <a:cubicBezTo>
                  <a:pt x="20" y="30"/>
                  <a:pt x="22" y="32"/>
                  <a:pt x="20" y="33"/>
                </a:cubicBezTo>
                <a:cubicBezTo>
                  <a:pt x="20" y="31"/>
                  <a:pt x="19" y="31"/>
                  <a:pt x="19" y="30"/>
                </a:cubicBezTo>
                <a:cubicBezTo>
                  <a:pt x="18" y="30"/>
                  <a:pt x="17" y="30"/>
                  <a:pt x="17" y="31"/>
                </a:cubicBezTo>
                <a:cubicBezTo>
                  <a:pt x="16" y="30"/>
                  <a:pt x="14" y="31"/>
                  <a:pt x="13" y="31"/>
                </a:cubicBezTo>
                <a:cubicBezTo>
                  <a:pt x="13" y="33"/>
                  <a:pt x="14" y="33"/>
                  <a:pt x="13" y="34"/>
                </a:cubicBezTo>
                <a:cubicBezTo>
                  <a:pt x="12" y="34"/>
                  <a:pt x="13" y="32"/>
                  <a:pt x="12" y="31"/>
                </a:cubicBezTo>
                <a:cubicBezTo>
                  <a:pt x="11" y="31"/>
                  <a:pt x="10" y="32"/>
                  <a:pt x="9" y="32"/>
                </a:cubicBezTo>
                <a:cubicBezTo>
                  <a:pt x="12" y="37"/>
                  <a:pt x="17" y="39"/>
                  <a:pt x="22" y="42"/>
                </a:cubicBezTo>
                <a:cubicBezTo>
                  <a:pt x="22" y="41"/>
                  <a:pt x="21" y="42"/>
                  <a:pt x="21" y="41"/>
                </a:cubicBezTo>
                <a:cubicBezTo>
                  <a:pt x="22" y="40"/>
                  <a:pt x="22" y="40"/>
                  <a:pt x="24" y="40"/>
                </a:cubicBezTo>
                <a:cubicBezTo>
                  <a:pt x="26" y="45"/>
                  <a:pt x="33" y="48"/>
                  <a:pt x="40" y="48"/>
                </a:cubicBezTo>
                <a:cubicBezTo>
                  <a:pt x="43" y="41"/>
                  <a:pt x="50" y="45"/>
                  <a:pt x="54" y="49"/>
                </a:cubicBezTo>
                <a:cubicBezTo>
                  <a:pt x="54" y="48"/>
                  <a:pt x="54" y="48"/>
                  <a:pt x="54" y="47"/>
                </a:cubicBezTo>
                <a:cubicBezTo>
                  <a:pt x="59" y="43"/>
                  <a:pt x="63" y="38"/>
                  <a:pt x="68" y="33"/>
                </a:cubicBezTo>
                <a:cubicBezTo>
                  <a:pt x="66" y="32"/>
                  <a:pt x="67" y="29"/>
                  <a:pt x="65" y="28"/>
                </a:cubicBezTo>
                <a:cubicBezTo>
                  <a:pt x="64" y="29"/>
                  <a:pt x="66" y="31"/>
                  <a:pt x="65" y="32"/>
                </a:cubicBezTo>
                <a:cubicBezTo>
                  <a:pt x="65" y="31"/>
                  <a:pt x="64" y="30"/>
                  <a:pt x="63" y="29"/>
                </a:cubicBezTo>
                <a:cubicBezTo>
                  <a:pt x="61" y="29"/>
                  <a:pt x="56" y="31"/>
                  <a:pt x="54" y="29"/>
                </a:cubicBezTo>
                <a:cubicBezTo>
                  <a:pt x="55" y="27"/>
                  <a:pt x="56" y="29"/>
                  <a:pt x="57" y="28"/>
                </a:cubicBezTo>
                <a:cubicBezTo>
                  <a:pt x="57" y="27"/>
                  <a:pt x="56" y="25"/>
                  <a:pt x="56" y="24"/>
                </a:cubicBezTo>
                <a:cubicBezTo>
                  <a:pt x="53" y="24"/>
                  <a:pt x="50" y="26"/>
                  <a:pt x="50" y="24"/>
                </a:cubicBezTo>
                <a:cubicBezTo>
                  <a:pt x="52" y="23"/>
                  <a:pt x="55" y="24"/>
                  <a:pt x="55" y="22"/>
                </a:cubicBezTo>
                <a:cubicBezTo>
                  <a:pt x="45" y="23"/>
                  <a:pt x="34" y="23"/>
                  <a:pt x="24" y="25"/>
                </a:cubicBezTo>
                <a:close/>
                <a:moveTo>
                  <a:pt x="67" y="26"/>
                </a:moveTo>
                <a:cubicBezTo>
                  <a:pt x="68" y="26"/>
                  <a:pt x="68" y="27"/>
                  <a:pt x="69" y="26"/>
                </a:cubicBezTo>
                <a:cubicBezTo>
                  <a:pt x="69" y="25"/>
                  <a:pt x="69" y="23"/>
                  <a:pt x="70" y="23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4"/>
                  <a:pt x="67" y="26"/>
                </a:cubicBezTo>
                <a:close/>
                <a:moveTo>
                  <a:pt x="9" y="26"/>
                </a:moveTo>
                <a:cubicBezTo>
                  <a:pt x="11" y="27"/>
                  <a:pt x="13" y="27"/>
                  <a:pt x="15" y="27"/>
                </a:cubicBezTo>
                <a:cubicBezTo>
                  <a:pt x="16" y="26"/>
                  <a:pt x="16" y="25"/>
                  <a:pt x="16" y="23"/>
                </a:cubicBezTo>
                <a:cubicBezTo>
                  <a:pt x="12" y="23"/>
                  <a:pt x="10" y="24"/>
                  <a:pt x="9" y="26"/>
                </a:cubicBezTo>
                <a:close/>
                <a:moveTo>
                  <a:pt x="63" y="24"/>
                </a:moveTo>
                <a:cubicBezTo>
                  <a:pt x="63" y="25"/>
                  <a:pt x="64" y="26"/>
                  <a:pt x="64" y="27"/>
                </a:cubicBezTo>
                <a:cubicBezTo>
                  <a:pt x="67" y="28"/>
                  <a:pt x="66" y="24"/>
                  <a:pt x="66" y="23"/>
                </a:cubicBezTo>
                <a:cubicBezTo>
                  <a:pt x="65" y="23"/>
                  <a:pt x="64" y="24"/>
                  <a:pt x="63" y="24"/>
                </a:cubicBezTo>
                <a:close/>
                <a:moveTo>
                  <a:pt x="58" y="24"/>
                </a:moveTo>
                <a:cubicBezTo>
                  <a:pt x="58" y="26"/>
                  <a:pt x="58" y="27"/>
                  <a:pt x="59" y="28"/>
                </a:cubicBezTo>
                <a:cubicBezTo>
                  <a:pt x="60" y="28"/>
                  <a:pt x="61" y="28"/>
                  <a:pt x="63" y="27"/>
                </a:cubicBezTo>
                <a:cubicBezTo>
                  <a:pt x="62" y="26"/>
                  <a:pt x="62" y="25"/>
                  <a:pt x="61" y="24"/>
                </a:cubicBezTo>
                <a:cubicBezTo>
                  <a:pt x="60" y="24"/>
                  <a:pt x="59" y="24"/>
                  <a:pt x="58" y="24"/>
                </a:cubicBezTo>
                <a:close/>
                <a:moveTo>
                  <a:pt x="70" y="30"/>
                </a:moveTo>
                <a:cubicBezTo>
                  <a:pt x="71" y="31"/>
                  <a:pt x="72" y="30"/>
                  <a:pt x="73" y="30"/>
                </a:cubicBezTo>
                <a:cubicBezTo>
                  <a:pt x="72" y="28"/>
                  <a:pt x="71" y="26"/>
                  <a:pt x="70" y="24"/>
                </a:cubicBezTo>
                <a:cubicBezTo>
                  <a:pt x="70" y="26"/>
                  <a:pt x="70" y="28"/>
                  <a:pt x="70" y="30"/>
                </a:cubicBezTo>
                <a:close/>
                <a:moveTo>
                  <a:pt x="68" y="32"/>
                </a:moveTo>
                <a:cubicBezTo>
                  <a:pt x="70" y="32"/>
                  <a:pt x="68" y="29"/>
                  <a:pt x="69" y="27"/>
                </a:cubicBezTo>
                <a:cubicBezTo>
                  <a:pt x="68" y="27"/>
                  <a:pt x="68" y="27"/>
                  <a:pt x="68" y="27"/>
                </a:cubicBezTo>
                <a:cubicBezTo>
                  <a:pt x="67" y="28"/>
                  <a:pt x="68" y="31"/>
                  <a:pt x="68" y="32"/>
                </a:cubicBezTo>
                <a:close/>
                <a:moveTo>
                  <a:pt x="17" y="29"/>
                </a:moveTo>
                <a:cubicBezTo>
                  <a:pt x="17" y="29"/>
                  <a:pt x="19" y="29"/>
                  <a:pt x="19" y="28"/>
                </a:cubicBezTo>
                <a:cubicBezTo>
                  <a:pt x="18" y="28"/>
                  <a:pt x="17" y="27"/>
                  <a:pt x="17" y="29"/>
                </a:cubicBezTo>
                <a:close/>
                <a:moveTo>
                  <a:pt x="8" y="30"/>
                </a:moveTo>
                <a:cubicBezTo>
                  <a:pt x="10" y="31"/>
                  <a:pt x="11" y="30"/>
                  <a:pt x="12" y="30"/>
                </a:cubicBezTo>
                <a:cubicBezTo>
                  <a:pt x="13" y="29"/>
                  <a:pt x="12" y="29"/>
                  <a:pt x="12" y="28"/>
                </a:cubicBezTo>
                <a:cubicBezTo>
                  <a:pt x="11" y="27"/>
                  <a:pt x="10" y="29"/>
                  <a:pt x="8" y="28"/>
                </a:cubicBezTo>
                <a:cubicBezTo>
                  <a:pt x="9" y="29"/>
                  <a:pt x="8" y="30"/>
                  <a:pt x="8" y="30"/>
                </a:cubicBezTo>
                <a:close/>
                <a:moveTo>
                  <a:pt x="13" y="28"/>
                </a:moveTo>
                <a:cubicBezTo>
                  <a:pt x="13" y="29"/>
                  <a:pt x="13" y="29"/>
                  <a:pt x="13" y="30"/>
                </a:cubicBezTo>
                <a:cubicBezTo>
                  <a:pt x="15" y="29"/>
                  <a:pt x="16" y="30"/>
                  <a:pt x="16" y="29"/>
                </a:cubicBezTo>
                <a:cubicBezTo>
                  <a:pt x="16" y="28"/>
                  <a:pt x="14" y="28"/>
                  <a:pt x="13" y="28"/>
                </a:cubicBezTo>
                <a:close/>
                <a:moveTo>
                  <a:pt x="54" y="51"/>
                </a:moveTo>
                <a:cubicBezTo>
                  <a:pt x="55" y="62"/>
                  <a:pt x="37" y="65"/>
                  <a:pt x="37" y="54"/>
                </a:cubicBezTo>
                <a:cubicBezTo>
                  <a:pt x="26" y="50"/>
                  <a:pt x="15" y="47"/>
                  <a:pt x="9" y="39"/>
                </a:cubicBezTo>
                <a:cubicBezTo>
                  <a:pt x="8" y="48"/>
                  <a:pt x="11" y="57"/>
                  <a:pt x="9" y="66"/>
                </a:cubicBezTo>
                <a:cubicBezTo>
                  <a:pt x="9" y="67"/>
                  <a:pt x="8" y="66"/>
                  <a:pt x="8" y="67"/>
                </a:cubicBezTo>
                <a:cubicBezTo>
                  <a:pt x="8" y="68"/>
                  <a:pt x="8" y="70"/>
                  <a:pt x="7" y="71"/>
                </a:cubicBezTo>
                <a:cubicBezTo>
                  <a:pt x="15" y="71"/>
                  <a:pt x="22" y="74"/>
                  <a:pt x="29" y="74"/>
                </a:cubicBezTo>
                <a:cubicBezTo>
                  <a:pt x="44" y="74"/>
                  <a:pt x="60" y="70"/>
                  <a:pt x="72" y="70"/>
                </a:cubicBezTo>
                <a:cubicBezTo>
                  <a:pt x="73" y="59"/>
                  <a:pt x="77" y="47"/>
                  <a:pt x="74" y="36"/>
                </a:cubicBezTo>
                <a:cubicBezTo>
                  <a:pt x="70" y="43"/>
                  <a:pt x="62" y="48"/>
                  <a:pt x="54" y="51"/>
                </a:cubicBezTo>
                <a:close/>
                <a:moveTo>
                  <a:pt x="68" y="40"/>
                </a:moveTo>
                <a:cubicBezTo>
                  <a:pt x="68" y="39"/>
                  <a:pt x="70" y="39"/>
                  <a:pt x="69" y="38"/>
                </a:cubicBezTo>
                <a:cubicBezTo>
                  <a:pt x="69" y="39"/>
                  <a:pt x="67" y="39"/>
                  <a:pt x="68" y="40"/>
                </a:cubicBezTo>
                <a:close/>
                <a:moveTo>
                  <a:pt x="51" y="54"/>
                </a:moveTo>
                <a:cubicBezTo>
                  <a:pt x="51" y="54"/>
                  <a:pt x="52" y="52"/>
                  <a:pt x="51" y="52"/>
                </a:cubicBezTo>
                <a:cubicBezTo>
                  <a:pt x="51" y="53"/>
                  <a:pt x="51" y="54"/>
                  <a:pt x="51" y="54"/>
                </a:cubicBezTo>
                <a:close/>
                <a:moveTo>
                  <a:pt x="41" y="57"/>
                </a:moveTo>
                <a:cubicBezTo>
                  <a:pt x="41" y="56"/>
                  <a:pt x="40" y="55"/>
                  <a:pt x="40" y="55"/>
                </a:cubicBezTo>
                <a:cubicBezTo>
                  <a:pt x="40" y="56"/>
                  <a:pt x="40" y="57"/>
                  <a:pt x="41" y="57"/>
                </a:cubicBezTo>
                <a:close/>
                <a:moveTo>
                  <a:pt x="75" y="62"/>
                </a:moveTo>
                <a:cubicBezTo>
                  <a:pt x="75" y="60"/>
                  <a:pt x="77" y="58"/>
                  <a:pt x="76" y="57"/>
                </a:cubicBezTo>
                <a:cubicBezTo>
                  <a:pt x="76" y="58"/>
                  <a:pt x="75" y="60"/>
                  <a:pt x="75" y="62"/>
                </a:cubicBezTo>
                <a:close/>
                <a:moveTo>
                  <a:pt x="7" y="65"/>
                </a:moveTo>
                <a:cubicBezTo>
                  <a:pt x="7" y="65"/>
                  <a:pt x="7" y="64"/>
                  <a:pt x="6" y="64"/>
                </a:cubicBezTo>
                <a:cubicBezTo>
                  <a:pt x="6" y="64"/>
                  <a:pt x="6" y="65"/>
                  <a:pt x="7" y="6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1" name="组合 560"/>
          <p:cNvGrpSpPr/>
          <p:nvPr/>
        </p:nvGrpSpPr>
        <p:grpSpPr>
          <a:xfrm>
            <a:off x="4946560" y="2214992"/>
            <a:ext cx="239382" cy="165011"/>
            <a:chOff x="11148599" y="2139982"/>
            <a:chExt cx="239382" cy="165011"/>
          </a:xfrm>
          <a:solidFill>
            <a:srgbClr val="00B050"/>
          </a:solidFill>
        </p:grpSpPr>
        <p:sp>
          <p:nvSpPr>
            <p:cNvPr id="487" name="Freeform 136"/>
            <p:cNvSpPr>
              <a:spLocks noEditPoints="1"/>
            </p:cNvSpPr>
            <p:nvPr/>
          </p:nvSpPr>
          <p:spPr bwMode="auto">
            <a:xfrm>
              <a:off x="11214836" y="2248053"/>
              <a:ext cx="38348" cy="24403"/>
            </a:xfrm>
            <a:custGeom>
              <a:avLst/>
              <a:gdLst>
                <a:gd name="T0" fmla="*/ 12 w 14"/>
                <a:gd name="T1" fmla="*/ 1 h 9"/>
                <a:gd name="T2" fmla="*/ 8 w 14"/>
                <a:gd name="T3" fmla="*/ 9 h 9"/>
                <a:gd name="T4" fmla="*/ 3 w 14"/>
                <a:gd name="T5" fmla="*/ 2 h 9"/>
                <a:gd name="T6" fmla="*/ 12 w 14"/>
                <a:gd name="T7" fmla="*/ 1 h 9"/>
                <a:gd name="T8" fmla="*/ 9 w 14"/>
                <a:gd name="T9" fmla="*/ 5 h 9"/>
                <a:gd name="T10" fmla="*/ 9 w 14"/>
                <a:gd name="T11" fmla="*/ 3 h 9"/>
                <a:gd name="T12" fmla="*/ 9 w 14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12" y="1"/>
                  </a:moveTo>
                  <a:cubicBezTo>
                    <a:pt x="14" y="5"/>
                    <a:pt x="11" y="8"/>
                    <a:pt x="8" y="9"/>
                  </a:cubicBezTo>
                  <a:cubicBezTo>
                    <a:pt x="5" y="8"/>
                    <a:pt x="0" y="5"/>
                    <a:pt x="3" y="2"/>
                  </a:cubicBezTo>
                  <a:cubicBezTo>
                    <a:pt x="5" y="0"/>
                    <a:pt x="9" y="1"/>
                    <a:pt x="12" y="1"/>
                  </a:cubicBezTo>
                  <a:close/>
                  <a:moveTo>
                    <a:pt x="9" y="5"/>
                  </a:moveTo>
                  <a:cubicBezTo>
                    <a:pt x="9" y="4"/>
                    <a:pt x="9" y="4"/>
                    <a:pt x="9" y="3"/>
                  </a:cubicBezTo>
                  <a:cubicBezTo>
                    <a:pt x="2" y="1"/>
                    <a:pt x="4" y="8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8" name="Freeform 137"/>
            <p:cNvSpPr>
              <a:spLocks noEditPoints="1"/>
            </p:cNvSpPr>
            <p:nvPr/>
          </p:nvSpPr>
          <p:spPr bwMode="auto">
            <a:xfrm>
              <a:off x="11211350" y="2181816"/>
              <a:ext cx="96450" cy="68561"/>
            </a:xfrm>
            <a:custGeom>
              <a:avLst/>
              <a:gdLst>
                <a:gd name="T0" fmla="*/ 18 w 35"/>
                <a:gd name="T1" fmla="*/ 7 h 25"/>
                <a:gd name="T2" fmla="*/ 18 w 35"/>
                <a:gd name="T3" fmla="*/ 12 h 25"/>
                <a:gd name="T4" fmla="*/ 23 w 35"/>
                <a:gd name="T5" fmla="*/ 13 h 25"/>
                <a:gd name="T6" fmla="*/ 23 w 35"/>
                <a:gd name="T7" fmla="*/ 9 h 25"/>
                <a:gd name="T8" fmla="*/ 30 w 35"/>
                <a:gd name="T9" fmla="*/ 16 h 25"/>
                <a:gd name="T10" fmla="*/ 25 w 35"/>
                <a:gd name="T11" fmla="*/ 14 h 25"/>
                <a:gd name="T12" fmla="*/ 24 w 35"/>
                <a:gd name="T13" fmla="*/ 20 h 25"/>
                <a:gd name="T14" fmla="*/ 15 w 35"/>
                <a:gd name="T15" fmla="*/ 19 h 25"/>
                <a:gd name="T16" fmla="*/ 14 w 35"/>
                <a:gd name="T17" fmla="*/ 23 h 25"/>
                <a:gd name="T18" fmla="*/ 18 w 35"/>
                <a:gd name="T19" fmla="*/ 7 h 25"/>
                <a:gd name="T20" fmla="*/ 11 w 35"/>
                <a:gd name="T21" fmla="*/ 21 h 25"/>
                <a:gd name="T22" fmla="*/ 15 w 35"/>
                <a:gd name="T23" fmla="*/ 9 h 25"/>
                <a:gd name="T24" fmla="*/ 11 w 35"/>
                <a:gd name="T25" fmla="*/ 21 h 25"/>
                <a:gd name="T26" fmla="*/ 20 w 35"/>
                <a:gd name="T27" fmla="*/ 18 h 25"/>
                <a:gd name="T28" fmla="*/ 22 w 35"/>
                <a:gd name="T29" fmla="*/ 16 h 25"/>
                <a:gd name="T30" fmla="*/ 15 w 35"/>
                <a:gd name="T31" fmla="*/ 15 h 25"/>
                <a:gd name="T32" fmla="*/ 15 w 35"/>
                <a:gd name="T33" fmla="*/ 17 h 25"/>
                <a:gd name="T34" fmla="*/ 20 w 35"/>
                <a:gd name="T35" fmla="*/ 18 h 25"/>
                <a:gd name="T36" fmla="*/ 29 w 35"/>
                <a:gd name="T37" fmla="*/ 12 h 25"/>
                <a:gd name="T38" fmla="*/ 25 w 35"/>
                <a:gd name="T39" fmla="*/ 10 h 25"/>
                <a:gd name="T40" fmla="*/ 29 w 35"/>
                <a:gd name="T41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25">
                  <a:moveTo>
                    <a:pt x="18" y="7"/>
                  </a:moveTo>
                  <a:cubicBezTo>
                    <a:pt x="18" y="8"/>
                    <a:pt x="18" y="11"/>
                    <a:pt x="18" y="12"/>
                  </a:cubicBezTo>
                  <a:cubicBezTo>
                    <a:pt x="19" y="13"/>
                    <a:pt x="21" y="12"/>
                    <a:pt x="23" y="13"/>
                  </a:cubicBezTo>
                  <a:cubicBezTo>
                    <a:pt x="23" y="12"/>
                    <a:pt x="22" y="11"/>
                    <a:pt x="23" y="9"/>
                  </a:cubicBezTo>
                  <a:cubicBezTo>
                    <a:pt x="26" y="5"/>
                    <a:pt x="35" y="12"/>
                    <a:pt x="30" y="16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5" y="15"/>
                    <a:pt x="25" y="18"/>
                    <a:pt x="24" y="20"/>
                  </a:cubicBezTo>
                  <a:cubicBezTo>
                    <a:pt x="21" y="20"/>
                    <a:pt x="17" y="20"/>
                    <a:pt x="15" y="19"/>
                  </a:cubicBezTo>
                  <a:cubicBezTo>
                    <a:pt x="14" y="20"/>
                    <a:pt x="14" y="22"/>
                    <a:pt x="14" y="23"/>
                  </a:cubicBezTo>
                  <a:cubicBezTo>
                    <a:pt x="0" y="25"/>
                    <a:pt x="7" y="0"/>
                    <a:pt x="18" y="7"/>
                  </a:cubicBezTo>
                  <a:close/>
                  <a:moveTo>
                    <a:pt x="11" y="21"/>
                  </a:moveTo>
                  <a:cubicBezTo>
                    <a:pt x="11" y="15"/>
                    <a:pt x="16" y="13"/>
                    <a:pt x="15" y="9"/>
                  </a:cubicBezTo>
                  <a:cubicBezTo>
                    <a:pt x="9" y="7"/>
                    <a:pt x="5" y="19"/>
                    <a:pt x="11" y="21"/>
                  </a:cubicBezTo>
                  <a:close/>
                  <a:moveTo>
                    <a:pt x="20" y="18"/>
                  </a:moveTo>
                  <a:cubicBezTo>
                    <a:pt x="21" y="18"/>
                    <a:pt x="22" y="17"/>
                    <a:pt x="22" y="16"/>
                  </a:cubicBezTo>
                  <a:cubicBezTo>
                    <a:pt x="21" y="14"/>
                    <a:pt x="18" y="15"/>
                    <a:pt x="15" y="15"/>
                  </a:cubicBezTo>
                  <a:cubicBezTo>
                    <a:pt x="15" y="16"/>
                    <a:pt x="15" y="16"/>
                    <a:pt x="15" y="17"/>
                  </a:cubicBezTo>
                  <a:cubicBezTo>
                    <a:pt x="16" y="18"/>
                    <a:pt x="18" y="17"/>
                    <a:pt x="20" y="18"/>
                  </a:cubicBezTo>
                  <a:close/>
                  <a:moveTo>
                    <a:pt x="29" y="12"/>
                  </a:moveTo>
                  <a:cubicBezTo>
                    <a:pt x="29" y="10"/>
                    <a:pt x="27" y="10"/>
                    <a:pt x="25" y="10"/>
                  </a:cubicBezTo>
                  <a:cubicBezTo>
                    <a:pt x="24" y="12"/>
                    <a:pt x="27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9" name="Freeform 138"/>
            <p:cNvSpPr>
              <a:spLocks/>
            </p:cNvSpPr>
            <p:nvPr/>
          </p:nvSpPr>
          <p:spPr bwMode="auto">
            <a:xfrm>
              <a:off x="11225295" y="2167871"/>
              <a:ext cx="27889" cy="36024"/>
            </a:xfrm>
            <a:custGeom>
              <a:avLst/>
              <a:gdLst>
                <a:gd name="T0" fmla="*/ 9 w 10"/>
                <a:gd name="T1" fmla="*/ 5 h 13"/>
                <a:gd name="T2" fmla="*/ 8 w 10"/>
                <a:gd name="T3" fmla="*/ 10 h 13"/>
                <a:gd name="T4" fmla="*/ 9 w 10"/>
                <a:gd name="T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9" y="5"/>
                  </a:moveTo>
                  <a:cubicBezTo>
                    <a:pt x="10" y="8"/>
                    <a:pt x="8" y="8"/>
                    <a:pt x="8" y="10"/>
                  </a:cubicBezTo>
                  <a:cubicBezTo>
                    <a:pt x="0" y="13"/>
                    <a:pt x="2" y="0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0" name="Freeform 139"/>
            <p:cNvSpPr>
              <a:spLocks noEditPoints="1"/>
            </p:cNvSpPr>
            <p:nvPr/>
          </p:nvSpPr>
          <p:spPr bwMode="auto">
            <a:xfrm>
              <a:off x="11299666" y="2230622"/>
              <a:ext cx="30213" cy="22079"/>
            </a:xfrm>
            <a:custGeom>
              <a:avLst/>
              <a:gdLst>
                <a:gd name="T0" fmla="*/ 2 w 11"/>
                <a:gd name="T1" fmla="*/ 2 h 8"/>
                <a:gd name="T2" fmla="*/ 9 w 11"/>
                <a:gd name="T3" fmla="*/ 2 h 8"/>
                <a:gd name="T4" fmla="*/ 6 w 11"/>
                <a:gd name="T5" fmla="*/ 8 h 8"/>
                <a:gd name="T6" fmla="*/ 2 w 11"/>
                <a:gd name="T7" fmla="*/ 2 h 8"/>
                <a:gd name="T8" fmla="*/ 6 w 11"/>
                <a:gd name="T9" fmla="*/ 3 h 8"/>
                <a:gd name="T10" fmla="*/ 4 w 11"/>
                <a:gd name="T11" fmla="*/ 3 h 8"/>
                <a:gd name="T12" fmla="*/ 6 w 11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2" y="2"/>
                  </a:moveTo>
                  <a:cubicBezTo>
                    <a:pt x="4" y="0"/>
                    <a:pt x="7" y="1"/>
                    <a:pt x="9" y="2"/>
                  </a:cubicBezTo>
                  <a:cubicBezTo>
                    <a:pt x="11" y="5"/>
                    <a:pt x="8" y="7"/>
                    <a:pt x="6" y="8"/>
                  </a:cubicBezTo>
                  <a:cubicBezTo>
                    <a:pt x="4" y="6"/>
                    <a:pt x="0" y="6"/>
                    <a:pt x="2" y="2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4" y="3"/>
                  </a:cubicBezTo>
                  <a:cubicBezTo>
                    <a:pt x="4" y="5"/>
                    <a:pt x="6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1" name="Freeform 140"/>
            <p:cNvSpPr>
              <a:spLocks noEditPoints="1"/>
            </p:cNvSpPr>
            <p:nvPr/>
          </p:nvSpPr>
          <p:spPr bwMode="auto">
            <a:xfrm>
              <a:off x="11148599" y="2139982"/>
              <a:ext cx="239382" cy="165011"/>
            </a:xfrm>
            <a:custGeom>
              <a:avLst/>
              <a:gdLst>
                <a:gd name="T0" fmla="*/ 29 w 87"/>
                <a:gd name="T1" fmla="*/ 2 h 60"/>
                <a:gd name="T2" fmla="*/ 32 w 87"/>
                <a:gd name="T3" fmla="*/ 4 h 60"/>
                <a:gd name="T4" fmla="*/ 83 w 87"/>
                <a:gd name="T5" fmla="*/ 36 h 60"/>
                <a:gd name="T6" fmla="*/ 80 w 87"/>
                <a:gd name="T7" fmla="*/ 43 h 60"/>
                <a:gd name="T8" fmla="*/ 72 w 87"/>
                <a:gd name="T9" fmla="*/ 46 h 60"/>
                <a:gd name="T10" fmla="*/ 48 w 87"/>
                <a:gd name="T11" fmla="*/ 53 h 60"/>
                <a:gd name="T12" fmla="*/ 12 w 87"/>
                <a:gd name="T13" fmla="*/ 60 h 60"/>
                <a:gd name="T14" fmla="*/ 29 w 87"/>
                <a:gd name="T15" fmla="*/ 0 h 60"/>
                <a:gd name="T16" fmla="*/ 13 w 87"/>
                <a:gd name="T17" fmla="*/ 46 h 60"/>
                <a:gd name="T18" fmla="*/ 25 w 87"/>
                <a:gd name="T19" fmla="*/ 15 h 60"/>
                <a:gd name="T20" fmla="*/ 19 w 87"/>
                <a:gd name="T21" fmla="*/ 19 h 60"/>
                <a:gd name="T22" fmla="*/ 19 w 87"/>
                <a:gd name="T23" fmla="*/ 12 h 60"/>
                <a:gd name="T24" fmla="*/ 15 w 87"/>
                <a:gd name="T25" fmla="*/ 56 h 60"/>
                <a:gd name="T26" fmla="*/ 13 w 87"/>
                <a:gd name="T27" fmla="*/ 52 h 60"/>
                <a:gd name="T28" fmla="*/ 19 w 87"/>
                <a:gd name="T29" fmla="*/ 55 h 60"/>
                <a:gd name="T30" fmla="*/ 39 w 87"/>
                <a:gd name="T31" fmla="*/ 39 h 60"/>
                <a:gd name="T32" fmla="*/ 55 w 87"/>
                <a:gd name="T33" fmla="*/ 35 h 60"/>
                <a:gd name="T34" fmla="*/ 70 w 87"/>
                <a:gd name="T35" fmla="*/ 41 h 60"/>
                <a:gd name="T36" fmla="*/ 78 w 87"/>
                <a:gd name="T37" fmla="*/ 39 h 60"/>
                <a:gd name="T38" fmla="*/ 72 w 87"/>
                <a:gd name="T39" fmla="*/ 36 h 60"/>
                <a:gd name="T40" fmla="*/ 29 w 87"/>
                <a:gd name="T41" fmla="*/ 10 h 60"/>
                <a:gd name="T42" fmla="*/ 27 w 87"/>
                <a:gd name="T43" fmla="*/ 13 h 60"/>
                <a:gd name="T44" fmla="*/ 21 w 87"/>
                <a:gd name="T45" fmla="*/ 46 h 60"/>
                <a:gd name="T46" fmla="*/ 18 w 87"/>
                <a:gd name="T47" fmla="*/ 51 h 60"/>
                <a:gd name="T48" fmla="*/ 25 w 87"/>
                <a:gd name="T49" fmla="*/ 5 h 60"/>
                <a:gd name="T50" fmla="*/ 25 w 87"/>
                <a:gd name="T51" fmla="*/ 5 h 60"/>
                <a:gd name="T52" fmla="*/ 26 w 87"/>
                <a:gd name="T53" fmla="*/ 8 h 60"/>
                <a:gd name="T54" fmla="*/ 25 w 87"/>
                <a:gd name="T55" fmla="*/ 7 h 60"/>
                <a:gd name="T56" fmla="*/ 24 w 87"/>
                <a:gd name="T57" fmla="*/ 9 h 60"/>
                <a:gd name="T58" fmla="*/ 28 w 87"/>
                <a:gd name="T59" fmla="*/ 8 h 60"/>
                <a:gd name="T60" fmla="*/ 29 w 87"/>
                <a:gd name="T61" fmla="*/ 6 h 60"/>
                <a:gd name="T62" fmla="*/ 28 w 87"/>
                <a:gd name="T63" fmla="*/ 6 h 60"/>
                <a:gd name="T64" fmla="*/ 45 w 87"/>
                <a:gd name="T65" fmla="*/ 40 h 60"/>
                <a:gd name="T66" fmla="*/ 45 w 87"/>
                <a:gd name="T67" fmla="*/ 41 h 60"/>
                <a:gd name="T68" fmla="*/ 53 w 87"/>
                <a:gd name="T69" fmla="*/ 38 h 60"/>
                <a:gd name="T70" fmla="*/ 79 w 87"/>
                <a:gd name="T71" fmla="*/ 40 h 60"/>
                <a:gd name="T72" fmla="*/ 80 w 87"/>
                <a:gd name="T7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" h="60">
                  <a:moveTo>
                    <a:pt x="29" y="0"/>
                  </a:moveTo>
                  <a:cubicBezTo>
                    <a:pt x="29" y="1"/>
                    <a:pt x="29" y="2"/>
                    <a:pt x="29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3"/>
                    <a:pt x="32" y="3"/>
                    <a:pt x="32" y="4"/>
                  </a:cubicBezTo>
                  <a:cubicBezTo>
                    <a:pt x="50" y="13"/>
                    <a:pt x="64" y="25"/>
                    <a:pt x="81" y="36"/>
                  </a:cubicBezTo>
                  <a:cubicBezTo>
                    <a:pt x="82" y="36"/>
                    <a:pt x="82" y="36"/>
                    <a:pt x="83" y="36"/>
                  </a:cubicBezTo>
                  <a:cubicBezTo>
                    <a:pt x="83" y="38"/>
                    <a:pt x="86" y="38"/>
                    <a:pt x="87" y="39"/>
                  </a:cubicBezTo>
                  <a:cubicBezTo>
                    <a:pt x="87" y="43"/>
                    <a:pt x="81" y="40"/>
                    <a:pt x="80" y="43"/>
                  </a:cubicBezTo>
                  <a:cubicBezTo>
                    <a:pt x="77" y="43"/>
                    <a:pt x="74" y="44"/>
                    <a:pt x="71" y="45"/>
                  </a:cubicBezTo>
                  <a:cubicBezTo>
                    <a:pt x="71" y="46"/>
                    <a:pt x="72" y="45"/>
                    <a:pt x="72" y="46"/>
                  </a:cubicBezTo>
                  <a:cubicBezTo>
                    <a:pt x="72" y="46"/>
                    <a:pt x="72" y="46"/>
                    <a:pt x="72" y="47"/>
                  </a:cubicBezTo>
                  <a:cubicBezTo>
                    <a:pt x="66" y="51"/>
                    <a:pt x="55" y="51"/>
                    <a:pt x="48" y="53"/>
                  </a:cubicBezTo>
                  <a:cubicBezTo>
                    <a:pt x="38" y="56"/>
                    <a:pt x="27" y="59"/>
                    <a:pt x="16" y="60"/>
                  </a:cubicBezTo>
                  <a:cubicBezTo>
                    <a:pt x="15" y="60"/>
                    <a:pt x="14" y="60"/>
                    <a:pt x="12" y="60"/>
                  </a:cubicBezTo>
                  <a:cubicBezTo>
                    <a:pt x="0" y="41"/>
                    <a:pt x="9" y="9"/>
                    <a:pt x="26" y="0"/>
                  </a:cubicBezTo>
                  <a:cubicBezTo>
                    <a:pt x="27" y="0"/>
                    <a:pt x="28" y="0"/>
                    <a:pt x="29" y="0"/>
                  </a:cubicBezTo>
                  <a:close/>
                  <a:moveTo>
                    <a:pt x="14" y="44"/>
                  </a:moveTo>
                  <a:cubicBezTo>
                    <a:pt x="14" y="45"/>
                    <a:pt x="13" y="44"/>
                    <a:pt x="13" y="46"/>
                  </a:cubicBezTo>
                  <a:cubicBezTo>
                    <a:pt x="14" y="48"/>
                    <a:pt x="15" y="51"/>
                    <a:pt x="18" y="51"/>
                  </a:cubicBezTo>
                  <a:cubicBezTo>
                    <a:pt x="17" y="40"/>
                    <a:pt x="17" y="23"/>
                    <a:pt x="25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1" y="17"/>
                    <a:pt x="21" y="19"/>
                    <a:pt x="19" y="19"/>
                  </a:cubicBezTo>
                  <a:cubicBezTo>
                    <a:pt x="20" y="17"/>
                    <a:pt x="21" y="16"/>
                    <a:pt x="21" y="14"/>
                  </a:cubicBezTo>
                  <a:cubicBezTo>
                    <a:pt x="20" y="14"/>
                    <a:pt x="20" y="13"/>
                    <a:pt x="19" y="12"/>
                  </a:cubicBezTo>
                  <a:cubicBezTo>
                    <a:pt x="14" y="18"/>
                    <a:pt x="8" y="35"/>
                    <a:pt x="14" y="44"/>
                  </a:cubicBezTo>
                  <a:close/>
                  <a:moveTo>
                    <a:pt x="15" y="56"/>
                  </a:moveTo>
                  <a:cubicBezTo>
                    <a:pt x="15" y="56"/>
                    <a:pt x="16" y="56"/>
                    <a:pt x="17" y="56"/>
                  </a:cubicBezTo>
                  <a:cubicBezTo>
                    <a:pt x="16" y="54"/>
                    <a:pt x="15" y="53"/>
                    <a:pt x="13" y="52"/>
                  </a:cubicBezTo>
                  <a:cubicBezTo>
                    <a:pt x="13" y="54"/>
                    <a:pt x="14" y="55"/>
                    <a:pt x="15" y="56"/>
                  </a:cubicBezTo>
                  <a:close/>
                  <a:moveTo>
                    <a:pt x="19" y="55"/>
                  </a:moveTo>
                  <a:cubicBezTo>
                    <a:pt x="29" y="52"/>
                    <a:pt x="40" y="50"/>
                    <a:pt x="50" y="47"/>
                  </a:cubicBezTo>
                  <a:cubicBezTo>
                    <a:pt x="44" y="47"/>
                    <a:pt x="40" y="44"/>
                    <a:pt x="39" y="39"/>
                  </a:cubicBezTo>
                  <a:cubicBezTo>
                    <a:pt x="39" y="38"/>
                    <a:pt x="40" y="37"/>
                    <a:pt x="41" y="37"/>
                  </a:cubicBezTo>
                  <a:cubicBezTo>
                    <a:pt x="46" y="39"/>
                    <a:pt x="50" y="36"/>
                    <a:pt x="55" y="35"/>
                  </a:cubicBezTo>
                  <a:cubicBezTo>
                    <a:pt x="58" y="38"/>
                    <a:pt x="53" y="45"/>
                    <a:pt x="52" y="46"/>
                  </a:cubicBezTo>
                  <a:cubicBezTo>
                    <a:pt x="58" y="45"/>
                    <a:pt x="65" y="43"/>
                    <a:pt x="70" y="41"/>
                  </a:cubicBezTo>
                  <a:cubicBezTo>
                    <a:pt x="69" y="41"/>
                    <a:pt x="69" y="40"/>
                    <a:pt x="69" y="39"/>
                  </a:cubicBezTo>
                  <a:cubicBezTo>
                    <a:pt x="72" y="40"/>
                    <a:pt x="76" y="39"/>
                    <a:pt x="78" y="39"/>
                  </a:cubicBezTo>
                  <a:cubicBezTo>
                    <a:pt x="75" y="38"/>
                    <a:pt x="72" y="39"/>
                    <a:pt x="71" y="36"/>
                  </a:cubicBezTo>
                  <a:cubicBezTo>
                    <a:pt x="71" y="35"/>
                    <a:pt x="73" y="37"/>
                    <a:pt x="72" y="36"/>
                  </a:cubicBezTo>
                  <a:cubicBezTo>
                    <a:pt x="63" y="30"/>
                    <a:pt x="52" y="22"/>
                    <a:pt x="42" y="15"/>
                  </a:cubicBezTo>
                  <a:cubicBezTo>
                    <a:pt x="38" y="12"/>
                    <a:pt x="34" y="8"/>
                    <a:pt x="29" y="10"/>
                  </a:cubicBezTo>
                  <a:cubicBezTo>
                    <a:pt x="29" y="10"/>
                    <a:pt x="30" y="11"/>
                    <a:pt x="29" y="11"/>
                  </a:cubicBezTo>
                  <a:cubicBezTo>
                    <a:pt x="28" y="11"/>
                    <a:pt x="28" y="12"/>
                    <a:pt x="27" y="13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3" y="21"/>
                    <a:pt x="20" y="35"/>
                    <a:pt x="21" y="46"/>
                  </a:cubicBezTo>
                  <a:cubicBezTo>
                    <a:pt x="21" y="49"/>
                    <a:pt x="23" y="52"/>
                    <a:pt x="20" y="53"/>
                  </a:cubicBezTo>
                  <a:cubicBezTo>
                    <a:pt x="20" y="52"/>
                    <a:pt x="18" y="52"/>
                    <a:pt x="18" y="51"/>
                  </a:cubicBezTo>
                  <a:cubicBezTo>
                    <a:pt x="16" y="53"/>
                    <a:pt x="19" y="54"/>
                    <a:pt x="19" y="55"/>
                  </a:cubicBezTo>
                  <a:close/>
                  <a:moveTo>
                    <a:pt x="25" y="5"/>
                  </a:moveTo>
                  <a:cubicBezTo>
                    <a:pt x="25" y="5"/>
                    <a:pt x="23" y="6"/>
                    <a:pt x="23" y="7"/>
                  </a:cubicBezTo>
                  <a:cubicBezTo>
                    <a:pt x="24" y="6"/>
                    <a:pt x="26" y="6"/>
                    <a:pt x="25" y="5"/>
                  </a:cubicBezTo>
                  <a:close/>
                  <a:moveTo>
                    <a:pt x="24" y="9"/>
                  </a:moveTo>
                  <a:cubicBezTo>
                    <a:pt x="25" y="9"/>
                    <a:pt x="26" y="9"/>
                    <a:pt x="26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6" y="7"/>
                    <a:pt x="26" y="7"/>
                    <a:pt x="25" y="7"/>
                  </a:cubicBezTo>
                  <a:cubicBezTo>
                    <a:pt x="25" y="9"/>
                    <a:pt x="23" y="8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7"/>
                  </a:moveTo>
                  <a:cubicBezTo>
                    <a:pt x="28" y="7"/>
                    <a:pt x="28" y="8"/>
                    <a:pt x="28" y="8"/>
                  </a:cubicBezTo>
                  <a:cubicBezTo>
                    <a:pt x="29" y="9"/>
                    <a:pt x="29" y="7"/>
                    <a:pt x="28" y="7"/>
                  </a:cubicBezTo>
                  <a:close/>
                  <a:moveTo>
                    <a:pt x="29" y="6"/>
                  </a:move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5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lose/>
                  <a:moveTo>
                    <a:pt x="45" y="40"/>
                  </a:moveTo>
                  <a:cubicBezTo>
                    <a:pt x="43" y="39"/>
                    <a:pt x="42" y="40"/>
                    <a:pt x="43" y="42"/>
                  </a:cubicBezTo>
                  <a:cubicBezTo>
                    <a:pt x="44" y="42"/>
                    <a:pt x="44" y="41"/>
                    <a:pt x="45" y="41"/>
                  </a:cubicBezTo>
                  <a:cubicBezTo>
                    <a:pt x="46" y="42"/>
                    <a:pt x="47" y="42"/>
                    <a:pt x="47" y="44"/>
                  </a:cubicBezTo>
                  <a:cubicBezTo>
                    <a:pt x="50" y="45"/>
                    <a:pt x="53" y="42"/>
                    <a:pt x="53" y="38"/>
                  </a:cubicBezTo>
                  <a:cubicBezTo>
                    <a:pt x="50" y="38"/>
                    <a:pt x="47" y="39"/>
                    <a:pt x="45" y="40"/>
                  </a:cubicBezTo>
                  <a:close/>
                  <a:moveTo>
                    <a:pt x="79" y="40"/>
                  </a:moveTo>
                  <a:cubicBezTo>
                    <a:pt x="80" y="40"/>
                    <a:pt x="81" y="40"/>
                    <a:pt x="82" y="40"/>
                  </a:cubicBezTo>
                  <a:cubicBezTo>
                    <a:pt x="82" y="39"/>
                    <a:pt x="80" y="39"/>
                    <a:pt x="80" y="38"/>
                  </a:cubicBezTo>
                  <a:cubicBezTo>
                    <a:pt x="79" y="39"/>
                    <a:pt x="79" y="39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7" name="组合 556"/>
          <p:cNvGrpSpPr/>
          <p:nvPr/>
        </p:nvGrpSpPr>
        <p:grpSpPr>
          <a:xfrm>
            <a:off x="3145383" y="2196399"/>
            <a:ext cx="195224" cy="197548"/>
            <a:chOff x="9347422" y="2121389"/>
            <a:chExt cx="195224" cy="197548"/>
          </a:xfrm>
          <a:solidFill>
            <a:srgbClr val="00B050"/>
          </a:solidFill>
        </p:grpSpPr>
        <p:sp>
          <p:nvSpPr>
            <p:cNvPr id="492" name="Freeform 141"/>
            <p:cNvSpPr>
              <a:spLocks noEditPoints="1"/>
            </p:cNvSpPr>
            <p:nvPr/>
          </p:nvSpPr>
          <p:spPr bwMode="auto">
            <a:xfrm>
              <a:off x="9393904" y="2145792"/>
              <a:ext cx="36024" cy="36024"/>
            </a:xfrm>
            <a:custGeom>
              <a:avLst/>
              <a:gdLst>
                <a:gd name="T0" fmla="*/ 3 w 13"/>
                <a:gd name="T1" fmla="*/ 10 h 13"/>
                <a:gd name="T2" fmla="*/ 4 w 13"/>
                <a:gd name="T3" fmla="*/ 13 h 13"/>
                <a:gd name="T4" fmla="*/ 2 w 13"/>
                <a:gd name="T5" fmla="*/ 10 h 13"/>
                <a:gd name="T6" fmla="*/ 1 w 13"/>
                <a:gd name="T7" fmla="*/ 4 h 13"/>
                <a:gd name="T8" fmla="*/ 7 w 13"/>
                <a:gd name="T9" fmla="*/ 1 h 13"/>
                <a:gd name="T10" fmla="*/ 12 w 13"/>
                <a:gd name="T11" fmla="*/ 4 h 13"/>
                <a:gd name="T12" fmla="*/ 9 w 13"/>
                <a:gd name="T13" fmla="*/ 10 h 13"/>
                <a:gd name="T14" fmla="*/ 3 w 13"/>
                <a:gd name="T15" fmla="*/ 10 h 13"/>
                <a:gd name="T16" fmla="*/ 3 w 13"/>
                <a:gd name="T17" fmla="*/ 6 h 13"/>
                <a:gd name="T18" fmla="*/ 7 w 13"/>
                <a:gd name="T19" fmla="*/ 9 h 13"/>
                <a:gd name="T20" fmla="*/ 8 w 13"/>
                <a:gd name="T21" fmla="*/ 3 h 13"/>
                <a:gd name="T22" fmla="*/ 3 w 13"/>
                <a:gd name="T23" fmla="*/ 6 h 13"/>
                <a:gd name="T24" fmla="*/ 11 w 13"/>
                <a:gd name="T25" fmla="*/ 7 h 13"/>
                <a:gd name="T26" fmla="*/ 10 w 13"/>
                <a:gd name="T27" fmla="*/ 8 h 13"/>
                <a:gd name="T28" fmla="*/ 10 w 13"/>
                <a:gd name="T29" fmla="*/ 4 h 13"/>
                <a:gd name="T30" fmla="*/ 11 w 13"/>
                <a:gd name="T3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3">
                  <a:moveTo>
                    <a:pt x="3" y="10"/>
                  </a:moveTo>
                  <a:cubicBezTo>
                    <a:pt x="3" y="11"/>
                    <a:pt x="4" y="12"/>
                    <a:pt x="4" y="13"/>
                  </a:cubicBezTo>
                  <a:cubicBezTo>
                    <a:pt x="3" y="13"/>
                    <a:pt x="3" y="11"/>
                    <a:pt x="2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2" y="3"/>
                    <a:pt x="5" y="0"/>
                    <a:pt x="7" y="1"/>
                  </a:cubicBezTo>
                  <a:cubicBezTo>
                    <a:pt x="9" y="3"/>
                    <a:pt x="11" y="2"/>
                    <a:pt x="12" y="4"/>
                  </a:cubicBezTo>
                  <a:cubicBezTo>
                    <a:pt x="13" y="6"/>
                    <a:pt x="11" y="9"/>
                    <a:pt x="9" y="10"/>
                  </a:cubicBezTo>
                  <a:cubicBezTo>
                    <a:pt x="7" y="11"/>
                    <a:pt x="5" y="10"/>
                    <a:pt x="3" y="10"/>
                  </a:cubicBezTo>
                  <a:close/>
                  <a:moveTo>
                    <a:pt x="3" y="6"/>
                  </a:moveTo>
                  <a:cubicBezTo>
                    <a:pt x="3" y="7"/>
                    <a:pt x="5" y="9"/>
                    <a:pt x="7" y="9"/>
                  </a:cubicBezTo>
                  <a:cubicBezTo>
                    <a:pt x="9" y="8"/>
                    <a:pt x="10" y="5"/>
                    <a:pt x="8" y="3"/>
                  </a:cubicBezTo>
                  <a:cubicBezTo>
                    <a:pt x="6" y="3"/>
                    <a:pt x="4" y="4"/>
                    <a:pt x="3" y="6"/>
                  </a:cubicBezTo>
                  <a:close/>
                  <a:moveTo>
                    <a:pt x="11" y="7"/>
                  </a:moveTo>
                  <a:cubicBezTo>
                    <a:pt x="10" y="7"/>
                    <a:pt x="10" y="8"/>
                    <a:pt x="10" y="8"/>
                  </a:cubicBezTo>
                  <a:cubicBezTo>
                    <a:pt x="11" y="7"/>
                    <a:pt x="12" y="4"/>
                    <a:pt x="10" y="4"/>
                  </a:cubicBezTo>
                  <a:cubicBezTo>
                    <a:pt x="11" y="5"/>
                    <a:pt x="10" y="6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3" name="Freeform 142"/>
            <p:cNvSpPr>
              <a:spLocks noEditPoints="1"/>
            </p:cNvSpPr>
            <p:nvPr/>
          </p:nvSpPr>
          <p:spPr bwMode="auto">
            <a:xfrm>
              <a:off x="9484544" y="2212029"/>
              <a:ext cx="38348" cy="38348"/>
            </a:xfrm>
            <a:custGeom>
              <a:avLst/>
              <a:gdLst>
                <a:gd name="T0" fmla="*/ 5 w 14"/>
                <a:gd name="T1" fmla="*/ 1 h 14"/>
                <a:gd name="T2" fmla="*/ 9 w 14"/>
                <a:gd name="T3" fmla="*/ 0 h 14"/>
                <a:gd name="T4" fmla="*/ 12 w 14"/>
                <a:gd name="T5" fmla="*/ 3 h 14"/>
                <a:gd name="T6" fmla="*/ 10 w 14"/>
                <a:gd name="T7" fmla="*/ 11 h 14"/>
                <a:gd name="T8" fmla="*/ 2 w 14"/>
                <a:gd name="T9" fmla="*/ 12 h 14"/>
                <a:gd name="T10" fmla="*/ 2 w 14"/>
                <a:gd name="T11" fmla="*/ 3 h 14"/>
                <a:gd name="T12" fmla="*/ 5 w 14"/>
                <a:gd name="T13" fmla="*/ 1 h 14"/>
                <a:gd name="T14" fmla="*/ 8 w 14"/>
                <a:gd name="T15" fmla="*/ 10 h 14"/>
                <a:gd name="T16" fmla="*/ 7 w 14"/>
                <a:gd name="T17" fmla="*/ 2 h 14"/>
                <a:gd name="T18" fmla="*/ 5 w 14"/>
                <a:gd name="T19" fmla="*/ 3 h 14"/>
                <a:gd name="T20" fmla="*/ 4 w 14"/>
                <a:gd name="T21" fmla="*/ 3 h 14"/>
                <a:gd name="T22" fmla="*/ 8 w 14"/>
                <a:gd name="T23" fmla="*/ 10 h 14"/>
                <a:gd name="T24" fmla="*/ 11 w 14"/>
                <a:gd name="T25" fmla="*/ 8 h 14"/>
                <a:gd name="T26" fmla="*/ 11 w 14"/>
                <a:gd name="T27" fmla="*/ 3 h 14"/>
                <a:gd name="T28" fmla="*/ 11 w 14"/>
                <a:gd name="T29" fmla="*/ 8 h 14"/>
                <a:gd name="T30" fmla="*/ 4 w 14"/>
                <a:gd name="T31" fmla="*/ 11 h 14"/>
                <a:gd name="T32" fmla="*/ 3 w 14"/>
                <a:gd name="T33" fmla="*/ 10 h 14"/>
                <a:gd name="T34" fmla="*/ 4 w 14"/>
                <a:gd name="T3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5" y="1"/>
                  </a:moveTo>
                  <a:cubicBezTo>
                    <a:pt x="6" y="0"/>
                    <a:pt x="8" y="0"/>
                    <a:pt x="9" y="0"/>
                  </a:cubicBezTo>
                  <a:cubicBezTo>
                    <a:pt x="10" y="1"/>
                    <a:pt x="12" y="2"/>
                    <a:pt x="12" y="3"/>
                  </a:cubicBezTo>
                  <a:cubicBezTo>
                    <a:pt x="14" y="6"/>
                    <a:pt x="12" y="10"/>
                    <a:pt x="10" y="11"/>
                  </a:cubicBezTo>
                  <a:cubicBezTo>
                    <a:pt x="9" y="13"/>
                    <a:pt x="3" y="14"/>
                    <a:pt x="2" y="12"/>
                  </a:cubicBezTo>
                  <a:cubicBezTo>
                    <a:pt x="0" y="9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lose/>
                  <a:moveTo>
                    <a:pt x="8" y="10"/>
                  </a:moveTo>
                  <a:cubicBezTo>
                    <a:pt x="11" y="8"/>
                    <a:pt x="10" y="3"/>
                    <a:pt x="7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5"/>
                    <a:pt x="4" y="12"/>
                    <a:pt x="8" y="10"/>
                  </a:cubicBezTo>
                  <a:close/>
                  <a:moveTo>
                    <a:pt x="11" y="8"/>
                  </a:moveTo>
                  <a:cubicBezTo>
                    <a:pt x="11" y="7"/>
                    <a:pt x="13" y="4"/>
                    <a:pt x="11" y="3"/>
                  </a:cubicBezTo>
                  <a:cubicBezTo>
                    <a:pt x="11" y="5"/>
                    <a:pt x="11" y="7"/>
                    <a:pt x="11" y="8"/>
                  </a:cubicBezTo>
                  <a:close/>
                  <a:moveTo>
                    <a:pt x="4" y="11"/>
                  </a:moveTo>
                  <a:cubicBezTo>
                    <a:pt x="4" y="11"/>
                    <a:pt x="3" y="10"/>
                    <a:pt x="3" y="10"/>
                  </a:cubicBezTo>
                  <a:cubicBezTo>
                    <a:pt x="3" y="11"/>
                    <a:pt x="3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4" name="Freeform 143"/>
            <p:cNvSpPr>
              <a:spLocks noEditPoints="1"/>
            </p:cNvSpPr>
            <p:nvPr/>
          </p:nvSpPr>
          <p:spPr bwMode="auto">
            <a:xfrm>
              <a:off x="9347422" y="2121389"/>
              <a:ext cx="195224" cy="197548"/>
            </a:xfrm>
            <a:custGeom>
              <a:avLst/>
              <a:gdLst>
                <a:gd name="T0" fmla="*/ 39 w 71"/>
                <a:gd name="T1" fmla="*/ 22 h 72"/>
                <a:gd name="T2" fmla="*/ 40 w 71"/>
                <a:gd name="T3" fmla="*/ 22 h 72"/>
                <a:gd name="T4" fmla="*/ 40 w 71"/>
                <a:gd name="T5" fmla="*/ 23 h 72"/>
                <a:gd name="T6" fmla="*/ 55 w 71"/>
                <a:gd name="T7" fmla="*/ 24 h 72"/>
                <a:gd name="T8" fmla="*/ 64 w 71"/>
                <a:gd name="T9" fmla="*/ 28 h 72"/>
                <a:gd name="T10" fmla="*/ 69 w 71"/>
                <a:gd name="T11" fmla="*/ 47 h 72"/>
                <a:gd name="T12" fmla="*/ 67 w 71"/>
                <a:gd name="T13" fmla="*/ 53 h 72"/>
                <a:gd name="T14" fmla="*/ 63 w 71"/>
                <a:gd name="T15" fmla="*/ 56 h 72"/>
                <a:gd name="T16" fmla="*/ 51 w 71"/>
                <a:gd name="T17" fmla="*/ 64 h 72"/>
                <a:gd name="T18" fmla="*/ 33 w 71"/>
                <a:gd name="T19" fmla="*/ 72 h 72"/>
                <a:gd name="T20" fmla="*/ 28 w 71"/>
                <a:gd name="T21" fmla="*/ 70 h 72"/>
                <a:gd name="T22" fmla="*/ 18 w 71"/>
                <a:gd name="T23" fmla="*/ 66 h 72"/>
                <a:gd name="T24" fmla="*/ 13 w 71"/>
                <a:gd name="T25" fmla="*/ 62 h 72"/>
                <a:gd name="T26" fmla="*/ 5 w 71"/>
                <a:gd name="T27" fmla="*/ 49 h 72"/>
                <a:gd name="T28" fmla="*/ 3 w 71"/>
                <a:gd name="T29" fmla="*/ 24 h 72"/>
                <a:gd name="T30" fmla="*/ 5 w 71"/>
                <a:gd name="T31" fmla="*/ 18 h 72"/>
                <a:gd name="T32" fmla="*/ 20 w 71"/>
                <a:gd name="T33" fmla="*/ 2 h 72"/>
                <a:gd name="T34" fmla="*/ 31 w 71"/>
                <a:gd name="T35" fmla="*/ 0 h 72"/>
                <a:gd name="T36" fmla="*/ 32 w 71"/>
                <a:gd name="T37" fmla="*/ 1 h 72"/>
                <a:gd name="T38" fmla="*/ 37 w 71"/>
                <a:gd name="T39" fmla="*/ 8 h 72"/>
                <a:gd name="T40" fmla="*/ 39 w 71"/>
                <a:gd name="T41" fmla="*/ 22 h 72"/>
                <a:gd name="T42" fmla="*/ 38 w 71"/>
                <a:gd name="T43" fmla="*/ 23 h 72"/>
                <a:gd name="T44" fmla="*/ 36 w 71"/>
                <a:gd name="T45" fmla="*/ 22 h 72"/>
                <a:gd name="T46" fmla="*/ 37 w 71"/>
                <a:gd name="T47" fmla="*/ 20 h 72"/>
                <a:gd name="T48" fmla="*/ 35 w 71"/>
                <a:gd name="T49" fmla="*/ 10 h 72"/>
                <a:gd name="T50" fmla="*/ 24 w 71"/>
                <a:gd name="T51" fmla="*/ 2 h 72"/>
                <a:gd name="T52" fmla="*/ 15 w 71"/>
                <a:gd name="T53" fmla="*/ 7 h 72"/>
                <a:gd name="T54" fmla="*/ 10 w 71"/>
                <a:gd name="T55" fmla="*/ 14 h 72"/>
                <a:gd name="T56" fmla="*/ 7 w 71"/>
                <a:gd name="T57" fmla="*/ 19 h 72"/>
                <a:gd name="T58" fmla="*/ 4 w 71"/>
                <a:gd name="T59" fmla="*/ 36 h 72"/>
                <a:gd name="T60" fmla="*/ 7 w 71"/>
                <a:gd name="T61" fmla="*/ 49 h 72"/>
                <a:gd name="T62" fmla="*/ 17 w 71"/>
                <a:gd name="T63" fmla="*/ 64 h 72"/>
                <a:gd name="T64" fmla="*/ 28 w 71"/>
                <a:gd name="T65" fmla="*/ 69 h 72"/>
                <a:gd name="T66" fmla="*/ 48 w 71"/>
                <a:gd name="T67" fmla="*/ 64 h 72"/>
                <a:gd name="T68" fmla="*/ 55 w 71"/>
                <a:gd name="T69" fmla="*/ 59 h 72"/>
                <a:gd name="T70" fmla="*/ 58 w 71"/>
                <a:gd name="T71" fmla="*/ 57 h 72"/>
                <a:gd name="T72" fmla="*/ 55 w 71"/>
                <a:gd name="T73" fmla="*/ 61 h 72"/>
                <a:gd name="T74" fmla="*/ 68 w 71"/>
                <a:gd name="T75" fmla="*/ 46 h 72"/>
                <a:gd name="T76" fmla="*/ 67 w 71"/>
                <a:gd name="T77" fmla="*/ 45 h 72"/>
                <a:gd name="T78" fmla="*/ 65 w 71"/>
                <a:gd name="T79" fmla="*/ 33 h 72"/>
                <a:gd name="T80" fmla="*/ 50 w 71"/>
                <a:gd name="T81" fmla="*/ 26 h 72"/>
                <a:gd name="T82" fmla="*/ 44 w 71"/>
                <a:gd name="T83" fmla="*/ 27 h 72"/>
                <a:gd name="T84" fmla="*/ 40 w 71"/>
                <a:gd name="T85" fmla="*/ 26 h 72"/>
                <a:gd name="T86" fmla="*/ 41 w 71"/>
                <a:gd name="T87" fmla="*/ 27 h 72"/>
                <a:gd name="T88" fmla="*/ 38 w 71"/>
                <a:gd name="T89" fmla="*/ 23 h 72"/>
                <a:gd name="T90" fmla="*/ 36 w 71"/>
                <a:gd name="T91" fmla="*/ 11 h 72"/>
                <a:gd name="T92" fmla="*/ 27 w 71"/>
                <a:gd name="T93" fmla="*/ 1 h 72"/>
                <a:gd name="T94" fmla="*/ 36 w 71"/>
                <a:gd name="T95" fmla="*/ 11 h 72"/>
                <a:gd name="T96" fmla="*/ 13 w 71"/>
                <a:gd name="T97" fmla="*/ 8 h 72"/>
                <a:gd name="T98" fmla="*/ 14 w 71"/>
                <a:gd name="T99" fmla="*/ 7 h 72"/>
                <a:gd name="T100" fmla="*/ 13 w 71"/>
                <a:gd name="T101" fmla="*/ 8 h 72"/>
                <a:gd name="T102" fmla="*/ 7 w 71"/>
                <a:gd name="T103" fmla="*/ 15 h 72"/>
                <a:gd name="T104" fmla="*/ 6 w 71"/>
                <a:gd name="T105" fmla="*/ 17 h 72"/>
                <a:gd name="T106" fmla="*/ 13 w 71"/>
                <a:gd name="T107" fmla="*/ 8 h 72"/>
                <a:gd name="T108" fmla="*/ 7 w 71"/>
                <a:gd name="T109" fmla="*/ 15 h 72"/>
                <a:gd name="T110" fmla="*/ 63 w 71"/>
                <a:gd name="T111" fmla="*/ 56 h 72"/>
                <a:gd name="T112" fmla="*/ 66 w 71"/>
                <a:gd name="T113" fmla="*/ 52 h 72"/>
                <a:gd name="T114" fmla="*/ 63 w 71"/>
                <a:gd name="T115" fmla="*/ 56 h 72"/>
                <a:gd name="T116" fmla="*/ 42 w 71"/>
                <a:gd name="T117" fmla="*/ 68 h 72"/>
                <a:gd name="T118" fmla="*/ 31 w 71"/>
                <a:gd name="T119" fmla="*/ 70 h 72"/>
                <a:gd name="T120" fmla="*/ 42 w 71"/>
                <a:gd name="T121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" h="72">
                  <a:moveTo>
                    <a:pt x="39" y="22"/>
                  </a:moveTo>
                  <a:cubicBezTo>
                    <a:pt x="39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3"/>
                  </a:cubicBezTo>
                  <a:cubicBezTo>
                    <a:pt x="43" y="27"/>
                    <a:pt x="50" y="23"/>
                    <a:pt x="55" y="24"/>
                  </a:cubicBezTo>
                  <a:cubicBezTo>
                    <a:pt x="58" y="25"/>
                    <a:pt x="62" y="25"/>
                    <a:pt x="64" y="28"/>
                  </a:cubicBezTo>
                  <a:cubicBezTo>
                    <a:pt x="69" y="32"/>
                    <a:pt x="71" y="42"/>
                    <a:pt x="69" y="47"/>
                  </a:cubicBezTo>
                  <a:cubicBezTo>
                    <a:pt x="68" y="49"/>
                    <a:pt x="68" y="51"/>
                    <a:pt x="67" y="53"/>
                  </a:cubicBezTo>
                  <a:cubicBezTo>
                    <a:pt x="67" y="54"/>
                    <a:pt x="64" y="58"/>
                    <a:pt x="63" y="56"/>
                  </a:cubicBezTo>
                  <a:cubicBezTo>
                    <a:pt x="60" y="59"/>
                    <a:pt x="55" y="62"/>
                    <a:pt x="51" y="64"/>
                  </a:cubicBezTo>
                  <a:cubicBezTo>
                    <a:pt x="46" y="66"/>
                    <a:pt x="39" y="72"/>
                    <a:pt x="33" y="72"/>
                  </a:cubicBezTo>
                  <a:cubicBezTo>
                    <a:pt x="31" y="72"/>
                    <a:pt x="30" y="71"/>
                    <a:pt x="28" y="70"/>
                  </a:cubicBezTo>
                  <a:cubicBezTo>
                    <a:pt x="25" y="68"/>
                    <a:pt x="21" y="67"/>
                    <a:pt x="18" y="66"/>
                  </a:cubicBezTo>
                  <a:cubicBezTo>
                    <a:pt x="16" y="65"/>
                    <a:pt x="15" y="63"/>
                    <a:pt x="13" y="62"/>
                  </a:cubicBezTo>
                  <a:cubicBezTo>
                    <a:pt x="10" y="58"/>
                    <a:pt x="7" y="54"/>
                    <a:pt x="5" y="49"/>
                  </a:cubicBezTo>
                  <a:cubicBezTo>
                    <a:pt x="3" y="41"/>
                    <a:pt x="0" y="32"/>
                    <a:pt x="3" y="24"/>
                  </a:cubicBezTo>
                  <a:cubicBezTo>
                    <a:pt x="4" y="23"/>
                    <a:pt x="4" y="20"/>
                    <a:pt x="5" y="18"/>
                  </a:cubicBezTo>
                  <a:cubicBezTo>
                    <a:pt x="7" y="11"/>
                    <a:pt x="11" y="6"/>
                    <a:pt x="20" y="2"/>
                  </a:cubicBezTo>
                  <a:cubicBezTo>
                    <a:pt x="23" y="0"/>
                    <a:pt x="28" y="0"/>
                    <a:pt x="31" y="0"/>
                  </a:cubicBezTo>
                  <a:cubicBezTo>
                    <a:pt x="31" y="1"/>
                    <a:pt x="32" y="1"/>
                    <a:pt x="32" y="1"/>
                  </a:cubicBezTo>
                  <a:cubicBezTo>
                    <a:pt x="35" y="3"/>
                    <a:pt x="36" y="5"/>
                    <a:pt x="37" y="8"/>
                  </a:cubicBezTo>
                  <a:cubicBezTo>
                    <a:pt x="38" y="13"/>
                    <a:pt x="38" y="18"/>
                    <a:pt x="39" y="22"/>
                  </a:cubicBezTo>
                  <a:close/>
                  <a:moveTo>
                    <a:pt x="38" y="23"/>
                  </a:moveTo>
                  <a:cubicBezTo>
                    <a:pt x="37" y="22"/>
                    <a:pt x="37" y="22"/>
                    <a:pt x="36" y="22"/>
                  </a:cubicBezTo>
                  <a:cubicBezTo>
                    <a:pt x="36" y="21"/>
                    <a:pt x="37" y="21"/>
                    <a:pt x="37" y="20"/>
                  </a:cubicBezTo>
                  <a:cubicBezTo>
                    <a:pt x="37" y="17"/>
                    <a:pt x="36" y="13"/>
                    <a:pt x="35" y="10"/>
                  </a:cubicBezTo>
                  <a:cubicBezTo>
                    <a:pt x="34" y="5"/>
                    <a:pt x="28" y="2"/>
                    <a:pt x="24" y="2"/>
                  </a:cubicBezTo>
                  <a:cubicBezTo>
                    <a:pt x="20" y="3"/>
                    <a:pt x="18" y="5"/>
                    <a:pt x="15" y="7"/>
                  </a:cubicBezTo>
                  <a:cubicBezTo>
                    <a:pt x="13" y="9"/>
                    <a:pt x="12" y="12"/>
                    <a:pt x="10" y="14"/>
                  </a:cubicBezTo>
                  <a:cubicBezTo>
                    <a:pt x="10" y="16"/>
                    <a:pt x="8" y="17"/>
                    <a:pt x="7" y="19"/>
                  </a:cubicBezTo>
                  <a:cubicBezTo>
                    <a:pt x="5" y="23"/>
                    <a:pt x="3" y="29"/>
                    <a:pt x="4" y="36"/>
                  </a:cubicBezTo>
                  <a:cubicBezTo>
                    <a:pt x="4" y="40"/>
                    <a:pt x="5" y="45"/>
                    <a:pt x="7" y="49"/>
                  </a:cubicBezTo>
                  <a:cubicBezTo>
                    <a:pt x="9" y="56"/>
                    <a:pt x="13" y="60"/>
                    <a:pt x="17" y="64"/>
                  </a:cubicBezTo>
                  <a:cubicBezTo>
                    <a:pt x="20" y="66"/>
                    <a:pt x="25" y="68"/>
                    <a:pt x="28" y="69"/>
                  </a:cubicBezTo>
                  <a:cubicBezTo>
                    <a:pt x="33" y="70"/>
                    <a:pt x="42" y="67"/>
                    <a:pt x="48" y="64"/>
                  </a:cubicBezTo>
                  <a:cubicBezTo>
                    <a:pt x="51" y="63"/>
                    <a:pt x="52" y="60"/>
                    <a:pt x="55" y="59"/>
                  </a:cubicBezTo>
                  <a:cubicBezTo>
                    <a:pt x="56" y="58"/>
                    <a:pt x="57" y="58"/>
                    <a:pt x="58" y="57"/>
                  </a:cubicBezTo>
                  <a:cubicBezTo>
                    <a:pt x="58" y="59"/>
                    <a:pt x="55" y="60"/>
                    <a:pt x="55" y="61"/>
                  </a:cubicBezTo>
                  <a:cubicBezTo>
                    <a:pt x="60" y="57"/>
                    <a:pt x="65" y="52"/>
                    <a:pt x="68" y="46"/>
                  </a:cubicBezTo>
                  <a:cubicBezTo>
                    <a:pt x="68" y="46"/>
                    <a:pt x="67" y="46"/>
                    <a:pt x="67" y="45"/>
                  </a:cubicBezTo>
                  <a:cubicBezTo>
                    <a:pt x="68" y="42"/>
                    <a:pt x="68" y="36"/>
                    <a:pt x="65" y="33"/>
                  </a:cubicBezTo>
                  <a:cubicBezTo>
                    <a:pt x="63" y="27"/>
                    <a:pt x="57" y="25"/>
                    <a:pt x="50" y="26"/>
                  </a:cubicBezTo>
                  <a:cubicBezTo>
                    <a:pt x="48" y="26"/>
                    <a:pt x="46" y="27"/>
                    <a:pt x="44" y="27"/>
                  </a:cubicBezTo>
                  <a:cubicBezTo>
                    <a:pt x="43" y="26"/>
                    <a:pt x="42" y="26"/>
                    <a:pt x="40" y="26"/>
                  </a:cubicBezTo>
                  <a:cubicBezTo>
                    <a:pt x="41" y="26"/>
                    <a:pt x="41" y="26"/>
                    <a:pt x="41" y="27"/>
                  </a:cubicBezTo>
                  <a:cubicBezTo>
                    <a:pt x="39" y="27"/>
                    <a:pt x="39" y="24"/>
                    <a:pt x="38" y="23"/>
                  </a:cubicBezTo>
                  <a:close/>
                  <a:moveTo>
                    <a:pt x="36" y="11"/>
                  </a:moveTo>
                  <a:cubicBezTo>
                    <a:pt x="35" y="5"/>
                    <a:pt x="32" y="1"/>
                    <a:pt x="27" y="1"/>
                  </a:cubicBezTo>
                  <a:cubicBezTo>
                    <a:pt x="31" y="3"/>
                    <a:pt x="35" y="6"/>
                    <a:pt x="36" y="11"/>
                  </a:cubicBezTo>
                  <a:close/>
                  <a:moveTo>
                    <a:pt x="13" y="8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8"/>
                  </a:cubicBezTo>
                  <a:close/>
                  <a:moveTo>
                    <a:pt x="7" y="15"/>
                  </a:moveTo>
                  <a:cubicBezTo>
                    <a:pt x="8" y="15"/>
                    <a:pt x="6" y="16"/>
                    <a:pt x="6" y="17"/>
                  </a:cubicBezTo>
                  <a:cubicBezTo>
                    <a:pt x="9" y="14"/>
                    <a:pt x="11" y="11"/>
                    <a:pt x="13" y="8"/>
                  </a:cubicBezTo>
                  <a:cubicBezTo>
                    <a:pt x="10" y="10"/>
                    <a:pt x="9" y="12"/>
                    <a:pt x="7" y="15"/>
                  </a:cubicBezTo>
                  <a:close/>
                  <a:moveTo>
                    <a:pt x="63" y="56"/>
                  </a:moveTo>
                  <a:cubicBezTo>
                    <a:pt x="65" y="55"/>
                    <a:pt x="65" y="53"/>
                    <a:pt x="66" y="52"/>
                  </a:cubicBezTo>
                  <a:cubicBezTo>
                    <a:pt x="65" y="53"/>
                    <a:pt x="64" y="54"/>
                    <a:pt x="63" y="56"/>
                  </a:cubicBezTo>
                  <a:close/>
                  <a:moveTo>
                    <a:pt x="42" y="68"/>
                  </a:moveTo>
                  <a:cubicBezTo>
                    <a:pt x="38" y="69"/>
                    <a:pt x="34" y="70"/>
                    <a:pt x="31" y="70"/>
                  </a:cubicBezTo>
                  <a:cubicBezTo>
                    <a:pt x="34" y="71"/>
                    <a:pt x="40" y="70"/>
                    <a:pt x="4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5" name="Freeform 144"/>
            <p:cNvSpPr>
              <a:spLocks noEditPoints="1"/>
            </p:cNvSpPr>
            <p:nvPr/>
          </p:nvSpPr>
          <p:spPr bwMode="auto">
            <a:xfrm>
              <a:off x="9381122" y="2184140"/>
              <a:ext cx="38348" cy="38348"/>
            </a:xfrm>
            <a:custGeom>
              <a:avLst/>
              <a:gdLst>
                <a:gd name="T0" fmla="*/ 0 w 14"/>
                <a:gd name="T1" fmla="*/ 6 h 14"/>
                <a:gd name="T2" fmla="*/ 2 w 14"/>
                <a:gd name="T3" fmla="*/ 5 h 14"/>
                <a:gd name="T4" fmla="*/ 11 w 14"/>
                <a:gd name="T5" fmla="*/ 4 h 14"/>
                <a:gd name="T6" fmla="*/ 13 w 14"/>
                <a:gd name="T7" fmla="*/ 11 h 14"/>
                <a:gd name="T8" fmla="*/ 7 w 14"/>
                <a:gd name="T9" fmla="*/ 14 h 14"/>
                <a:gd name="T10" fmla="*/ 2 w 14"/>
                <a:gd name="T11" fmla="*/ 12 h 14"/>
                <a:gd name="T12" fmla="*/ 0 w 14"/>
                <a:gd name="T13" fmla="*/ 11 h 14"/>
                <a:gd name="T14" fmla="*/ 0 w 14"/>
                <a:gd name="T15" fmla="*/ 6 h 14"/>
                <a:gd name="T16" fmla="*/ 3 w 14"/>
                <a:gd name="T17" fmla="*/ 6 h 14"/>
                <a:gd name="T18" fmla="*/ 7 w 14"/>
                <a:gd name="T19" fmla="*/ 11 h 14"/>
                <a:gd name="T20" fmla="*/ 3 w 14"/>
                <a:gd name="T21" fmla="*/ 6 h 14"/>
                <a:gd name="T22" fmla="*/ 3 w 14"/>
                <a:gd name="T23" fmla="*/ 9 h 14"/>
                <a:gd name="T24" fmla="*/ 2 w 14"/>
                <a:gd name="T25" fmla="*/ 8 h 14"/>
                <a:gd name="T26" fmla="*/ 3 w 14"/>
                <a:gd name="T27" fmla="*/ 9 h 14"/>
                <a:gd name="T28" fmla="*/ 11 w 14"/>
                <a:gd name="T29" fmla="*/ 11 h 14"/>
                <a:gd name="T30" fmla="*/ 11 w 14"/>
                <a:gd name="T31" fmla="*/ 12 h 14"/>
                <a:gd name="T32" fmla="*/ 11 w 14"/>
                <a:gd name="T33" fmla="*/ 10 h 14"/>
                <a:gd name="T34" fmla="*/ 11 w 14"/>
                <a:gd name="T3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cubicBezTo>
                    <a:pt x="1" y="6"/>
                    <a:pt x="1" y="5"/>
                    <a:pt x="2" y="5"/>
                  </a:cubicBezTo>
                  <a:cubicBezTo>
                    <a:pt x="3" y="1"/>
                    <a:pt x="9" y="1"/>
                    <a:pt x="11" y="4"/>
                  </a:cubicBezTo>
                  <a:cubicBezTo>
                    <a:pt x="12" y="7"/>
                    <a:pt x="13" y="9"/>
                    <a:pt x="13" y="11"/>
                  </a:cubicBezTo>
                  <a:cubicBezTo>
                    <a:pt x="11" y="13"/>
                    <a:pt x="9" y="14"/>
                    <a:pt x="7" y="14"/>
                  </a:cubicBezTo>
                  <a:cubicBezTo>
                    <a:pt x="5" y="14"/>
                    <a:pt x="4" y="13"/>
                    <a:pt x="2" y="12"/>
                  </a:cubicBezTo>
                  <a:cubicBezTo>
                    <a:pt x="1" y="12"/>
                    <a:pt x="1" y="12"/>
                    <a:pt x="0" y="11"/>
                  </a:cubicBezTo>
                  <a:cubicBezTo>
                    <a:pt x="0" y="9"/>
                    <a:pt x="1" y="8"/>
                    <a:pt x="0" y="6"/>
                  </a:cubicBezTo>
                  <a:close/>
                  <a:moveTo>
                    <a:pt x="3" y="6"/>
                  </a:moveTo>
                  <a:cubicBezTo>
                    <a:pt x="3" y="8"/>
                    <a:pt x="5" y="11"/>
                    <a:pt x="7" y="11"/>
                  </a:cubicBezTo>
                  <a:cubicBezTo>
                    <a:pt x="14" y="10"/>
                    <a:pt x="7" y="0"/>
                    <a:pt x="3" y="6"/>
                  </a:cubicBezTo>
                  <a:close/>
                  <a:moveTo>
                    <a:pt x="3" y="9"/>
                  </a:moveTo>
                  <a:cubicBezTo>
                    <a:pt x="3" y="9"/>
                    <a:pt x="3" y="8"/>
                    <a:pt x="2" y="8"/>
                  </a:cubicBezTo>
                  <a:cubicBezTo>
                    <a:pt x="2" y="9"/>
                    <a:pt x="2" y="9"/>
                    <a:pt x="3" y="9"/>
                  </a:cubicBezTo>
                  <a:close/>
                  <a:moveTo>
                    <a:pt x="11" y="11"/>
                  </a:moveTo>
                  <a:cubicBezTo>
                    <a:pt x="11" y="11"/>
                    <a:pt x="10" y="11"/>
                    <a:pt x="11" y="12"/>
                  </a:cubicBezTo>
                  <a:cubicBezTo>
                    <a:pt x="11" y="11"/>
                    <a:pt x="12" y="10"/>
                    <a:pt x="11" y="10"/>
                  </a:cubicBezTo>
                  <a:cubicBezTo>
                    <a:pt x="11" y="10"/>
                    <a:pt x="11" y="10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Freeform 145"/>
            <p:cNvSpPr>
              <a:spLocks noEditPoints="1"/>
            </p:cNvSpPr>
            <p:nvPr/>
          </p:nvSpPr>
          <p:spPr bwMode="auto">
            <a:xfrm>
              <a:off x="9385770" y="2236432"/>
              <a:ext cx="44158" cy="38348"/>
            </a:xfrm>
            <a:custGeom>
              <a:avLst/>
              <a:gdLst>
                <a:gd name="T0" fmla="*/ 4 w 16"/>
                <a:gd name="T1" fmla="*/ 2 h 14"/>
                <a:gd name="T2" fmla="*/ 15 w 16"/>
                <a:gd name="T3" fmla="*/ 4 h 14"/>
                <a:gd name="T4" fmla="*/ 13 w 16"/>
                <a:gd name="T5" fmla="*/ 12 h 14"/>
                <a:gd name="T6" fmla="*/ 3 w 16"/>
                <a:gd name="T7" fmla="*/ 13 h 14"/>
                <a:gd name="T8" fmla="*/ 2 w 16"/>
                <a:gd name="T9" fmla="*/ 7 h 14"/>
                <a:gd name="T10" fmla="*/ 4 w 16"/>
                <a:gd name="T11" fmla="*/ 2 h 14"/>
                <a:gd name="T12" fmla="*/ 4 w 16"/>
                <a:gd name="T13" fmla="*/ 4 h 14"/>
                <a:gd name="T14" fmla="*/ 5 w 16"/>
                <a:gd name="T15" fmla="*/ 3 h 14"/>
                <a:gd name="T16" fmla="*/ 4 w 16"/>
                <a:gd name="T17" fmla="*/ 4 h 14"/>
                <a:gd name="T18" fmla="*/ 9 w 16"/>
                <a:gd name="T19" fmla="*/ 2 h 14"/>
                <a:gd name="T20" fmla="*/ 7 w 16"/>
                <a:gd name="T21" fmla="*/ 2 h 14"/>
                <a:gd name="T22" fmla="*/ 9 w 16"/>
                <a:gd name="T23" fmla="*/ 2 h 14"/>
                <a:gd name="T24" fmla="*/ 14 w 16"/>
                <a:gd name="T25" fmla="*/ 5 h 14"/>
                <a:gd name="T26" fmla="*/ 11 w 16"/>
                <a:gd name="T27" fmla="*/ 1 h 14"/>
                <a:gd name="T28" fmla="*/ 14 w 16"/>
                <a:gd name="T29" fmla="*/ 5 h 14"/>
                <a:gd name="T30" fmla="*/ 10 w 16"/>
                <a:gd name="T31" fmla="*/ 11 h 14"/>
                <a:gd name="T32" fmla="*/ 10 w 16"/>
                <a:gd name="T33" fmla="*/ 4 h 14"/>
                <a:gd name="T34" fmla="*/ 6 w 16"/>
                <a:gd name="T35" fmla="*/ 9 h 14"/>
                <a:gd name="T36" fmla="*/ 10 w 16"/>
                <a:gd name="T37" fmla="*/ 11 h 14"/>
                <a:gd name="T38" fmla="*/ 3 w 16"/>
                <a:gd name="T39" fmla="*/ 12 h 14"/>
                <a:gd name="T40" fmla="*/ 4 w 16"/>
                <a:gd name="T41" fmla="*/ 12 h 14"/>
                <a:gd name="T42" fmla="*/ 2 w 16"/>
                <a:gd name="T43" fmla="*/ 10 h 14"/>
                <a:gd name="T44" fmla="*/ 3 w 16"/>
                <a:gd name="T45" fmla="*/ 12 h 14"/>
                <a:gd name="T46" fmla="*/ 14 w 16"/>
                <a:gd name="T47" fmla="*/ 8 h 14"/>
                <a:gd name="T48" fmla="*/ 14 w 16"/>
                <a:gd name="T49" fmla="*/ 7 h 14"/>
                <a:gd name="T50" fmla="*/ 13 w 16"/>
                <a:gd name="T51" fmla="*/ 6 h 14"/>
                <a:gd name="T52" fmla="*/ 14 w 16"/>
                <a:gd name="T5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" h="14">
                  <a:moveTo>
                    <a:pt x="4" y="2"/>
                  </a:moveTo>
                  <a:cubicBezTo>
                    <a:pt x="8" y="0"/>
                    <a:pt x="14" y="0"/>
                    <a:pt x="15" y="4"/>
                  </a:cubicBezTo>
                  <a:cubicBezTo>
                    <a:pt x="16" y="7"/>
                    <a:pt x="14" y="11"/>
                    <a:pt x="13" y="12"/>
                  </a:cubicBezTo>
                  <a:cubicBezTo>
                    <a:pt x="10" y="14"/>
                    <a:pt x="5" y="14"/>
                    <a:pt x="3" y="13"/>
                  </a:cubicBezTo>
                  <a:cubicBezTo>
                    <a:pt x="0" y="11"/>
                    <a:pt x="1" y="9"/>
                    <a:pt x="2" y="7"/>
                  </a:cubicBezTo>
                  <a:cubicBezTo>
                    <a:pt x="3" y="5"/>
                    <a:pt x="3" y="3"/>
                    <a:pt x="4" y="2"/>
                  </a:cubicBezTo>
                  <a:close/>
                  <a:moveTo>
                    <a:pt x="4" y="4"/>
                  </a:moveTo>
                  <a:cubicBezTo>
                    <a:pt x="4" y="4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lose/>
                  <a:moveTo>
                    <a:pt x="9" y="2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8" y="2"/>
                    <a:pt x="9" y="2"/>
                    <a:pt x="9" y="2"/>
                  </a:cubicBezTo>
                  <a:close/>
                  <a:moveTo>
                    <a:pt x="14" y="5"/>
                  </a:moveTo>
                  <a:cubicBezTo>
                    <a:pt x="14" y="3"/>
                    <a:pt x="12" y="2"/>
                    <a:pt x="11" y="1"/>
                  </a:cubicBezTo>
                  <a:cubicBezTo>
                    <a:pt x="12" y="3"/>
                    <a:pt x="13" y="4"/>
                    <a:pt x="14" y="5"/>
                  </a:cubicBezTo>
                  <a:close/>
                  <a:moveTo>
                    <a:pt x="10" y="11"/>
                  </a:moveTo>
                  <a:cubicBezTo>
                    <a:pt x="13" y="10"/>
                    <a:pt x="13" y="4"/>
                    <a:pt x="10" y="4"/>
                  </a:cubicBezTo>
                  <a:cubicBezTo>
                    <a:pt x="7" y="3"/>
                    <a:pt x="4" y="5"/>
                    <a:pt x="6" y="9"/>
                  </a:cubicBezTo>
                  <a:cubicBezTo>
                    <a:pt x="7" y="10"/>
                    <a:pt x="9" y="11"/>
                    <a:pt x="10" y="11"/>
                  </a:cubicBezTo>
                  <a:close/>
                  <a:moveTo>
                    <a:pt x="3" y="12"/>
                  </a:moveTo>
                  <a:cubicBezTo>
                    <a:pt x="3" y="12"/>
                    <a:pt x="4" y="12"/>
                    <a:pt x="4" y="12"/>
                  </a:cubicBezTo>
                  <a:cubicBezTo>
                    <a:pt x="3" y="11"/>
                    <a:pt x="3" y="10"/>
                    <a:pt x="2" y="10"/>
                  </a:cubicBezTo>
                  <a:cubicBezTo>
                    <a:pt x="2" y="10"/>
                    <a:pt x="3" y="11"/>
                    <a:pt x="3" y="12"/>
                  </a:cubicBezTo>
                  <a:close/>
                  <a:moveTo>
                    <a:pt x="14" y="8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7"/>
                    <a:pt x="14" y="7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Freeform 146"/>
            <p:cNvSpPr>
              <a:spLocks noEditPoints="1"/>
            </p:cNvSpPr>
            <p:nvPr/>
          </p:nvSpPr>
          <p:spPr bwMode="auto">
            <a:xfrm>
              <a:off x="9443872" y="2248053"/>
              <a:ext cx="44158" cy="38348"/>
            </a:xfrm>
            <a:custGeom>
              <a:avLst/>
              <a:gdLst>
                <a:gd name="T0" fmla="*/ 1 w 16"/>
                <a:gd name="T1" fmla="*/ 11 h 14"/>
                <a:gd name="T2" fmla="*/ 8 w 16"/>
                <a:gd name="T3" fmla="*/ 0 h 14"/>
                <a:gd name="T4" fmla="*/ 13 w 16"/>
                <a:gd name="T5" fmla="*/ 4 h 14"/>
                <a:gd name="T6" fmla="*/ 6 w 16"/>
                <a:gd name="T7" fmla="*/ 14 h 14"/>
                <a:gd name="T8" fmla="*/ 1 w 16"/>
                <a:gd name="T9" fmla="*/ 11 h 14"/>
                <a:gd name="T10" fmla="*/ 8 w 16"/>
                <a:gd name="T11" fmla="*/ 4 h 14"/>
                <a:gd name="T12" fmla="*/ 3 w 16"/>
                <a:gd name="T13" fmla="*/ 9 h 14"/>
                <a:gd name="T14" fmla="*/ 5 w 16"/>
                <a:gd name="T15" fmla="*/ 10 h 14"/>
                <a:gd name="T16" fmla="*/ 6 w 16"/>
                <a:gd name="T17" fmla="*/ 10 h 14"/>
                <a:gd name="T18" fmla="*/ 4 w 16"/>
                <a:gd name="T19" fmla="*/ 11 h 14"/>
                <a:gd name="T20" fmla="*/ 5 w 16"/>
                <a:gd name="T21" fmla="*/ 12 h 14"/>
                <a:gd name="T22" fmla="*/ 8 w 16"/>
                <a:gd name="T23" fmla="*/ 4 h 14"/>
                <a:gd name="T24" fmla="*/ 11 w 16"/>
                <a:gd name="T25" fmla="*/ 6 h 14"/>
                <a:gd name="T26" fmla="*/ 10 w 16"/>
                <a:gd name="T27" fmla="*/ 4 h 14"/>
                <a:gd name="T28" fmla="*/ 11 w 16"/>
                <a:gd name="T29" fmla="*/ 6 h 14"/>
                <a:gd name="T30" fmla="*/ 11 w 16"/>
                <a:gd name="T31" fmla="*/ 10 h 14"/>
                <a:gd name="T32" fmla="*/ 12 w 16"/>
                <a:gd name="T33" fmla="*/ 8 h 14"/>
                <a:gd name="T34" fmla="*/ 11 w 16"/>
                <a:gd name="T3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4">
                  <a:moveTo>
                    <a:pt x="1" y="11"/>
                  </a:moveTo>
                  <a:cubicBezTo>
                    <a:pt x="0" y="6"/>
                    <a:pt x="3" y="0"/>
                    <a:pt x="8" y="0"/>
                  </a:cubicBezTo>
                  <a:cubicBezTo>
                    <a:pt x="9" y="0"/>
                    <a:pt x="12" y="2"/>
                    <a:pt x="13" y="4"/>
                  </a:cubicBezTo>
                  <a:cubicBezTo>
                    <a:pt x="16" y="8"/>
                    <a:pt x="11" y="14"/>
                    <a:pt x="6" y="14"/>
                  </a:cubicBezTo>
                  <a:cubicBezTo>
                    <a:pt x="4" y="14"/>
                    <a:pt x="2" y="13"/>
                    <a:pt x="1" y="11"/>
                  </a:cubicBezTo>
                  <a:close/>
                  <a:moveTo>
                    <a:pt x="8" y="4"/>
                  </a:moveTo>
                  <a:cubicBezTo>
                    <a:pt x="5" y="4"/>
                    <a:pt x="3" y="6"/>
                    <a:pt x="3" y="9"/>
                  </a:cubicBezTo>
                  <a:cubicBezTo>
                    <a:pt x="4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5" y="11"/>
                    <a:pt x="5" y="10"/>
                    <a:pt x="4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9" y="14"/>
                    <a:pt x="13" y="6"/>
                    <a:pt x="8" y="4"/>
                  </a:cubicBezTo>
                  <a:close/>
                  <a:moveTo>
                    <a:pt x="11" y="6"/>
                  </a:moveTo>
                  <a:cubicBezTo>
                    <a:pt x="11" y="5"/>
                    <a:pt x="11" y="4"/>
                    <a:pt x="10" y="4"/>
                  </a:cubicBezTo>
                  <a:cubicBezTo>
                    <a:pt x="10" y="5"/>
                    <a:pt x="11" y="5"/>
                    <a:pt x="11" y="6"/>
                  </a:cubicBezTo>
                  <a:close/>
                  <a:moveTo>
                    <a:pt x="11" y="10"/>
                  </a:moveTo>
                  <a:cubicBezTo>
                    <a:pt x="12" y="10"/>
                    <a:pt x="13" y="9"/>
                    <a:pt x="12" y="8"/>
                  </a:cubicBezTo>
                  <a:cubicBezTo>
                    <a:pt x="12" y="9"/>
                    <a:pt x="11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9" name="组合 578"/>
          <p:cNvGrpSpPr/>
          <p:nvPr/>
        </p:nvGrpSpPr>
        <p:grpSpPr>
          <a:xfrm>
            <a:off x="5836690" y="1625833"/>
            <a:ext cx="175470" cy="244030"/>
            <a:chOff x="12038729" y="1550823"/>
            <a:chExt cx="175470" cy="244030"/>
          </a:xfrm>
          <a:solidFill>
            <a:srgbClr val="00B050"/>
          </a:solidFill>
        </p:grpSpPr>
        <p:sp>
          <p:nvSpPr>
            <p:cNvPr id="498" name="Freeform 147"/>
            <p:cNvSpPr>
              <a:spLocks noEditPoints="1"/>
            </p:cNvSpPr>
            <p:nvPr/>
          </p:nvSpPr>
          <p:spPr bwMode="auto">
            <a:xfrm>
              <a:off x="12073591" y="1599629"/>
              <a:ext cx="104584" cy="167335"/>
            </a:xfrm>
            <a:custGeom>
              <a:avLst/>
              <a:gdLst>
                <a:gd name="T0" fmla="*/ 34 w 38"/>
                <a:gd name="T1" fmla="*/ 40 h 61"/>
                <a:gd name="T2" fmla="*/ 36 w 38"/>
                <a:gd name="T3" fmla="*/ 34 h 61"/>
                <a:gd name="T4" fmla="*/ 38 w 38"/>
                <a:gd name="T5" fmla="*/ 53 h 61"/>
                <a:gd name="T6" fmla="*/ 35 w 38"/>
                <a:gd name="T7" fmla="*/ 58 h 61"/>
                <a:gd name="T8" fmla="*/ 34 w 38"/>
                <a:gd name="T9" fmla="*/ 57 h 61"/>
                <a:gd name="T10" fmla="*/ 27 w 38"/>
                <a:gd name="T11" fmla="*/ 57 h 61"/>
                <a:gd name="T12" fmla="*/ 1 w 38"/>
                <a:gd name="T13" fmla="*/ 30 h 61"/>
                <a:gd name="T14" fmla="*/ 22 w 38"/>
                <a:gd name="T15" fmla="*/ 2 h 61"/>
                <a:gd name="T16" fmla="*/ 25 w 38"/>
                <a:gd name="T17" fmla="*/ 3 h 61"/>
                <a:gd name="T18" fmla="*/ 30 w 38"/>
                <a:gd name="T19" fmla="*/ 1 h 61"/>
                <a:gd name="T20" fmla="*/ 32 w 38"/>
                <a:gd name="T21" fmla="*/ 7 h 61"/>
                <a:gd name="T22" fmla="*/ 30 w 38"/>
                <a:gd name="T23" fmla="*/ 8 h 61"/>
                <a:gd name="T24" fmla="*/ 34 w 38"/>
                <a:gd name="T25" fmla="*/ 40 h 61"/>
                <a:gd name="T26" fmla="*/ 15 w 38"/>
                <a:gd name="T27" fmla="*/ 9 h 61"/>
                <a:gd name="T28" fmla="*/ 4 w 38"/>
                <a:gd name="T29" fmla="*/ 33 h 61"/>
                <a:gd name="T30" fmla="*/ 32 w 38"/>
                <a:gd name="T31" fmla="*/ 52 h 61"/>
                <a:gd name="T32" fmla="*/ 28 w 38"/>
                <a:gd name="T33" fmla="*/ 7 h 61"/>
                <a:gd name="T34" fmla="*/ 15 w 38"/>
                <a:gd name="T35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61">
                  <a:moveTo>
                    <a:pt x="34" y="40"/>
                  </a:moveTo>
                  <a:cubicBezTo>
                    <a:pt x="35" y="38"/>
                    <a:pt x="35" y="35"/>
                    <a:pt x="36" y="34"/>
                  </a:cubicBezTo>
                  <a:cubicBezTo>
                    <a:pt x="37" y="40"/>
                    <a:pt x="32" y="49"/>
                    <a:pt x="38" y="53"/>
                  </a:cubicBezTo>
                  <a:cubicBezTo>
                    <a:pt x="38" y="55"/>
                    <a:pt x="36" y="56"/>
                    <a:pt x="35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1" y="57"/>
                    <a:pt x="29" y="58"/>
                    <a:pt x="27" y="57"/>
                  </a:cubicBezTo>
                  <a:cubicBezTo>
                    <a:pt x="12" y="56"/>
                    <a:pt x="3" y="43"/>
                    <a:pt x="1" y="30"/>
                  </a:cubicBezTo>
                  <a:cubicBezTo>
                    <a:pt x="0" y="19"/>
                    <a:pt x="11" y="5"/>
                    <a:pt x="22" y="2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6" y="2"/>
                    <a:pt x="28" y="0"/>
                    <a:pt x="30" y="1"/>
                  </a:cubicBezTo>
                  <a:cubicBezTo>
                    <a:pt x="30" y="3"/>
                    <a:pt x="30" y="5"/>
                    <a:pt x="32" y="7"/>
                  </a:cubicBezTo>
                  <a:cubicBezTo>
                    <a:pt x="31" y="7"/>
                    <a:pt x="31" y="8"/>
                    <a:pt x="30" y="8"/>
                  </a:cubicBezTo>
                  <a:cubicBezTo>
                    <a:pt x="32" y="18"/>
                    <a:pt x="31" y="29"/>
                    <a:pt x="34" y="40"/>
                  </a:cubicBezTo>
                  <a:close/>
                  <a:moveTo>
                    <a:pt x="15" y="9"/>
                  </a:moveTo>
                  <a:cubicBezTo>
                    <a:pt x="6" y="15"/>
                    <a:pt x="5" y="25"/>
                    <a:pt x="4" y="33"/>
                  </a:cubicBezTo>
                  <a:cubicBezTo>
                    <a:pt x="5" y="42"/>
                    <a:pt x="22" y="61"/>
                    <a:pt x="32" y="52"/>
                  </a:cubicBezTo>
                  <a:cubicBezTo>
                    <a:pt x="29" y="37"/>
                    <a:pt x="27" y="22"/>
                    <a:pt x="28" y="7"/>
                  </a:cubicBezTo>
                  <a:cubicBezTo>
                    <a:pt x="23" y="6"/>
                    <a:pt x="19" y="7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9" name="Freeform 148"/>
            <p:cNvSpPr>
              <a:spLocks noEditPoints="1"/>
            </p:cNvSpPr>
            <p:nvPr/>
          </p:nvSpPr>
          <p:spPr bwMode="auto">
            <a:xfrm>
              <a:off x="12038729" y="1550823"/>
              <a:ext cx="175470" cy="244030"/>
            </a:xfrm>
            <a:custGeom>
              <a:avLst/>
              <a:gdLst>
                <a:gd name="T0" fmla="*/ 52 w 64"/>
                <a:gd name="T1" fmla="*/ 4 h 89"/>
                <a:gd name="T2" fmla="*/ 53 w 64"/>
                <a:gd name="T3" fmla="*/ 8 h 89"/>
                <a:gd name="T4" fmla="*/ 58 w 64"/>
                <a:gd name="T5" fmla="*/ 21 h 89"/>
                <a:gd name="T6" fmla="*/ 56 w 64"/>
                <a:gd name="T7" fmla="*/ 25 h 89"/>
                <a:gd name="T8" fmla="*/ 56 w 64"/>
                <a:gd name="T9" fmla="*/ 31 h 89"/>
                <a:gd name="T10" fmla="*/ 64 w 64"/>
                <a:gd name="T11" fmla="*/ 81 h 89"/>
                <a:gd name="T12" fmla="*/ 64 w 64"/>
                <a:gd name="T13" fmla="*/ 85 h 89"/>
                <a:gd name="T14" fmla="*/ 62 w 64"/>
                <a:gd name="T15" fmla="*/ 88 h 89"/>
                <a:gd name="T16" fmla="*/ 58 w 64"/>
                <a:gd name="T17" fmla="*/ 85 h 89"/>
                <a:gd name="T18" fmla="*/ 2 w 64"/>
                <a:gd name="T19" fmla="*/ 36 h 89"/>
                <a:gd name="T20" fmla="*/ 8 w 64"/>
                <a:gd name="T21" fmla="*/ 22 h 89"/>
                <a:gd name="T22" fmla="*/ 34 w 64"/>
                <a:gd name="T23" fmla="*/ 4 h 89"/>
                <a:gd name="T24" fmla="*/ 52 w 64"/>
                <a:gd name="T25" fmla="*/ 2 h 89"/>
                <a:gd name="T26" fmla="*/ 17 w 64"/>
                <a:gd name="T27" fmla="*/ 18 h 89"/>
                <a:gd name="T28" fmla="*/ 6 w 64"/>
                <a:gd name="T29" fmla="*/ 47 h 89"/>
                <a:gd name="T30" fmla="*/ 10 w 64"/>
                <a:gd name="T31" fmla="*/ 50 h 89"/>
                <a:gd name="T32" fmla="*/ 8 w 64"/>
                <a:gd name="T33" fmla="*/ 60 h 89"/>
                <a:gd name="T34" fmla="*/ 14 w 64"/>
                <a:gd name="T35" fmla="*/ 67 h 89"/>
                <a:gd name="T36" fmla="*/ 20 w 64"/>
                <a:gd name="T37" fmla="*/ 71 h 89"/>
                <a:gd name="T38" fmla="*/ 39 w 64"/>
                <a:gd name="T39" fmla="*/ 82 h 89"/>
                <a:gd name="T40" fmla="*/ 42 w 64"/>
                <a:gd name="T41" fmla="*/ 82 h 89"/>
                <a:gd name="T42" fmla="*/ 58 w 64"/>
                <a:gd name="T43" fmla="*/ 77 h 89"/>
                <a:gd name="T44" fmla="*/ 53 w 64"/>
                <a:gd name="T45" fmla="*/ 73 h 89"/>
                <a:gd name="T46" fmla="*/ 57 w 64"/>
                <a:gd name="T47" fmla="*/ 71 h 89"/>
                <a:gd name="T48" fmla="*/ 52 w 64"/>
                <a:gd name="T49" fmla="*/ 65 h 89"/>
                <a:gd name="T50" fmla="*/ 55 w 64"/>
                <a:gd name="T51" fmla="*/ 58 h 89"/>
                <a:gd name="T52" fmla="*/ 55 w 64"/>
                <a:gd name="T53" fmla="*/ 55 h 89"/>
                <a:gd name="T54" fmla="*/ 49 w 64"/>
                <a:gd name="T55" fmla="*/ 49 h 89"/>
                <a:gd name="T56" fmla="*/ 53 w 64"/>
                <a:gd name="T57" fmla="*/ 41 h 89"/>
                <a:gd name="T58" fmla="*/ 53 w 64"/>
                <a:gd name="T59" fmla="*/ 39 h 89"/>
                <a:gd name="T60" fmla="*/ 47 w 64"/>
                <a:gd name="T61" fmla="*/ 34 h 89"/>
                <a:gd name="T62" fmla="*/ 52 w 64"/>
                <a:gd name="T63" fmla="*/ 31 h 89"/>
                <a:gd name="T64" fmla="*/ 48 w 64"/>
                <a:gd name="T65" fmla="*/ 26 h 89"/>
                <a:gd name="T66" fmla="*/ 51 w 64"/>
                <a:gd name="T67" fmla="*/ 24 h 89"/>
                <a:gd name="T68" fmla="*/ 46 w 64"/>
                <a:gd name="T69" fmla="*/ 18 h 89"/>
                <a:gd name="T70" fmla="*/ 21 w 64"/>
                <a:gd name="T71" fmla="*/ 19 h 89"/>
                <a:gd name="T72" fmla="*/ 20 w 64"/>
                <a:gd name="T73" fmla="*/ 22 h 89"/>
                <a:gd name="T74" fmla="*/ 17 w 64"/>
                <a:gd name="T75" fmla="*/ 23 h 89"/>
                <a:gd name="T76" fmla="*/ 40 w 64"/>
                <a:gd name="T77" fmla="*/ 8 h 89"/>
                <a:gd name="T78" fmla="*/ 40 w 64"/>
                <a:gd name="T79" fmla="*/ 8 h 89"/>
                <a:gd name="T80" fmla="*/ 41 w 64"/>
                <a:gd name="T81" fmla="*/ 8 h 89"/>
                <a:gd name="T82" fmla="*/ 46 w 64"/>
                <a:gd name="T83" fmla="*/ 14 h 89"/>
                <a:gd name="T84" fmla="*/ 48 w 64"/>
                <a:gd name="T85" fmla="*/ 11 h 89"/>
                <a:gd name="T86" fmla="*/ 46 w 64"/>
                <a:gd name="T87" fmla="*/ 14 h 89"/>
                <a:gd name="T88" fmla="*/ 50 w 64"/>
                <a:gd name="T89" fmla="*/ 13 h 89"/>
                <a:gd name="T90" fmla="*/ 51 w 64"/>
                <a:gd name="T91" fmla="*/ 16 h 89"/>
                <a:gd name="T92" fmla="*/ 43 w 64"/>
                <a:gd name="T93" fmla="*/ 84 h 89"/>
                <a:gd name="T94" fmla="*/ 58 w 64"/>
                <a:gd name="T95" fmla="*/ 80 h 89"/>
                <a:gd name="T96" fmla="*/ 58 w 64"/>
                <a:gd name="T97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89">
                  <a:moveTo>
                    <a:pt x="52" y="2"/>
                  </a:moveTo>
                  <a:cubicBezTo>
                    <a:pt x="52" y="3"/>
                    <a:pt x="52" y="4"/>
                    <a:pt x="52" y="4"/>
                  </a:cubicBezTo>
                  <a:cubicBezTo>
                    <a:pt x="53" y="4"/>
                    <a:pt x="53" y="5"/>
                    <a:pt x="54" y="6"/>
                  </a:cubicBezTo>
                  <a:cubicBezTo>
                    <a:pt x="54" y="7"/>
                    <a:pt x="53" y="8"/>
                    <a:pt x="53" y="8"/>
                  </a:cubicBezTo>
                  <a:cubicBezTo>
                    <a:pt x="53" y="8"/>
                    <a:pt x="54" y="9"/>
                    <a:pt x="54" y="10"/>
                  </a:cubicBezTo>
                  <a:cubicBezTo>
                    <a:pt x="53" y="14"/>
                    <a:pt x="54" y="19"/>
                    <a:pt x="58" y="21"/>
                  </a:cubicBezTo>
                  <a:cubicBezTo>
                    <a:pt x="57" y="23"/>
                    <a:pt x="56" y="22"/>
                    <a:pt x="55" y="21"/>
                  </a:cubicBezTo>
                  <a:cubicBezTo>
                    <a:pt x="54" y="22"/>
                    <a:pt x="54" y="24"/>
                    <a:pt x="56" y="25"/>
                  </a:cubicBezTo>
                  <a:cubicBezTo>
                    <a:pt x="54" y="27"/>
                    <a:pt x="55" y="29"/>
                    <a:pt x="55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47"/>
                    <a:pt x="61" y="63"/>
                    <a:pt x="62" y="79"/>
                  </a:cubicBezTo>
                  <a:cubicBezTo>
                    <a:pt x="63" y="80"/>
                    <a:pt x="63" y="81"/>
                    <a:pt x="64" y="81"/>
                  </a:cubicBezTo>
                  <a:cubicBezTo>
                    <a:pt x="64" y="82"/>
                    <a:pt x="63" y="82"/>
                    <a:pt x="63" y="82"/>
                  </a:cubicBezTo>
                  <a:cubicBezTo>
                    <a:pt x="64" y="83"/>
                    <a:pt x="64" y="84"/>
                    <a:pt x="64" y="85"/>
                  </a:cubicBezTo>
                  <a:cubicBezTo>
                    <a:pt x="64" y="86"/>
                    <a:pt x="63" y="86"/>
                    <a:pt x="62" y="86"/>
                  </a:cubicBezTo>
                  <a:cubicBezTo>
                    <a:pt x="62" y="87"/>
                    <a:pt x="63" y="87"/>
                    <a:pt x="62" y="88"/>
                  </a:cubicBezTo>
                  <a:cubicBezTo>
                    <a:pt x="62" y="88"/>
                    <a:pt x="62" y="87"/>
                    <a:pt x="62" y="86"/>
                  </a:cubicBezTo>
                  <a:cubicBezTo>
                    <a:pt x="60" y="86"/>
                    <a:pt x="60" y="86"/>
                    <a:pt x="58" y="85"/>
                  </a:cubicBezTo>
                  <a:cubicBezTo>
                    <a:pt x="47" y="89"/>
                    <a:pt x="34" y="87"/>
                    <a:pt x="21" y="83"/>
                  </a:cubicBezTo>
                  <a:cubicBezTo>
                    <a:pt x="2" y="73"/>
                    <a:pt x="0" y="53"/>
                    <a:pt x="2" y="36"/>
                  </a:cubicBezTo>
                  <a:cubicBezTo>
                    <a:pt x="3" y="33"/>
                    <a:pt x="5" y="30"/>
                    <a:pt x="6" y="26"/>
                  </a:cubicBezTo>
                  <a:cubicBezTo>
                    <a:pt x="7" y="25"/>
                    <a:pt x="7" y="23"/>
                    <a:pt x="8" y="22"/>
                  </a:cubicBezTo>
                  <a:cubicBezTo>
                    <a:pt x="9" y="19"/>
                    <a:pt x="12" y="18"/>
                    <a:pt x="13" y="16"/>
                  </a:cubicBezTo>
                  <a:cubicBezTo>
                    <a:pt x="20" y="10"/>
                    <a:pt x="27" y="7"/>
                    <a:pt x="34" y="4"/>
                  </a:cubicBezTo>
                  <a:cubicBezTo>
                    <a:pt x="35" y="4"/>
                    <a:pt x="36" y="4"/>
                    <a:pt x="36" y="5"/>
                  </a:cubicBezTo>
                  <a:cubicBezTo>
                    <a:pt x="41" y="5"/>
                    <a:pt x="46" y="0"/>
                    <a:pt x="52" y="2"/>
                  </a:cubicBezTo>
                  <a:close/>
                  <a:moveTo>
                    <a:pt x="19" y="16"/>
                  </a:moveTo>
                  <a:cubicBezTo>
                    <a:pt x="18" y="16"/>
                    <a:pt x="17" y="17"/>
                    <a:pt x="17" y="18"/>
                  </a:cubicBezTo>
                  <a:cubicBezTo>
                    <a:pt x="17" y="18"/>
                    <a:pt x="19" y="17"/>
                    <a:pt x="19" y="16"/>
                  </a:cubicBezTo>
                  <a:close/>
                  <a:moveTo>
                    <a:pt x="6" y="47"/>
                  </a:moveTo>
                  <a:cubicBezTo>
                    <a:pt x="7" y="48"/>
                    <a:pt x="9" y="47"/>
                    <a:pt x="10" y="49"/>
                  </a:cubicBezTo>
                  <a:cubicBezTo>
                    <a:pt x="10" y="49"/>
                    <a:pt x="10" y="49"/>
                    <a:pt x="10" y="50"/>
                  </a:cubicBezTo>
                  <a:cubicBezTo>
                    <a:pt x="3" y="48"/>
                    <a:pt x="5" y="56"/>
                    <a:pt x="6" y="59"/>
                  </a:cubicBezTo>
                  <a:cubicBezTo>
                    <a:pt x="7" y="59"/>
                    <a:pt x="7" y="59"/>
                    <a:pt x="8" y="60"/>
                  </a:cubicBezTo>
                  <a:cubicBezTo>
                    <a:pt x="6" y="65"/>
                    <a:pt x="12" y="72"/>
                    <a:pt x="16" y="74"/>
                  </a:cubicBezTo>
                  <a:cubicBezTo>
                    <a:pt x="15" y="72"/>
                    <a:pt x="14" y="70"/>
                    <a:pt x="14" y="67"/>
                  </a:cubicBezTo>
                  <a:cubicBezTo>
                    <a:pt x="16" y="68"/>
                    <a:pt x="15" y="71"/>
                    <a:pt x="18" y="73"/>
                  </a:cubicBezTo>
                  <a:cubicBezTo>
                    <a:pt x="19" y="73"/>
                    <a:pt x="19" y="71"/>
                    <a:pt x="20" y="71"/>
                  </a:cubicBezTo>
                  <a:cubicBezTo>
                    <a:pt x="21" y="72"/>
                    <a:pt x="20" y="74"/>
                    <a:pt x="19" y="75"/>
                  </a:cubicBezTo>
                  <a:cubicBezTo>
                    <a:pt x="26" y="80"/>
                    <a:pt x="33" y="82"/>
                    <a:pt x="39" y="82"/>
                  </a:cubicBezTo>
                  <a:cubicBezTo>
                    <a:pt x="40" y="81"/>
                    <a:pt x="39" y="80"/>
                    <a:pt x="40" y="79"/>
                  </a:cubicBezTo>
                  <a:cubicBezTo>
                    <a:pt x="41" y="80"/>
                    <a:pt x="41" y="81"/>
                    <a:pt x="42" y="82"/>
                  </a:cubicBezTo>
                  <a:cubicBezTo>
                    <a:pt x="45" y="81"/>
                    <a:pt x="49" y="82"/>
                    <a:pt x="52" y="81"/>
                  </a:cubicBezTo>
                  <a:cubicBezTo>
                    <a:pt x="51" y="78"/>
                    <a:pt x="56" y="79"/>
                    <a:pt x="58" y="77"/>
                  </a:cubicBezTo>
                  <a:cubicBezTo>
                    <a:pt x="58" y="76"/>
                    <a:pt x="58" y="75"/>
                    <a:pt x="57" y="73"/>
                  </a:cubicBezTo>
                  <a:cubicBezTo>
                    <a:pt x="56" y="73"/>
                    <a:pt x="55" y="74"/>
                    <a:pt x="53" y="73"/>
                  </a:cubicBezTo>
                  <a:cubicBezTo>
                    <a:pt x="53" y="73"/>
                    <a:pt x="53" y="72"/>
                    <a:pt x="53" y="72"/>
                  </a:cubicBezTo>
                  <a:cubicBezTo>
                    <a:pt x="54" y="71"/>
                    <a:pt x="55" y="70"/>
                    <a:pt x="57" y="71"/>
                  </a:cubicBezTo>
                  <a:cubicBezTo>
                    <a:pt x="57" y="69"/>
                    <a:pt x="57" y="67"/>
                    <a:pt x="56" y="66"/>
                  </a:cubicBezTo>
                  <a:cubicBezTo>
                    <a:pt x="55" y="66"/>
                    <a:pt x="53" y="66"/>
                    <a:pt x="52" y="65"/>
                  </a:cubicBezTo>
                  <a:cubicBezTo>
                    <a:pt x="51" y="62"/>
                    <a:pt x="54" y="64"/>
                    <a:pt x="56" y="63"/>
                  </a:cubicBezTo>
                  <a:cubicBezTo>
                    <a:pt x="55" y="62"/>
                    <a:pt x="56" y="60"/>
                    <a:pt x="55" y="58"/>
                  </a:cubicBezTo>
                  <a:cubicBezTo>
                    <a:pt x="53" y="57"/>
                    <a:pt x="49" y="59"/>
                    <a:pt x="50" y="56"/>
                  </a:cubicBezTo>
                  <a:cubicBezTo>
                    <a:pt x="52" y="55"/>
                    <a:pt x="53" y="56"/>
                    <a:pt x="55" y="55"/>
                  </a:cubicBezTo>
                  <a:cubicBezTo>
                    <a:pt x="55" y="54"/>
                    <a:pt x="55" y="52"/>
                    <a:pt x="54" y="51"/>
                  </a:cubicBezTo>
                  <a:cubicBezTo>
                    <a:pt x="52" y="50"/>
                    <a:pt x="49" y="52"/>
                    <a:pt x="49" y="49"/>
                  </a:cubicBezTo>
                  <a:cubicBezTo>
                    <a:pt x="51" y="48"/>
                    <a:pt x="52" y="49"/>
                    <a:pt x="54" y="48"/>
                  </a:cubicBezTo>
                  <a:cubicBezTo>
                    <a:pt x="54" y="46"/>
                    <a:pt x="54" y="43"/>
                    <a:pt x="53" y="41"/>
                  </a:cubicBezTo>
                  <a:cubicBezTo>
                    <a:pt x="51" y="42"/>
                    <a:pt x="50" y="43"/>
                    <a:pt x="48" y="42"/>
                  </a:cubicBezTo>
                  <a:cubicBezTo>
                    <a:pt x="48" y="39"/>
                    <a:pt x="51" y="39"/>
                    <a:pt x="53" y="39"/>
                  </a:cubicBezTo>
                  <a:cubicBezTo>
                    <a:pt x="53" y="37"/>
                    <a:pt x="53" y="35"/>
                    <a:pt x="52" y="34"/>
                  </a:cubicBezTo>
                  <a:cubicBezTo>
                    <a:pt x="50" y="33"/>
                    <a:pt x="49" y="35"/>
                    <a:pt x="47" y="34"/>
                  </a:cubicBezTo>
                  <a:cubicBezTo>
                    <a:pt x="47" y="34"/>
                    <a:pt x="47" y="33"/>
                    <a:pt x="47" y="32"/>
                  </a:cubicBezTo>
                  <a:cubicBezTo>
                    <a:pt x="49" y="32"/>
                    <a:pt x="50" y="32"/>
                    <a:pt x="52" y="31"/>
                  </a:cubicBezTo>
                  <a:cubicBezTo>
                    <a:pt x="52" y="29"/>
                    <a:pt x="52" y="28"/>
                    <a:pt x="51" y="26"/>
                  </a:cubicBezTo>
                  <a:cubicBezTo>
                    <a:pt x="50" y="26"/>
                    <a:pt x="49" y="27"/>
                    <a:pt x="48" y="26"/>
                  </a:cubicBezTo>
                  <a:cubicBezTo>
                    <a:pt x="47" y="26"/>
                    <a:pt x="47" y="25"/>
                    <a:pt x="48" y="24"/>
                  </a:cubicBezTo>
                  <a:cubicBezTo>
                    <a:pt x="49" y="24"/>
                    <a:pt x="50" y="24"/>
                    <a:pt x="51" y="24"/>
                  </a:cubicBezTo>
                  <a:cubicBezTo>
                    <a:pt x="51" y="22"/>
                    <a:pt x="51" y="20"/>
                    <a:pt x="50" y="18"/>
                  </a:cubicBezTo>
                  <a:cubicBezTo>
                    <a:pt x="49" y="18"/>
                    <a:pt x="48" y="19"/>
                    <a:pt x="46" y="18"/>
                  </a:cubicBezTo>
                  <a:cubicBezTo>
                    <a:pt x="46" y="18"/>
                    <a:pt x="46" y="17"/>
                    <a:pt x="46" y="16"/>
                  </a:cubicBezTo>
                  <a:cubicBezTo>
                    <a:pt x="37" y="11"/>
                    <a:pt x="28" y="12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2"/>
                    <a:pt x="20" y="21"/>
                    <a:pt x="20" y="22"/>
                  </a:cubicBezTo>
                  <a:cubicBezTo>
                    <a:pt x="20" y="23"/>
                    <a:pt x="21" y="22"/>
                    <a:pt x="22" y="23"/>
                  </a:cubicBezTo>
                  <a:cubicBezTo>
                    <a:pt x="21" y="26"/>
                    <a:pt x="19" y="23"/>
                    <a:pt x="17" y="23"/>
                  </a:cubicBezTo>
                  <a:cubicBezTo>
                    <a:pt x="12" y="28"/>
                    <a:pt x="8" y="39"/>
                    <a:pt x="6" y="47"/>
                  </a:cubicBezTo>
                  <a:close/>
                  <a:moveTo>
                    <a:pt x="40" y="8"/>
                  </a:moveTo>
                  <a:cubicBezTo>
                    <a:pt x="40" y="8"/>
                    <a:pt x="38" y="8"/>
                    <a:pt x="38" y="8"/>
                  </a:cubicBezTo>
                  <a:cubicBezTo>
                    <a:pt x="39" y="8"/>
                    <a:pt x="40" y="9"/>
                    <a:pt x="40" y="8"/>
                  </a:cubicBezTo>
                  <a:close/>
                  <a:moveTo>
                    <a:pt x="47" y="8"/>
                  </a:moveTo>
                  <a:cubicBezTo>
                    <a:pt x="45" y="7"/>
                    <a:pt x="42" y="7"/>
                    <a:pt x="41" y="8"/>
                  </a:cubicBezTo>
                  <a:cubicBezTo>
                    <a:pt x="43" y="8"/>
                    <a:pt x="45" y="8"/>
                    <a:pt x="47" y="8"/>
                  </a:cubicBezTo>
                  <a:close/>
                  <a:moveTo>
                    <a:pt x="46" y="14"/>
                  </a:moveTo>
                  <a:cubicBezTo>
                    <a:pt x="46" y="13"/>
                    <a:pt x="45" y="13"/>
                    <a:pt x="46" y="12"/>
                  </a:cubicBezTo>
                  <a:cubicBezTo>
                    <a:pt x="46" y="11"/>
                    <a:pt x="47" y="12"/>
                    <a:pt x="48" y="11"/>
                  </a:cubicBezTo>
                  <a:cubicBezTo>
                    <a:pt x="45" y="10"/>
                    <a:pt x="42" y="11"/>
                    <a:pt x="40" y="11"/>
                  </a:cubicBezTo>
                  <a:cubicBezTo>
                    <a:pt x="42" y="13"/>
                    <a:pt x="44" y="13"/>
                    <a:pt x="46" y="14"/>
                  </a:cubicBezTo>
                  <a:close/>
                  <a:moveTo>
                    <a:pt x="51" y="16"/>
                  </a:moveTo>
                  <a:cubicBezTo>
                    <a:pt x="50" y="15"/>
                    <a:pt x="50" y="14"/>
                    <a:pt x="50" y="13"/>
                  </a:cubicBezTo>
                  <a:cubicBezTo>
                    <a:pt x="49" y="14"/>
                    <a:pt x="48" y="14"/>
                    <a:pt x="47" y="14"/>
                  </a:cubicBezTo>
                  <a:cubicBezTo>
                    <a:pt x="48" y="15"/>
                    <a:pt x="49" y="16"/>
                    <a:pt x="51" y="16"/>
                  </a:cubicBezTo>
                  <a:close/>
                  <a:moveTo>
                    <a:pt x="47" y="84"/>
                  </a:moveTo>
                  <a:cubicBezTo>
                    <a:pt x="46" y="84"/>
                    <a:pt x="44" y="84"/>
                    <a:pt x="43" y="84"/>
                  </a:cubicBezTo>
                  <a:cubicBezTo>
                    <a:pt x="44" y="84"/>
                    <a:pt x="46" y="84"/>
                    <a:pt x="47" y="84"/>
                  </a:cubicBezTo>
                  <a:close/>
                  <a:moveTo>
                    <a:pt x="58" y="80"/>
                  </a:moveTo>
                  <a:cubicBezTo>
                    <a:pt x="57" y="80"/>
                    <a:pt x="56" y="80"/>
                    <a:pt x="55" y="81"/>
                  </a:cubicBezTo>
                  <a:cubicBezTo>
                    <a:pt x="56" y="81"/>
                    <a:pt x="58" y="81"/>
                    <a:pt x="5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3" name="组合 572"/>
          <p:cNvGrpSpPr/>
          <p:nvPr/>
        </p:nvGrpSpPr>
        <p:grpSpPr>
          <a:xfrm>
            <a:off x="4712988" y="1098262"/>
            <a:ext cx="209169" cy="271920"/>
            <a:chOff x="10915027" y="1023252"/>
            <a:chExt cx="209169" cy="271920"/>
          </a:xfrm>
          <a:solidFill>
            <a:srgbClr val="00B050"/>
          </a:solidFill>
        </p:grpSpPr>
        <p:sp>
          <p:nvSpPr>
            <p:cNvPr id="500" name="Freeform 149"/>
            <p:cNvSpPr>
              <a:spLocks/>
            </p:cNvSpPr>
            <p:nvPr/>
          </p:nvSpPr>
          <p:spPr bwMode="auto">
            <a:xfrm>
              <a:off x="10961509" y="1061600"/>
              <a:ext cx="104584" cy="11620"/>
            </a:xfrm>
            <a:custGeom>
              <a:avLst/>
              <a:gdLst>
                <a:gd name="T0" fmla="*/ 38 w 38"/>
                <a:gd name="T1" fmla="*/ 0 h 4"/>
                <a:gd name="T2" fmla="*/ 37 w 38"/>
                <a:gd name="T3" fmla="*/ 1 h 4"/>
                <a:gd name="T4" fmla="*/ 0 w 38"/>
                <a:gd name="T5" fmla="*/ 4 h 4"/>
                <a:gd name="T6" fmla="*/ 0 w 38"/>
                <a:gd name="T7" fmla="*/ 2 h 4"/>
                <a:gd name="T8" fmla="*/ 38 w 3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">
                  <a:moveTo>
                    <a:pt x="38" y="0"/>
                  </a:moveTo>
                  <a:cubicBezTo>
                    <a:pt x="38" y="1"/>
                    <a:pt x="37" y="1"/>
                    <a:pt x="37" y="1"/>
                  </a:cubicBezTo>
                  <a:cubicBezTo>
                    <a:pt x="25" y="2"/>
                    <a:pt x="12" y="2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3" y="0"/>
                    <a:pt x="25" y="1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Freeform 150"/>
            <p:cNvSpPr>
              <a:spLocks/>
            </p:cNvSpPr>
            <p:nvPr/>
          </p:nvSpPr>
          <p:spPr bwMode="auto">
            <a:xfrm>
              <a:off x="10961509" y="1095299"/>
              <a:ext cx="104584" cy="12783"/>
            </a:xfrm>
            <a:custGeom>
              <a:avLst/>
              <a:gdLst>
                <a:gd name="T0" fmla="*/ 38 w 38"/>
                <a:gd name="T1" fmla="*/ 2 h 5"/>
                <a:gd name="T2" fmla="*/ 30 w 38"/>
                <a:gd name="T3" fmla="*/ 2 h 5"/>
                <a:gd name="T4" fmla="*/ 9 w 38"/>
                <a:gd name="T5" fmla="*/ 3 h 5"/>
                <a:gd name="T6" fmla="*/ 0 w 38"/>
                <a:gd name="T7" fmla="*/ 3 h 5"/>
                <a:gd name="T8" fmla="*/ 12 w 38"/>
                <a:gd name="T9" fmla="*/ 2 h 5"/>
                <a:gd name="T10" fmla="*/ 34 w 38"/>
                <a:gd name="T11" fmla="*/ 1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6" y="3"/>
                    <a:pt x="32" y="3"/>
                    <a:pt x="30" y="2"/>
                  </a:cubicBezTo>
                  <a:cubicBezTo>
                    <a:pt x="24" y="3"/>
                    <a:pt x="15" y="2"/>
                    <a:pt x="9" y="3"/>
                  </a:cubicBezTo>
                  <a:cubicBezTo>
                    <a:pt x="7" y="3"/>
                    <a:pt x="2" y="5"/>
                    <a:pt x="0" y="3"/>
                  </a:cubicBezTo>
                  <a:cubicBezTo>
                    <a:pt x="4" y="1"/>
                    <a:pt x="8" y="2"/>
                    <a:pt x="12" y="2"/>
                  </a:cubicBezTo>
                  <a:cubicBezTo>
                    <a:pt x="19" y="1"/>
                    <a:pt x="27" y="1"/>
                    <a:pt x="34" y="1"/>
                  </a:cubicBezTo>
                  <a:cubicBezTo>
                    <a:pt x="35" y="1"/>
                    <a:pt x="37" y="0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Freeform 151"/>
            <p:cNvSpPr>
              <a:spLocks/>
            </p:cNvSpPr>
            <p:nvPr/>
          </p:nvSpPr>
          <p:spPr bwMode="auto">
            <a:xfrm>
              <a:off x="10969644" y="1135971"/>
              <a:ext cx="104584" cy="16269"/>
            </a:xfrm>
            <a:custGeom>
              <a:avLst/>
              <a:gdLst>
                <a:gd name="T0" fmla="*/ 38 w 38"/>
                <a:gd name="T1" fmla="*/ 2 h 6"/>
                <a:gd name="T2" fmla="*/ 38 w 38"/>
                <a:gd name="T3" fmla="*/ 3 h 6"/>
                <a:gd name="T4" fmla="*/ 4 w 38"/>
                <a:gd name="T5" fmla="*/ 4 h 6"/>
                <a:gd name="T6" fmla="*/ 0 w 38"/>
                <a:gd name="T7" fmla="*/ 4 h 6"/>
                <a:gd name="T8" fmla="*/ 2 w 38"/>
                <a:gd name="T9" fmla="*/ 4 h 6"/>
                <a:gd name="T10" fmla="*/ 26 w 38"/>
                <a:gd name="T11" fmla="*/ 1 h 6"/>
                <a:gd name="T12" fmla="*/ 38 w 38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">
                  <a:moveTo>
                    <a:pt x="38" y="2"/>
                  </a:moveTo>
                  <a:cubicBezTo>
                    <a:pt x="37" y="2"/>
                    <a:pt x="38" y="2"/>
                    <a:pt x="38" y="3"/>
                  </a:cubicBezTo>
                  <a:cubicBezTo>
                    <a:pt x="27" y="2"/>
                    <a:pt x="16" y="2"/>
                    <a:pt x="4" y="4"/>
                  </a:cubicBezTo>
                  <a:cubicBezTo>
                    <a:pt x="4" y="5"/>
                    <a:pt x="0" y="6"/>
                    <a:pt x="0" y="4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9" y="1"/>
                    <a:pt x="19" y="1"/>
                    <a:pt x="26" y="1"/>
                  </a:cubicBezTo>
                  <a:cubicBezTo>
                    <a:pt x="29" y="1"/>
                    <a:pt x="36" y="0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Freeform 152"/>
            <p:cNvSpPr>
              <a:spLocks/>
            </p:cNvSpPr>
            <p:nvPr/>
          </p:nvSpPr>
          <p:spPr bwMode="auto">
            <a:xfrm>
              <a:off x="10969644" y="1171995"/>
              <a:ext cx="118529" cy="12783"/>
            </a:xfrm>
            <a:custGeom>
              <a:avLst/>
              <a:gdLst>
                <a:gd name="T0" fmla="*/ 43 w 43"/>
                <a:gd name="T1" fmla="*/ 1 h 5"/>
                <a:gd name="T2" fmla="*/ 38 w 43"/>
                <a:gd name="T3" fmla="*/ 2 h 5"/>
                <a:gd name="T4" fmla="*/ 5 w 43"/>
                <a:gd name="T5" fmla="*/ 4 h 5"/>
                <a:gd name="T6" fmla="*/ 0 w 43"/>
                <a:gd name="T7" fmla="*/ 3 h 5"/>
                <a:gd name="T8" fmla="*/ 15 w 43"/>
                <a:gd name="T9" fmla="*/ 2 h 5"/>
                <a:gd name="T10" fmla="*/ 43 w 4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">
                  <a:moveTo>
                    <a:pt x="43" y="1"/>
                  </a:moveTo>
                  <a:cubicBezTo>
                    <a:pt x="42" y="3"/>
                    <a:pt x="40" y="2"/>
                    <a:pt x="38" y="2"/>
                  </a:cubicBezTo>
                  <a:cubicBezTo>
                    <a:pt x="28" y="2"/>
                    <a:pt x="15" y="4"/>
                    <a:pt x="5" y="4"/>
                  </a:cubicBezTo>
                  <a:cubicBezTo>
                    <a:pt x="4" y="4"/>
                    <a:pt x="1" y="5"/>
                    <a:pt x="0" y="3"/>
                  </a:cubicBezTo>
                  <a:cubicBezTo>
                    <a:pt x="5" y="2"/>
                    <a:pt x="11" y="2"/>
                    <a:pt x="15" y="2"/>
                  </a:cubicBezTo>
                  <a:cubicBezTo>
                    <a:pt x="24" y="1"/>
                    <a:pt x="34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4" name="Freeform 153"/>
            <p:cNvSpPr>
              <a:spLocks/>
            </p:cNvSpPr>
            <p:nvPr/>
          </p:nvSpPr>
          <p:spPr bwMode="auto">
            <a:xfrm>
              <a:off x="10975454" y="1202208"/>
              <a:ext cx="106909" cy="16269"/>
            </a:xfrm>
            <a:custGeom>
              <a:avLst/>
              <a:gdLst>
                <a:gd name="T0" fmla="*/ 39 w 39"/>
                <a:gd name="T1" fmla="*/ 1 h 6"/>
                <a:gd name="T2" fmla="*/ 38 w 39"/>
                <a:gd name="T3" fmla="*/ 3 h 6"/>
                <a:gd name="T4" fmla="*/ 4 w 39"/>
                <a:gd name="T5" fmla="*/ 5 h 6"/>
                <a:gd name="T6" fmla="*/ 0 w 39"/>
                <a:gd name="T7" fmla="*/ 4 h 6"/>
                <a:gd name="T8" fmla="*/ 4 w 39"/>
                <a:gd name="T9" fmla="*/ 3 h 6"/>
                <a:gd name="T10" fmla="*/ 39 w 39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">
                  <a:moveTo>
                    <a:pt x="39" y="1"/>
                  </a:moveTo>
                  <a:cubicBezTo>
                    <a:pt x="39" y="2"/>
                    <a:pt x="38" y="2"/>
                    <a:pt x="38" y="3"/>
                  </a:cubicBezTo>
                  <a:cubicBezTo>
                    <a:pt x="26" y="2"/>
                    <a:pt x="15" y="4"/>
                    <a:pt x="4" y="5"/>
                  </a:cubicBezTo>
                  <a:cubicBezTo>
                    <a:pt x="3" y="5"/>
                    <a:pt x="0" y="6"/>
                    <a:pt x="0" y="4"/>
                  </a:cubicBezTo>
                  <a:cubicBezTo>
                    <a:pt x="0" y="3"/>
                    <a:pt x="3" y="3"/>
                    <a:pt x="4" y="3"/>
                  </a:cubicBezTo>
                  <a:cubicBezTo>
                    <a:pt x="15" y="2"/>
                    <a:pt x="27" y="0"/>
                    <a:pt x="3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5" name="Freeform 154"/>
            <p:cNvSpPr>
              <a:spLocks/>
            </p:cNvSpPr>
            <p:nvPr/>
          </p:nvSpPr>
          <p:spPr bwMode="auto">
            <a:xfrm>
              <a:off x="10978940" y="1232421"/>
              <a:ext cx="103422" cy="18593"/>
            </a:xfrm>
            <a:custGeom>
              <a:avLst/>
              <a:gdLst>
                <a:gd name="T0" fmla="*/ 38 w 38"/>
                <a:gd name="T1" fmla="*/ 2 h 7"/>
                <a:gd name="T2" fmla="*/ 8 w 38"/>
                <a:gd name="T3" fmla="*/ 5 h 7"/>
                <a:gd name="T4" fmla="*/ 0 w 38"/>
                <a:gd name="T5" fmla="*/ 5 h 7"/>
                <a:gd name="T6" fmla="*/ 33 w 38"/>
                <a:gd name="T7" fmla="*/ 2 h 7"/>
                <a:gd name="T8" fmla="*/ 38 w 3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">
                  <a:moveTo>
                    <a:pt x="38" y="2"/>
                  </a:moveTo>
                  <a:cubicBezTo>
                    <a:pt x="29" y="4"/>
                    <a:pt x="19" y="3"/>
                    <a:pt x="8" y="5"/>
                  </a:cubicBezTo>
                  <a:cubicBezTo>
                    <a:pt x="5" y="5"/>
                    <a:pt x="2" y="7"/>
                    <a:pt x="0" y="5"/>
                  </a:cubicBezTo>
                  <a:cubicBezTo>
                    <a:pt x="10" y="1"/>
                    <a:pt x="22" y="3"/>
                    <a:pt x="33" y="2"/>
                  </a:cubicBezTo>
                  <a:cubicBezTo>
                    <a:pt x="35" y="2"/>
                    <a:pt x="37" y="0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6" name="Freeform 155"/>
            <p:cNvSpPr>
              <a:spLocks/>
            </p:cNvSpPr>
            <p:nvPr/>
          </p:nvSpPr>
          <p:spPr bwMode="auto">
            <a:xfrm>
              <a:off x="10989399" y="1259148"/>
              <a:ext cx="98774" cy="8134"/>
            </a:xfrm>
            <a:custGeom>
              <a:avLst/>
              <a:gdLst>
                <a:gd name="T0" fmla="*/ 36 w 36"/>
                <a:gd name="T1" fmla="*/ 0 h 3"/>
                <a:gd name="T2" fmla="*/ 28 w 36"/>
                <a:gd name="T3" fmla="*/ 2 h 3"/>
                <a:gd name="T4" fmla="*/ 9 w 36"/>
                <a:gd name="T5" fmla="*/ 3 h 3"/>
                <a:gd name="T6" fmla="*/ 0 w 36"/>
                <a:gd name="T7" fmla="*/ 2 h 3"/>
                <a:gd name="T8" fmla="*/ 36 w 3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">
                  <a:moveTo>
                    <a:pt x="36" y="0"/>
                  </a:moveTo>
                  <a:cubicBezTo>
                    <a:pt x="35" y="2"/>
                    <a:pt x="31" y="2"/>
                    <a:pt x="28" y="2"/>
                  </a:cubicBezTo>
                  <a:cubicBezTo>
                    <a:pt x="22" y="2"/>
                    <a:pt x="15" y="2"/>
                    <a:pt x="9" y="3"/>
                  </a:cubicBezTo>
                  <a:cubicBezTo>
                    <a:pt x="6" y="3"/>
                    <a:pt x="2" y="3"/>
                    <a:pt x="0" y="2"/>
                  </a:cubicBezTo>
                  <a:cubicBezTo>
                    <a:pt x="11" y="1"/>
                    <a:pt x="24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7" name="Freeform 156"/>
            <p:cNvSpPr>
              <a:spLocks noEditPoints="1"/>
            </p:cNvSpPr>
            <p:nvPr/>
          </p:nvSpPr>
          <p:spPr bwMode="auto">
            <a:xfrm>
              <a:off x="10915027" y="1023252"/>
              <a:ext cx="209169" cy="271920"/>
            </a:xfrm>
            <a:custGeom>
              <a:avLst/>
              <a:gdLst>
                <a:gd name="T0" fmla="*/ 70 w 76"/>
                <a:gd name="T1" fmla="*/ 32 h 99"/>
                <a:gd name="T2" fmla="*/ 72 w 76"/>
                <a:gd name="T3" fmla="*/ 55 h 99"/>
                <a:gd name="T4" fmla="*/ 75 w 76"/>
                <a:gd name="T5" fmla="*/ 92 h 99"/>
                <a:gd name="T6" fmla="*/ 14 w 76"/>
                <a:gd name="T7" fmla="*/ 94 h 99"/>
                <a:gd name="T8" fmla="*/ 9 w 76"/>
                <a:gd name="T9" fmla="*/ 93 h 99"/>
                <a:gd name="T10" fmla="*/ 13 w 76"/>
                <a:gd name="T11" fmla="*/ 89 h 99"/>
                <a:gd name="T12" fmla="*/ 13 w 76"/>
                <a:gd name="T13" fmla="*/ 85 h 99"/>
                <a:gd name="T14" fmla="*/ 9 w 76"/>
                <a:gd name="T15" fmla="*/ 84 h 99"/>
                <a:gd name="T16" fmla="*/ 13 w 76"/>
                <a:gd name="T17" fmla="*/ 79 h 99"/>
                <a:gd name="T18" fmla="*/ 12 w 76"/>
                <a:gd name="T19" fmla="*/ 73 h 99"/>
                <a:gd name="T20" fmla="*/ 7 w 76"/>
                <a:gd name="T21" fmla="*/ 71 h 99"/>
                <a:gd name="T22" fmla="*/ 6 w 76"/>
                <a:gd name="T23" fmla="*/ 66 h 99"/>
                <a:gd name="T24" fmla="*/ 7 w 76"/>
                <a:gd name="T25" fmla="*/ 62 h 99"/>
                <a:gd name="T26" fmla="*/ 11 w 76"/>
                <a:gd name="T27" fmla="*/ 55 h 99"/>
                <a:gd name="T28" fmla="*/ 6 w 76"/>
                <a:gd name="T29" fmla="*/ 52 h 99"/>
                <a:gd name="T30" fmla="*/ 5 w 76"/>
                <a:gd name="T31" fmla="*/ 48 h 99"/>
                <a:gd name="T32" fmla="*/ 10 w 76"/>
                <a:gd name="T33" fmla="*/ 44 h 99"/>
                <a:gd name="T34" fmla="*/ 5 w 76"/>
                <a:gd name="T35" fmla="*/ 41 h 99"/>
                <a:gd name="T36" fmla="*/ 9 w 76"/>
                <a:gd name="T37" fmla="*/ 36 h 99"/>
                <a:gd name="T38" fmla="*/ 6 w 76"/>
                <a:gd name="T39" fmla="*/ 36 h 99"/>
                <a:gd name="T40" fmla="*/ 2 w 76"/>
                <a:gd name="T41" fmla="*/ 33 h 99"/>
                <a:gd name="T42" fmla="*/ 2 w 76"/>
                <a:gd name="T43" fmla="*/ 20 h 99"/>
                <a:gd name="T44" fmla="*/ 2 w 76"/>
                <a:gd name="T45" fmla="*/ 18 h 99"/>
                <a:gd name="T46" fmla="*/ 7 w 76"/>
                <a:gd name="T47" fmla="*/ 11 h 99"/>
                <a:gd name="T48" fmla="*/ 9 w 76"/>
                <a:gd name="T49" fmla="*/ 6 h 99"/>
                <a:gd name="T50" fmla="*/ 8 w 76"/>
                <a:gd name="T51" fmla="*/ 8 h 99"/>
                <a:gd name="T52" fmla="*/ 10 w 76"/>
                <a:gd name="T53" fmla="*/ 11 h 99"/>
                <a:gd name="T54" fmla="*/ 11 w 76"/>
                <a:gd name="T55" fmla="*/ 18 h 99"/>
                <a:gd name="T56" fmla="*/ 9 w 76"/>
                <a:gd name="T57" fmla="*/ 23 h 99"/>
                <a:gd name="T58" fmla="*/ 10 w 76"/>
                <a:gd name="T59" fmla="*/ 26 h 99"/>
                <a:gd name="T60" fmla="*/ 10 w 76"/>
                <a:gd name="T61" fmla="*/ 28 h 99"/>
                <a:gd name="T62" fmla="*/ 14 w 76"/>
                <a:gd name="T63" fmla="*/ 37 h 99"/>
                <a:gd name="T64" fmla="*/ 12 w 76"/>
                <a:gd name="T65" fmla="*/ 39 h 99"/>
                <a:gd name="T66" fmla="*/ 11 w 76"/>
                <a:gd name="T67" fmla="*/ 44 h 99"/>
                <a:gd name="T68" fmla="*/ 11 w 76"/>
                <a:gd name="T69" fmla="*/ 49 h 99"/>
                <a:gd name="T70" fmla="*/ 12 w 76"/>
                <a:gd name="T71" fmla="*/ 55 h 99"/>
                <a:gd name="T72" fmla="*/ 12 w 76"/>
                <a:gd name="T73" fmla="*/ 62 h 99"/>
                <a:gd name="T74" fmla="*/ 13 w 76"/>
                <a:gd name="T75" fmla="*/ 68 h 99"/>
                <a:gd name="T76" fmla="*/ 13 w 76"/>
                <a:gd name="T77" fmla="*/ 74 h 99"/>
                <a:gd name="T78" fmla="*/ 14 w 76"/>
                <a:gd name="T79" fmla="*/ 79 h 99"/>
                <a:gd name="T80" fmla="*/ 14 w 76"/>
                <a:gd name="T81" fmla="*/ 83 h 99"/>
                <a:gd name="T82" fmla="*/ 18 w 76"/>
                <a:gd name="T83" fmla="*/ 87 h 99"/>
                <a:gd name="T84" fmla="*/ 15 w 76"/>
                <a:gd name="T85" fmla="*/ 90 h 99"/>
                <a:gd name="T86" fmla="*/ 16 w 76"/>
                <a:gd name="T87" fmla="*/ 95 h 99"/>
                <a:gd name="T88" fmla="*/ 73 w 76"/>
                <a:gd name="T89" fmla="*/ 91 h 99"/>
                <a:gd name="T90" fmla="*/ 66 w 76"/>
                <a:gd name="T91" fmla="*/ 2 h 99"/>
                <a:gd name="T92" fmla="*/ 4 w 76"/>
                <a:gd name="T93" fmla="*/ 16 h 99"/>
                <a:gd name="T94" fmla="*/ 4 w 76"/>
                <a:gd name="T95" fmla="*/ 1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6" h="99">
                  <a:moveTo>
                    <a:pt x="68" y="0"/>
                  </a:moveTo>
                  <a:cubicBezTo>
                    <a:pt x="70" y="11"/>
                    <a:pt x="71" y="22"/>
                    <a:pt x="70" y="32"/>
                  </a:cubicBezTo>
                  <a:cubicBezTo>
                    <a:pt x="70" y="36"/>
                    <a:pt x="72" y="41"/>
                    <a:pt x="72" y="46"/>
                  </a:cubicBezTo>
                  <a:cubicBezTo>
                    <a:pt x="72" y="49"/>
                    <a:pt x="72" y="52"/>
                    <a:pt x="72" y="55"/>
                  </a:cubicBezTo>
                  <a:cubicBezTo>
                    <a:pt x="72" y="65"/>
                    <a:pt x="74" y="71"/>
                    <a:pt x="75" y="80"/>
                  </a:cubicBezTo>
                  <a:cubicBezTo>
                    <a:pt x="74" y="84"/>
                    <a:pt x="76" y="89"/>
                    <a:pt x="75" y="92"/>
                  </a:cubicBezTo>
                  <a:cubicBezTo>
                    <a:pt x="57" y="95"/>
                    <a:pt x="38" y="99"/>
                    <a:pt x="16" y="98"/>
                  </a:cubicBezTo>
                  <a:cubicBezTo>
                    <a:pt x="16" y="97"/>
                    <a:pt x="15" y="96"/>
                    <a:pt x="14" y="94"/>
                  </a:cubicBezTo>
                  <a:cubicBezTo>
                    <a:pt x="13" y="95"/>
                    <a:pt x="12" y="96"/>
                    <a:pt x="10" y="96"/>
                  </a:cubicBezTo>
                  <a:cubicBezTo>
                    <a:pt x="9" y="95"/>
                    <a:pt x="9" y="94"/>
                    <a:pt x="9" y="93"/>
                  </a:cubicBezTo>
                  <a:cubicBezTo>
                    <a:pt x="10" y="92"/>
                    <a:pt x="12" y="91"/>
                    <a:pt x="14" y="90"/>
                  </a:cubicBezTo>
                  <a:cubicBezTo>
                    <a:pt x="14" y="90"/>
                    <a:pt x="13" y="90"/>
                    <a:pt x="13" y="89"/>
                  </a:cubicBezTo>
                  <a:cubicBezTo>
                    <a:pt x="11" y="90"/>
                    <a:pt x="8" y="89"/>
                    <a:pt x="8" y="86"/>
                  </a:cubicBezTo>
                  <a:cubicBezTo>
                    <a:pt x="9" y="85"/>
                    <a:pt x="12" y="86"/>
                    <a:pt x="13" y="85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1" y="84"/>
                    <a:pt x="11" y="84"/>
                    <a:pt x="9" y="84"/>
                  </a:cubicBezTo>
                  <a:cubicBezTo>
                    <a:pt x="9" y="83"/>
                    <a:pt x="8" y="83"/>
                    <a:pt x="8" y="81"/>
                  </a:cubicBezTo>
                  <a:cubicBezTo>
                    <a:pt x="10" y="80"/>
                    <a:pt x="12" y="81"/>
                    <a:pt x="13" y="79"/>
                  </a:cubicBezTo>
                  <a:cubicBezTo>
                    <a:pt x="7" y="80"/>
                    <a:pt x="6" y="74"/>
                    <a:pt x="12" y="75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1" y="73"/>
                    <a:pt x="10" y="74"/>
                    <a:pt x="8" y="73"/>
                  </a:cubicBezTo>
                  <a:cubicBezTo>
                    <a:pt x="8" y="73"/>
                    <a:pt x="7" y="72"/>
                    <a:pt x="7" y="71"/>
                  </a:cubicBezTo>
                  <a:cubicBezTo>
                    <a:pt x="8" y="70"/>
                    <a:pt x="11" y="70"/>
                    <a:pt x="11" y="68"/>
                  </a:cubicBezTo>
                  <a:cubicBezTo>
                    <a:pt x="10" y="69"/>
                    <a:pt x="6" y="68"/>
                    <a:pt x="6" y="66"/>
                  </a:cubicBezTo>
                  <a:cubicBezTo>
                    <a:pt x="8" y="65"/>
                    <a:pt x="10" y="64"/>
                    <a:pt x="11" y="62"/>
                  </a:cubicBezTo>
                  <a:cubicBezTo>
                    <a:pt x="11" y="62"/>
                    <a:pt x="9" y="63"/>
                    <a:pt x="7" y="62"/>
                  </a:cubicBezTo>
                  <a:cubicBezTo>
                    <a:pt x="5" y="60"/>
                    <a:pt x="8" y="58"/>
                    <a:pt x="10" y="57"/>
                  </a:cubicBezTo>
                  <a:cubicBezTo>
                    <a:pt x="11" y="56"/>
                    <a:pt x="10" y="56"/>
                    <a:pt x="11" y="55"/>
                  </a:cubicBezTo>
                  <a:cubicBezTo>
                    <a:pt x="9" y="55"/>
                    <a:pt x="9" y="55"/>
                    <a:pt x="8" y="55"/>
                  </a:cubicBezTo>
                  <a:cubicBezTo>
                    <a:pt x="7" y="54"/>
                    <a:pt x="7" y="53"/>
                    <a:pt x="6" y="52"/>
                  </a:cubicBezTo>
                  <a:cubicBezTo>
                    <a:pt x="7" y="51"/>
                    <a:pt x="10" y="51"/>
                    <a:pt x="10" y="49"/>
                  </a:cubicBezTo>
                  <a:cubicBezTo>
                    <a:pt x="9" y="47"/>
                    <a:pt x="6" y="51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7" y="44"/>
                    <a:pt x="8" y="44"/>
                    <a:pt x="10" y="44"/>
                  </a:cubicBezTo>
                  <a:cubicBezTo>
                    <a:pt x="10" y="42"/>
                    <a:pt x="9" y="42"/>
                    <a:pt x="9" y="41"/>
                  </a:cubicBezTo>
                  <a:cubicBezTo>
                    <a:pt x="8" y="40"/>
                    <a:pt x="6" y="40"/>
                    <a:pt x="5" y="41"/>
                  </a:cubicBezTo>
                  <a:cubicBezTo>
                    <a:pt x="4" y="40"/>
                    <a:pt x="4" y="39"/>
                    <a:pt x="4" y="37"/>
                  </a:cubicBezTo>
                  <a:cubicBezTo>
                    <a:pt x="5" y="36"/>
                    <a:pt x="7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8" y="34"/>
                    <a:pt x="7" y="35"/>
                    <a:pt x="6" y="36"/>
                  </a:cubicBezTo>
                  <a:cubicBezTo>
                    <a:pt x="5" y="35"/>
                    <a:pt x="5" y="34"/>
                    <a:pt x="5" y="33"/>
                  </a:cubicBezTo>
                  <a:cubicBezTo>
                    <a:pt x="3" y="33"/>
                    <a:pt x="3" y="33"/>
                    <a:pt x="2" y="33"/>
                  </a:cubicBezTo>
                  <a:cubicBezTo>
                    <a:pt x="1" y="30"/>
                    <a:pt x="3" y="27"/>
                    <a:pt x="5" y="26"/>
                  </a:cubicBezTo>
                  <a:cubicBezTo>
                    <a:pt x="3" y="24"/>
                    <a:pt x="3" y="22"/>
                    <a:pt x="2" y="20"/>
                  </a:cubicBezTo>
                  <a:cubicBezTo>
                    <a:pt x="3" y="19"/>
                    <a:pt x="6" y="19"/>
                    <a:pt x="7" y="19"/>
                  </a:cubicBezTo>
                  <a:cubicBezTo>
                    <a:pt x="6" y="17"/>
                    <a:pt x="4" y="18"/>
                    <a:pt x="2" y="18"/>
                  </a:cubicBezTo>
                  <a:cubicBezTo>
                    <a:pt x="2" y="17"/>
                    <a:pt x="1" y="15"/>
                    <a:pt x="0" y="15"/>
                  </a:cubicBezTo>
                  <a:cubicBezTo>
                    <a:pt x="2" y="13"/>
                    <a:pt x="4" y="11"/>
                    <a:pt x="7" y="11"/>
                  </a:cubicBezTo>
                  <a:cubicBezTo>
                    <a:pt x="7" y="10"/>
                    <a:pt x="7" y="8"/>
                    <a:pt x="7" y="7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30" y="7"/>
                    <a:pt x="47" y="0"/>
                    <a:pt x="68" y="0"/>
                  </a:cubicBezTo>
                  <a:close/>
                  <a:moveTo>
                    <a:pt x="8" y="8"/>
                  </a:moveTo>
                  <a:cubicBezTo>
                    <a:pt x="9" y="9"/>
                    <a:pt x="8" y="10"/>
                    <a:pt x="8" y="11"/>
                  </a:cubicBezTo>
                  <a:cubicBezTo>
                    <a:pt x="9" y="11"/>
                    <a:pt x="9" y="10"/>
                    <a:pt x="10" y="11"/>
                  </a:cubicBezTo>
                  <a:cubicBezTo>
                    <a:pt x="11" y="13"/>
                    <a:pt x="11" y="15"/>
                    <a:pt x="9" y="17"/>
                  </a:cubicBezTo>
                  <a:cubicBezTo>
                    <a:pt x="10" y="17"/>
                    <a:pt x="11" y="16"/>
                    <a:pt x="11" y="18"/>
                  </a:cubicBezTo>
                  <a:cubicBezTo>
                    <a:pt x="11" y="19"/>
                    <a:pt x="10" y="19"/>
                    <a:pt x="9" y="20"/>
                  </a:cubicBezTo>
                  <a:cubicBezTo>
                    <a:pt x="12" y="20"/>
                    <a:pt x="11" y="23"/>
                    <a:pt x="9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0" y="25"/>
                    <a:pt x="10" y="25"/>
                    <a:pt x="10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14" y="30"/>
                    <a:pt x="9" y="34"/>
                    <a:pt x="11" y="36"/>
                  </a:cubicBezTo>
                  <a:cubicBezTo>
                    <a:pt x="12" y="36"/>
                    <a:pt x="13" y="37"/>
                    <a:pt x="14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2" y="40"/>
                    <a:pt x="12" y="40"/>
                    <a:pt x="11" y="41"/>
                  </a:cubicBezTo>
                  <a:cubicBezTo>
                    <a:pt x="11" y="42"/>
                    <a:pt x="10" y="43"/>
                    <a:pt x="11" y="44"/>
                  </a:cubicBezTo>
                  <a:cubicBezTo>
                    <a:pt x="12" y="44"/>
                    <a:pt x="14" y="44"/>
                    <a:pt x="14" y="46"/>
                  </a:cubicBezTo>
                  <a:cubicBezTo>
                    <a:pt x="14" y="48"/>
                    <a:pt x="11" y="47"/>
                    <a:pt x="11" y="49"/>
                  </a:cubicBezTo>
                  <a:cubicBezTo>
                    <a:pt x="14" y="49"/>
                    <a:pt x="15" y="50"/>
                    <a:pt x="16" y="52"/>
                  </a:cubicBezTo>
                  <a:cubicBezTo>
                    <a:pt x="16" y="54"/>
                    <a:pt x="13" y="54"/>
                    <a:pt x="12" y="55"/>
                  </a:cubicBezTo>
                  <a:cubicBezTo>
                    <a:pt x="12" y="55"/>
                    <a:pt x="12" y="56"/>
                    <a:pt x="12" y="57"/>
                  </a:cubicBezTo>
                  <a:cubicBezTo>
                    <a:pt x="19" y="56"/>
                    <a:pt x="17" y="62"/>
                    <a:pt x="12" y="62"/>
                  </a:cubicBezTo>
                  <a:cubicBezTo>
                    <a:pt x="14" y="63"/>
                    <a:pt x="15" y="63"/>
                    <a:pt x="16" y="63"/>
                  </a:cubicBezTo>
                  <a:cubicBezTo>
                    <a:pt x="18" y="66"/>
                    <a:pt x="13" y="67"/>
                    <a:pt x="13" y="68"/>
                  </a:cubicBezTo>
                  <a:cubicBezTo>
                    <a:pt x="17" y="68"/>
                    <a:pt x="17" y="72"/>
                    <a:pt x="13" y="73"/>
                  </a:cubicBezTo>
                  <a:cubicBezTo>
                    <a:pt x="14" y="73"/>
                    <a:pt x="13" y="74"/>
                    <a:pt x="13" y="74"/>
                  </a:cubicBezTo>
                  <a:cubicBezTo>
                    <a:pt x="15" y="74"/>
                    <a:pt x="17" y="75"/>
                    <a:pt x="18" y="77"/>
                  </a:cubicBezTo>
                  <a:cubicBezTo>
                    <a:pt x="17" y="78"/>
                    <a:pt x="14" y="78"/>
                    <a:pt x="14" y="79"/>
                  </a:cubicBezTo>
                  <a:cubicBezTo>
                    <a:pt x="15" y="80"/>
                    <a:pt x="17" y="80"/>
                    <a:pt x="17" y="82"/>
                  </a:cubicBezTo>
                  <a:cubicBezTo>
                    <a:pt x="17" y="83"/>
                    <a:pt x="15" y="83"/>
                    <a:pt x="14" y="83"/>
                  </a:cubicBezTo>
                  <a:cubicBezTo>
                    <a:pt x="14" y="84"/>
                    <a:pt x="14" y="84"/>
                    <a:pt x="14" y="85"/>
                  </a:cubicBezTo>
                  <a:cubicBezTo>
                    <a:pt x="16" y="85"/>
                    <a:pt x="17" y="85"/>
                    <a:pt x="18" y="87"/>
                  </a:cubicBezTo>
                  <a:cubicBezTo>
                    <a:pt x="17" y="88"/>
                    <a:pt x="16" y="88"/>
                    <a:pt x="15" y="89"/>
                  </a:cubicBezTo>
                  <a:cubicBezTo>
                    <a:pt x="15" y="89"/>
                    <a:pt x="15" y="89"/>
                    <a:pt x="15" y="90"/>
                  </a:cubicBezTo>
                  <a:cubicBezTo>
                    <a:pt x="17" y="91"/>
                    <a:pt x="20" y="90"/>
                    <a:pt x="20" y="92"/>
                  </a:cubicBezTo>
                  <a:cubicBezTo>
                    <a:pt x="20" y="94"/>
                    <a:pt x="17" y="93"/>
                    <a:pt x="16" y="95"/>
                  </a:cubicBezTo>
                  <a:cubicBezTo>
                    <a:pt x="17" y="95"/>
                    <a:pt x="16" y="95"/>
                    <a:pt x="16" y="95"/>
                  </a:cubicBezTo>
                  <a:cubicBezTo>
                    <a:pt x="35" y="97"/>
                    <a:pt x="55" y="95"/>
                    <a:pt x="73" y="91"/>
                  </a:cubicBezTo>
                  <a:cubicBezTo>
                    <a:pt x="72" y="66"/>
                    <a:pt x="69" y="41"/>
                    <a:pt x="69" y="16"/>
                  </a:cubicBezTo>
                  <a:cubicBezTo>
                    <a:pt x="67" y="12"/>
                    <a:pt x="68" y="5"/>
                    <a:pt x="66" y="2"/>
                  </a:cubicBezTo>
                  <a:cubicBezTo>
                    <a:pt x="49" y="1"/>
                    <a:pt x="28" y="8"/>
                    <a:pt x="8" y="8"/>
                  </a:cubicBezTo>
                  <a:close/>
                  <a:moveTo>
                    <a:pt x="4" y="16"/>
                  </a:moveTo>
                  <a:cubicBezTo>
                    <a:pt x="5" y="16"/>
                    <a:pt x="5" y="16"/>
                    <a:pt x="6" y="15"/>
                  </a:cubicBezTo>
                  <a:cubicBezTo>
                    <a:pt x="5" y="15"/>
                    <a:pt x="4" y="16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8" name="Freeform 157"/>
          <p:cNvSpPr>
            <a:spLocks noEditPoints="1"/>
          </p:cNvSpPr>
          <p:nvPr/>
        </p:nvSpPr>
        <p:spPr bwMode="auto">
          <a:xfrm>
            <a:off x="3266236" y="2454374"/>
            <a:ext cx="137122" cy="117367"/>
          </a:xfrm>
          <a:custGeom>
            <a:avLst/>
            <a:gdLst>
              <a:gd name="T0" fmla="*/ 4 w 50"/>
              <a:gd name="T1" fmla="*/ 31 h 43"/>
              <a:gd name="T2" fmla="*/ 15 w 50"/>
              <a:gd name="T3" fmla="*/ 7 h 43"/>
              <a:gd name="T4" fmla="*/ 23 w 50"/>
              <a:gd name="T5" fmla="*/ 2 h 43"/>
              <a:gd name="T6" fmla="*/ 36 w 50"/>
              <a:gd name="T7" fmla="*/ 43 h 43"/>
              <a:gd name="T8" fmla="*/ 33 w 50"/>
              <a:gd name="T9" fmla="*/ 4 h 43"/>
              <a:gd name="T10" fmla="*/ 33 w 50"/>
              <a:gd name="T11" fmla="*/ 10 h 43"/>
              <a:gd name="T12" fmla="*/ 34 w 50"/>
              <a:gd name="T13" fmla="*/ 6 h 43"/>
              <a:gd name="T14" fmla="*/ 10 w 50"/>
              <a:gd name="T15" fmla="*/ 14 h 43"/>
              <a:gd name="T16" fmla="*/ 10 w 50"/>
              <a:gd name="T17" fmla="*/ 14 h 43"/>
              <a:gd name="T18" fmla="*/ 28 w 50"/>
              <a:gd name="T19" fmla="*/ 14 h 43"/>
              <a:gd name="T20" fmla="*/ 30 w 50"/>
              <a:gd name="T21" fmla="*/ 18 h 43"/>
              <a:gd name="T22" fmla="*/ 31 w 50"/>
              <a:gd name="T23" fmla="*/ 14 h 43"/>
              <a:gd name="T24" fmla="*/ 30 w 50"/>
              <a:gd name="T25" fmla="*/ 18 h 43"/>
              <a:gd name="T26" fmla="*/ 34 w 50"/>
              <a:gd name="T27" fmla="*/ 15 h 43"/>
              <a:gd name="T28" fmla="*/ 39 w 50"/>
              <a:gd name="T29" fmla="*/ 20 h 43"/>
              <a:gd name="T30" fmla="*/ 39 w 50"/>
              <a:gd name="T31" fmla="*/ 20 h 43"/>
              <a:gd name="T32" fmla="*/ 10 w 50"/>
              <a:gd name="T33" fmla="*/ 17 h 43"/>
              <a:gd name="T34" fmla="*/ 24 w 50"/>
              <a:gd name="T35" fmla="*/ 23 h 43"/>
              <a:gd name="T36" fmla="*/ 24 w 50"/>
              <a:gd name="T37" fmla="*/ 23 h 43"/>
              <a:gd name="T38" fmla="*/ 12 w 50"/>
              <a:gd name="T39" fmla="*/ 22 h 43"/>
              <a:gd name="T40" fmla="*/ 13 w 50"/>
              <a:gd name="T41" fmla="*/ 24 h 43"/>
              <a:gd name="T42" fmla="*/ 21 w 50"/>
              <a:gd name="T43" fmla="*/ 21 h 43"/>
              <a:gd name="T44" fmla="*/ 26 w 50"/>
              <a:gd name="T45" fmla="*/ 27 h 43"/>
              <a:gd name="T46" fmla="*/ 26 w 50"/>
              <a:gd name="T47" fmla="*/ 27 h 43"/>
              <a:gd name="T48" fmla="*/ 16 w 50"/>
              <a:gd name="T49" fmla="*/ 24 h 43"/>
              <a:gd name="T50" fmla="*/ 12 w 50"/>
              <a:gd name="T51" fmla="*/ 31 h 43"/>
              <a:gd name="T52" fmla="*/ 12 w 50"/>
              <a:gd name="T53" fmla="*/ 31 h 43"/>
              <a:gd name="T54" fmla="*/ 23 w 50"/>
              <a:gd name="T55" fmla="*/ 31 h 43"/>
              <a:gd name="T56" fmla="*/ 29 w 50"/>
              <a:gd name="T57" fmla="*/ 35 h 43"/>
              <a:gd name="T58" fmla="*/ 27 w 50"/>
              <a:gd name="T59" fmla="*/ 33 h 43"/>
              <a:gd name="T60" fmla="*/ 12 w 50"/>
              <a:gd name="T61" fmla="*/ 33 h 43"/>
              <a:gd name="T62" fmla="*/ 22 w 50"/>
              <a:gd name="T63" fmla="*/ 3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" h="43">
                <a:moveTo>
                  <a:pt x="36" y="43"/>
                </a:moveTo>
                <a:cubicBezTo>
                  <a:pt x="26" y="39"/>
                  <a:pt x="11" y="38"/>
                  <a:pt x="4" y="31"/>
                </a:cubicBezTo>
                <a:cubicBezTo>
                  <a:pt x="1" y="27"/>
                  <a:pt x="0" y="20"/>
                  <a:pt x="2" y="15"/>
                </a:cubicBezTo>
                <a:cubicBezTo>
                  <a:pt x="5" y="11"/>
                  <a:pt x="9" y="7"/>
                  <a:pt x="15" y="7"/>
                </a:cubicBezTo>
                <a:cubicBezTo>
                  <a:pt x="16" y="7"/>
                  <a:pt x="17" y="9"/>
                  <a:pt x="18" y="9"/>
                </a:cubicBezTo>
                <a:cubicBezTo>
                  <a:pt x="20" y="9"/>
                  <a:pt x="22" y="4"/>
                  <a:pt x="23" y="2"/>
                </a:cubicBezTo>
                <a:cubicBezTo>
                  <a:pt x="27" y="0"/>
                  <a:pt x="31" y="0"/>
                  <a:pt x="35" y="0"/>
                </a:cubicBezTo>
                <a:cubicBezTo>
                  <a:pt x="50" y="8"/>
                  <a:pt x="38" y="32"/>
                  <a:pt x="36" y="43"/>
                </a:cubicBezTo>
                <a:close/>
                <a:moveTo>
                  <a:pt x="31" y="4"/>
                </a:moveTo>
                <a:cubicBezTo>
                  <a:pt x="31" y="5"/>
                  <a:pt x="32" y="5"/>
                  <a:pt x="33" y="4"/>
                </a:cubicBezTo>
                <a:cubicBezTo>
                  <a:pt x="32" y="4"/>
                  <a:pt x="31" y="3"/>
                  <a:pt x="31" y="4"/>
                </a:cubicBezTo>
                <a:close/>
                <a:moveTo>
                  <a:pt x="33" y="10"/>
                </a:moveTo>
                <a:cubicBezTo>
                  <a:pt x="33" y="10"/>
                  <a:pt x="34" y="9"/>
                  <a:pt x="35" y="9"/>
                </a:cubicBezTo>
                <a:cubicBezTo>
                  <a:pt x="35" y="8"/>
                  <a:pt x="35" y="7"/>
                  <a:pt x="34" y="6"/>
                </a:cubicBezTo>
                <a:cubicBezTo>
                  <a:pt x="34" y="8"/>
                  <a:pt x="32" y="9"/>
                  <a:pt x="33" y="10"/>
                </a:cubicBezTo>
                <a:close/>
                <a:moveTo>
                  <a:pt x="10" y="14"/>
                </a:moveTo>
                <a:cubicBezTo>
                  <a:pt x="11" y="15"/>
                  <a:pt x="12" y="15"/>
                  <a:pt x="13" y="14"/>
                </a:cubicBezTo>
                <a:cubicBezTo>
                  <a:pt x="11" y="14"/>
                  <a:pt x="10" y="14"/>
                  <a:pt x="10" y="14"/>
                </a:cubicBezTo>
                <a:close/>
                <a:moveTo>
                  <a:pt x="27" y="16"/>
                </a:moveTo>
                <a:cubicBezTo>
                  <a:pt x="27" y="15"/>
                  <a:pt x="28" y="14"/>
                  <a:pt x="28" y="14"/>
                </a:cubicBezTo>
                <a:cubicBezTo>
                  <a:pt x="27" y="14"/>
                  <a:pt x="27" y="15"/>
                  <a:pt x="27" y="16"/>
                </a:cubicBezTo>
                <a:close/>
                <a:moveTo>
                  <a:pt x="30" y="18"/>
                </a:moveTo>
                <a:cubicBezTo>
                  <a:pt x="30" y="18"/>
                  <a:pt x="30" y="18"/>
                  <a:pt x="30" y="17"/>
                </a:cubicBezTo>
                <a:cubicBezTo>
                  <a:pt x="30" y="16"/>
                  <a:pt x="31" y="14"/>
                  <a:pt x="31" y="14"/>
                </a:cubicBezTo>
                <a:cubicBezTo>
                  <a:pt x="30" y="16"/>
                  <a:pt x="28" y="19"/>
                  <a:pt x="29" y="22"/>
                </a:cubicBezTo>
                <a:cubicBezTo>
                  <a:pt x="29" y="20"/>
                  <a:pt x="30" y="19"/>
                  <a:pt x="30" y="18"/>
                </a:cubicBezTo>
                <a:close/>
                <a:moveTo>
                  <a:pt x="32" y="29"/>
                </a:moveTo>
                <a:cubicBezTo>
                  <a:pt x="34" y="26"/>
                  <a:pt x="34" y="18"/>
                  <a:pt x="34" y="15"/>
                </a:cubicBezTo>
                <a:cubicBezTo>
                  <a:pt x="33" y="19"/>
                  <a:pt x="32" y="25"/>
                  <a:pt x="32" y="29"/>
                </a:cubicBezTo>
                <a:close/>
                <a:moveTo>
                  <a:pt x="39" y="20"/>
                </a:moveTo>
                <a:cubicBezTo>
                  <a:pt x="38" y="18"/>
                  <a:pt x="40" y="16"/>
                  <a:pt x="39" y="15"/>
                </a:cubicBezTo>
                <a:cubicBezTo>
                  <a:pt x="39" y="17"/>
                  <a:pt x="38" y="18"/>
                  <a:pt x="39" y="20"/>
                </a:cubicBezTo>
                <a:close/>
                <a:moveTo>
                  <a:pt x="18" y="22"/>
                </a:moveTo>
                <a:cubicBezTo>
                  <a:pt x="19" y="19"/>
                  <a:pt x="13" y="18"/>
                  <a:pt x="10" y="17"/>
                </a:cubicBezTo>
                <a:cubicBezTo>
                  <a:pt x="12" y="20"/>
                  <a:pt x="16" y="19"/>
                  <a:pt x="18" y="22"/>
                </a:cubicBezTo>
                <a:close/>
                <a:moveTo>
                  <a:pt x="24" y="23"/>
                </a:moveTo>
                <a:cubicBezTo>
                  <a:pt x="25" y="22"/>
                  <a:pt x="25" y="20"/>
                  <a:pt x="25" y="19"/>
                </a:cubicBezTo>
                <a:cubicBezTo>
                  <a:pt x="25" y="20"/>
                  <a:pt x="24" y="21"/>
                  <a:pt x="24" y="23"/>
                </a:cubicBezTo>
                <a:close/>
                <a:moveTo>
                  <a:pt x="13" y="24"/>
                </a:moveTo>
                <a:cubicBezTo>
                  <a:pt x="13" y="23"/>
                  <a:pt x="12" y="23"/>
                  <a:pt x="12" y="22"/>
                </a:cubicBezTo>
                <a:cubicBezTo>
                  <a:pt x="10" y="21"/>
                  <a:pt x="8" y="20"/>
                  <a:pt x="6" y="19"/>
                </a:cubicBezTo>
                <a:cubicBezTo>
                  <a:pt x="8" y="21"/>
                  <a:pt x="11" y="23"/>
                  <a:pt x="13" y="24"/>
                </a:cubicBezTo>
                <a:close/>
                <a:moveTo>
                  <a:pt x="19" y="23"/>
                </a:moveTo>
                <a:cubicBezTo>
                  <a:pt x="20" y="24"/>
                  <a:pt x="22" y="22"/>
                  <a:pt x="21" y="21"/>
                </a:cubicBezTo>
                <a:cubicBezTo>
                  <a:pt x="21" y="22"/>
                  <a:pt x="19" y="22"/>
                  <a:pt x="19" y="23"/>
                </a:cubicBezTo>
                <a:close/>
                <a:moveTo>
                  <a:pt x="26" y="27"/>
                </a:moveTo>
                <a:cubicBezTo>
                  <a:pt x="27" y="27"/>
                  <a:pt x="29" y="24"/>
                  <a:pt x="27" y="23"/>
                </a:cubicBezTo>
                <a:cubicBezTo>
                  <a:pt x="27" y="25"/>
                  <a:pt x="26" y="26"/>
                  <a:pt x="26" y="27"/>
                </a:cubicBezTo>
                <a:close/>
                <a:moveTo>
                  <a:pt x="23" y="30"/>
                </a:moveTo>
                <a:cubicBezTo>
                  <a:pt x="21" y="28"/>
                  <a:pt x="18" y="25"/>
                  <a:pt x="16" y="24"/>
                </a:cubicBezTo>
                <a:cubicBezTo>
                  <a:pt x="18" y="26"/>
                  <a:pt x="19" y="29"/>
                  <a:pt x="23" y="30"/>
                </a:cubicBezTo>
                <a:close/>
                <a:moveTo>
                  <a:pt x="12" y="31"/>
                </a:moveTo>
                <a:cubicBezTo>
                  <a:pt x="9" y="29"/>
                  <a:pt x="6" y="26"/>
                  <a:pt x="4" y="25"/>
                </a:cubicBezTo>
                <a:cubicBezTo>
                  <a:pt x="5" y="28"/>
                  <a:pt x="9" y="31"/>
                  <a:pt x="12" y="31"/>
                </a:cubicBezTo>
                <a:close/>
                <a:moveTo>
                  <a:pt x="27" y="33"/>
                </a:moveTo>
                <a:cubicBezTo>
                  <a:pt x="26" y="32"/>
                  <a:pt x="24" y="32"/>
                  <a:pt x="23" y="31"/>
                </a:cubicBezTo>
                <a:cubicBezTo>
                  <a:pt x="23" y="31"/>
                  <a:pt x="22" y="32"/>
                  <a:pt x="22" y="33"/>
                </a:cubicBezTo>
                <a:cubicBezTo>
                  <a:pt x="25" y="33"/>
                  <a:pt x="27" y="34"/>
                  <a:pt x="29" y="35"/>
                </a:cubicBezTo>
                <a:cubicBezTo>
                  <a:pt x="30" y="34"/>
                  <a:pt x="30" y="31"/>
                  <a:pt x="29" y="30"/>
                </a:cubicBezTo>
                <a:cubicBezTo>
                  <a:pt x="28" y="30"/>
                  <a:pt x="28" y="32"/>
                  <a:pt x="27" y="33"/>
                </a:cubicBezTo>
                <a:close/>
                <a:moveTo>
                  <a:pt x="22" y="35"/>
                </a:moveTo>
                <a:cubicBezTo>
                  <a:pt x="18" y="34"/>
                  <a:pt x="15" y="31"/>
                  <a:pt x="12" y="33"/>
                </a:cubicBezTo>
                <a:cubicBezTo>
                  <a:pt x="17" y="35"/>
                  <a:pt x="24" y="36"/>
                  <a:pt x="29" y="38"/>
                </a:cubicBezTo>
                <a:cubicBezTo>
                  <a:pt x="28" y="36"/>
                  <a:pt x="25" y="36"/>
                  <a:pt x="22" y="3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4" name="组合 563"/>
          <p:cNvGrpSpPr/>
          <p:nvPr/>
        </p:nvGrpSpPr>
        <p:grpSpPr>
          <a:xfrm>
            <a:off x="3071012" y="1729255"/>
            <a:ext cx="206845" cy="310267"/>
            <a:chOff x="9273051" y="1654245"/>
            <a:chExt cx="206845" cy="310267"/>
          </a:xfrm>
          <a:solidFill>
            <a:srgbClr val="00B050"/>
          </a:solidFill>
        </p:grpSpPr>
        <p:sp>
          <p:nvSpPr>
            <p:cNvPr id="445" name="Freeform 94"/>
            <p:cNvSpPr>
              <a:spLocks/>
            </p:cNvSpPr>
            <p:nvPr/>
          </p:nvSpPr>
          <p:spPr bwMode="auto">
            <a:xfrm>
              <a:off x="9333478" y="1654245"/>
              <a:ext cx="41834" cy="44158"/>
            </a:xfrm>
            <a:custGeom>
              <a:avLst/>
              <a:gdLst>
                <a:gd name="T0" fmla="*/ 2 w 15"/>
                <a:gd name="T1" fmla="*/ 10 h 16"/>
                <a:gd name="T2" fmla="*/ 13 w 15"/>
                <a:gd name="T3" fmla="*/ 6 h 16"/>
                <a:gd name="T4" fmla="*/ 2 w 15"/>
                <a:gd name="T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2" y="10"/>
                  </a:moveTo>
                  <a:cubicBezTo>
                    <a:pt x="0" y="3"/>
                    <a:pt x="11" y="0"/>
                    <a:pt x="13" y="6"/>
                  </a:cubicBezTo>
                  <a:cubicBezTo>
                    <a:pt x="15" y="12"/>
                    <a:pt x="6" y="16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9" name="Freeform 158"/>
            <p:cNvSpPr>
              <a:spLocks/>
            </p:cNvSpPr>
            <p:nvPr/>
          </p:nvSpPr>
          <p:spPr bwMode="auto">
            <a:xfrm>
              <a:off x="9320695" y="1770450"/>
              <a:ext cx="111557" cy="87154"/>
            </a:xfrm>
            <a:custGeom>
              <a:avLst/>
              <a:gdLst>
                <a:gd name="T0" fmla="*/ 37 w 41"/>
                <a:gd name="T1" fmla="*/ 0 h 32"/>
                <a:gd name="T2" fmla="*/ 41 w 41"/>
                <a:gd name="T3" fmla="*/ 24 h 32"/>
                <a:gd name="T4" fmla="*/ 40 w 41"/>
                <a:gd name="T5" fmla="*/ 26 h 32"/>
                <a:gd name="T6" fmla="*/ 34 w 41"/>
                <a:gd name="T7" fmla="*/ 28 h 32"/>
                <a:gd name="T8" fmla="*/ 6 w 41"/>
                <a:gd name="T9" fmla="*/ 30 h 32"/>
                <a:gd name="T10" fmla="*/ 4 w 41"/>
                <a:gd name="T11" fmla="*/ 32 h 32"/>
                <a:gd name="T12" fmla="*/ 0 w 41"/>
                <a:gd name="T13" fmla="*/ 6 h 32"/>
                <a:gd name="T14" fmla="*/ 2 w 41"/>
                <a:gd name="T15" fmla="*/ 6 h 32"/>
                <a:gd name="T16" fmla="*/ 5 w 41"/>
                <a:gd name="T17" fmla="*/ 27 h 32"/>
                <a:gd name="T18" fmla="*/ 7 w 41"/>
                <a:gd name="T19" fmla="*/ 27 h 32"/>
                <a:gd name="T20" fmla="*/ 32 w 41"/>
                <a:gd name="T21" fmla="*/ 25 h 32"/>
                <a:gd name="T22" fmla="*/ 39 w 41"/>
                <a:gd name="T23" fmla="*/ 24 h 32"/>
                <a:gd name="T24" fmla="*/ 35 w 41"/>
                <a:gd name="T25" fmla="*/ 3 h 32"/>
                <a:gd name="T26" fmla="*/ 2 w 41"/>
                <a:gd name="T27" fmla="*/ 6 h 32"/>
                <a:gd name="T28" fmla="*/ 2 w 41"/>
                <a:gd name="T29" fmla="*/ 5 h 32"/>
                <a:gd name="T30" fmla="*/ 3 w 41"/>
                <a:gd name="T31" fmla="*/ 4 h 32"/>
                <a:gd name="T32" fmla="*/ 33 w 41"/>
                <a:gd name="T33" fmla="*/ 1 h 32"/>
                <a:gd name="T34" fmla="*/ 37 w 41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32">
                  <a:moveTo>
                    <a:pt x="37" y="0"/>
                  </a:moveTo>
                  <a:cubicBezTo>
                    <a:pt x="39" y="8"/>
                    <a:pt x="39" y="15"/>
                    <a:pt x="41" y="24"/>
                  </a:cubicBezTo>
                  <a:cubicBezTo>
                    <a:pt x="41" y="25"/>
                    <a:pt x="40" y="25"/>
                    <a:pt x="40" y="26"/>
                  </a:cubicBezTo>
                  <a:cubicBezTo>
                    <a:pt x="39" y="26"/>
                    <a:pt x="37" y="28"/>
                    <a:pt x="34" y="28"/>
                  </a:cubicBezTo>
                  <a:cubicBezTo>
                    <a:pt x="25" y="28"/>
                    <a:pt x="14" y="28"/>
                    <a:pt x="6" y="30"/>
                  </a:cubicBezTo>
                  <a:cubicBezTo>
                    <a:pt x="5" y="31"/>
                    <a:pt x="5" y="32"/>
                    <a:pt x="4" y="32"/>
                  </a:cubicBezTo>
                  <a:cubicBezTo>
                    <a:pt x="1" y="24"/>
                    <a:pt x="1" y="14"/>
                    <a:pt x="0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14"/>
                    <a:pt x="2" y="21"/>
                    <a:pt x="5" y="27"/>
                  </a:cubicBezTo>
                  <a:cubicBezTo>
                    <a:pt x="5" y="28"/>
                    <a:pt x="6" y="27"/>
                    <a:pt x="7" y="27"/>
                  </a:cubicBezTo>
                  <a:cubicBezTo>
                    <a:pt x="14" y="27"/>
                    <a:pt x="24" y="26"/>
                    <a:pt x="32" y="25"/>
                  </a:cubicBezTo>
                  <a:cubicBezTo>
                    <a:pt x="34" y="26"/>
                    <a:pt x="37" y="25"/>
                    <a:pt x="39" y="24"/>
                  </a:cubicBezTo>
                  <a:cubicBezTo>
                    <a:pt x="38" y="17"/>
                    <a:pt x="37" y="10"/>
                    <a:pt x="35" y="3"/>
                  </a:cubicBezTo>
                  <a:cubicBezTo>
                    <a:pt x="24" y="3"/>
                    <a:pt x="13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13" y="4"/>
                    <a:pt x="23" y="0"/>
                    <a:pt x="33" y="1"/>
                  </a:cubicBezTo>
                  <a:cubicBezTo>
                    <a:pt x="34" y="0"/>
                    <a:pt x="35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0" name="Freeform 159"/>
            <p:cNvSpPr>
              <a:spLocks/>
            </p:cNvSpPr>
            <p:nvPr/>
          </p:nvSpPr>
          <p:spPr bwMode="auto">
            <a:xfrm>
              <a:off x="9331153" y="1786719"/>
              <a:ext cx="82506" cy="24403"/>
            </a:xfrm>
            <a:custGeom>
              <a:avLst/>
              <a:gdLst>
                <a:gd name="T0" fmla="*/ 30 w 30"/>
                <a:gd name="T1" fmla="*/ 1 h 9"/>
                <a:gd name="T2" fmla="*/ 29 w 30"/>
                <a:gd name="T3" fmla="*/ 4 h 9"/>
                <a:gd name="T4" fmla="*/ 5 w 30"/>
                <a:gd name="T5" fmla="*/ 7 h 9"/>
                <a:gd name="T6" fmla="*/ 0 w 30"/>
                <a:gd name="T7" fmla="*/ 6 h 9"/>
                <a:gd name="T8" fmla="*/ 26 w 30"/>
                <a:gd name="T9" fmla="*/ 2 h 9"/>
                <a:gd name="T10" fmla="*/ 30 w 30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9">
                  <a:moveTo>
                    <a:pt x="30" y="1"/>
                  </a:moveTo>
                  <a:cubicBezTo>
                    <a:pt x="30" y="2"/>
                    <a:pt x="29" y="3"/>
                    <a:pt x="29" y="4"/>
                  </a:cubicBezTo>
                  <a:cubicBezTo>
                    <a:pt x="24" y="4"/>
                    <a:pt x="12" y="5"/>
                    <a:pt x="5" y="7"/>
                  </a:cubicBezTo>
                  <a:cubicBezTo>
                    <a:pt x="2" y="7"/>
                    <a:pt x="1" y="9"/>
                    <a:pt x="0" y="6"/>
                  </a:cubicBezTo>
                  <a:cubicBezTo>
                    <a:pt x="7" y="3"/>
                    <a:pt x="17" y="4"/>
                    <a:pt x="26" y="2"/>
                  </a:cubicBezTo>
                  <a:cubicBezTo>
                    <a:pt x="27" y="2"/>
                    <a:pt x="28" y="0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1" name="Freeform 160"/>
            <p:cNvSpPr>
              <a:spLocks/>
            </p:cNvSpPr>
            <p:nvPr/>
          </p:nvSpPr>
          <p:spPr bwMode="auto">
            <a:xfrm>
              <a:off x="9339288" y="1808798"/>
              <a:ext cx="72047" cy="12783"/>
            </a:xfrm>
            <a:custGeom>
              <a:avLst/>
              <a:gdLst>
                <a:gd name="T0" fmla="*/ 26 w 26"/>
                <a:gd name="T1" fmla="*/ 0 h 5"/>
                <a:gd name="T2" fmla="*/ 26 w 26"/>
                <a:gd name="T3" fmla="*/ 2 h 5"/>
                <a:gd name="T4" fmla="*/ 1 w 26"/>
                <a:gd name="T5" fmla="*/ 5 h 5"/>
                <a:gd name="T6" fmla="*/ 0 w 26"/>
                <a:gd name="T7" fmla="*/ 2 h 5"/>
                <a:gd name="T8" fmla="*/ 26 w 2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">
                  <a:moveTo>
                    <a:pt x="26" y="0"/>
                  </a:moveTo>
                  <a:cubicBezTo>
                    <a:pt x="26" y="0"/>
                    <a:pt x="26" y="1"/>
                    <a:pt x="26" y="2"/>
                  </a:cubicBezTo>
                  <a:cubicBezTo>
                    <a:pt x="18" y="3"/>
                    <a:pt x="8" y="4"/>
                    <a:pt x="1" y="5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9" y="2"/>
                    <a:pt x="1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2" name="Freeform 161"/>
            <p:cNvSpPr>
              <a:spLocks/>
            </p:cNvSpPr>
            <p:nvPr/>
          </p:nvSpPr>
          <p:spPr bwMode="auto">
            <a:xfrm>
              <a:off x="9341612" y="1819256"/>
              <a:ext cx="74371" cy="16269"/>
            </a:xfrm>
            <a:custGeom>
              <a:avLst/>
              <a:gdLst>
                <a:gd name="T0" fmla="*/ 26 w 27"/>
                <a:gd name="T1" fmla="*/ 2 h 6"/>
                <a:gd name="T2" fmla="*/ 26 w 27"/>
                <a:gd name="T3" fmla="*/ 4 h 6"/>
                <a:gd name="T4" fmla="*/ 1 w 27"/>
                <a:gd name="T5" fmla="*/ 6 h 6"/>
                <a:gd name="T6" fmla="*/ 0 w 27"/>
                <a:gd name="T7" fmla="*/ 4 h 6"/>
                <a:gd name="T8" fmla="*/ 19 w 27"/>
                <a:gd name="T9" fmla="*/ 3 h 6"/>
                <a:gd name="T10" fmla="*/ 26 w 27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">
                  <a:moveTo>
                    <a:pt x="26" y="2"/>
                  </a:moveTo>
                  <a:cubicBezTo>
                    <a:pt x="27" y="2"/>
                    <a:pt x="25" y="3"/>
                    <a:pt x="26" y="4"/>
                  </a:cubicBezTo>
                  <a:cubicBezTo>
                    <a:pt x="18" y="5"/>
                    <a:pt x="10" y="6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7" y="3"/>
                    <a:pt x="13" y="5"/>
                    <a:pt x="19" y="3"/>
                  </a:cubicBezTo>
                  <a:cubicBezTo>
                    <a:pt x="22" y="3"/>
                    <a:pt x="24" y="0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3" name="Freeform 162"/>
            <p:cNvSpPr>
              <a:spLocks noEditPoints="1"/>
            </p:cNvSpPr>
            <p:nvPr/>
          </p:nvSpPr>
          <p:spPr bwMode="auto">
            <a:xfrm>
              <a:off x="9273051" y="1720482"/>
              <a:ext cx="206845" cy="244030"/>
            </a:xfrm>
            <a:custGeom>
              <a:avLst/>
              <a:gdLst>
                <a:gd name="T0" fmla="*/ 61 w 75"/>
                <a:gd name="T1" fmla="*/ 3 h 89"/>
                <a:gd name="T2" fmla="*/ 67 w 75"/>
                <a:gd name="T3" fmla="*/ 10 h 89"/>
                <a:gd name="T4" fmla="*/ 72 w 75"/>
                <a:gd name="T5" fmla="*/ 70 h 89"/>
                <a:gd name="T6" fmla="*/ 75 w 75"/>
                <a:gd name="T7" fmla="*/ 80 h 89"/>
                <a:gd name="T8" fmla="*/ 17 w 75"/>
                <a:gd name="T9" fmla="*/ 87 h 89"/>
                <a:gd name="T10" fmla="*/ 13 w 75"/>
                <a:gd name="T11" fmla="*/ 87 h 89"/>
                <a:gd name="T12" fmla="*/ 6 w 75"/>
                <a:gd name="T13" fmla="*/ 50 h 89"/>
                <a:gd name="T14" fmla="*/ 3 w 75"/>
                <a:gd name="T15" fmla="*/ 14 h 89"/>
                <a:gd name="T16" fmla="*/ 5 w 75"/>
                <a:gd name="T17" fmla="*/ 11 h 89"/>
                <a:gd name="T18" fmla="*/ 62 w 75"/>
                <a:gd name="T19" fmla="*/ 0 h 89"/>
                <a:gd name="T20" fmla="*/ 37 w 75"/>
                <a:gd name="T21" fmla="*/ 5 h 89"/>
                <a:gd name="T22" fmla="*/ 59 w 75"/>
                <a:gd name="T23" fmla="*/ 2 h 89"/>
                <a:gd name="T24" fmla="*/ 62 w 75"/>
                <a:gd name="T25" fmla="*/ 5 h 89"/>
                <a:gd name="T26" fmla="*/ 5 w 75"/>
                <a:gd name="T27" fmla="*/ 14 h 89"/>
                <a:gd name="T28" fmla="*/ 7 w 75"/>
                <a:gd name="T29" fmla="*/ 31 h 89"/>
                <a:gd name="T30" fmla="*/ 15 w 75"/>
                <a:gd name="T31" fmla="*/ 83 h 89"/>
                <a:gd name="T32" fmla="*/ 56 w 75"/>
                <a:gd name="T33" fmla="*/ 80 h 89"/>
                <a:gd name="T34" fmla="*/ 66 w 75"/>
                <a:gd name="T35" fmla="*/ 30 h 89"/>
                <a:gd name="T36" fmla="*/ 65 w 75"/>
                <a:gd name="T37" fmla="*/ 7 h 89"/>
                <a:gd name="T38" fmla="*/ 65 w 75"/>
                <a:gd name="T39" fmla="*/ 7 h 89"/>
                <a:gd name="T40" fmla="*/ 3 w 75"/>
                <a:gd name="T41" fmla="*/ 18 h 89"/>
                <a:gd name="T42" fmla="*/ 69 w 75"/>
                <a:gd name="T43" fmla="*/ 37 h 89"/>
                <a:gd name="T44" fmla="*/ 69 w 75"/>
                <a:gd name="T45" fmla="*/ 37 h 89"/>
                <a:gd name="T46" fmla="*/ 5 w 75"/>
                <a:gd name="T47" fmla="*/ 35 h 89"/>
                <a:gd name="T48" fmla="*/ 69 w 75"/>
                <a:gd name="T49" fmla="*/ 40 h 89"/>
                <a:gd name="T50" fmla="*/ 69 w 75"/>
                <a:gd name="T51" fmla="*/ 40 h 89"/>
                <a:gd name="T52" fmla="*/ 8 w 75"/>
                <a:gd name="T53" fmla="*/ 56 h 89"/>
                <a:gd name="T54" fmla="*/ 10 w 75"/>
                <a:gd name="T55" fmla="*/ 68 h 89"/>
                <a:gd name="T56" fmla="*/ 10 w 75"/>
                <a:gd name="T57" fmla="*/ 68 h 89"/>
                <a:gd name="T58" fmla="*/ 10 w 75"/>
                <a:gd name="T59" fmla="*/ 69 h 89"/>
                <a:gd name="T60" fmla="*/ 11 w 75"/>
                <a:gd name="T61" fmla="*/ 73 h 89"/>
                <a:gd name="T62" fmla="*/ 11 w 75"/>
                <a:gd name="T63" fmla="*/ 73 h 89"/>
                <a:gd name="T64" fmla="*/ 11 w 75"/>
                <a:gd name="T65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89">
                  <a:moveTo>
                    <a:pt x="62" y="0"/>
                  </a:moveTo>
                  <a:cubicBezTo>
                    <a:pt x="62" y="1"/>
                    <a:pt x="62" y="2"/>
                    <a:pt x="61" y="3"/>
                  </a:cubicBezTo>
                  <a:cubicBezTo>
                    <a:pt x="64" y="2"/>
                    <a:pt x="65" y="3"/>
                    <a:pt x="67" y="2"/>
                  </a:cubicBezTo>
                  <a:cubicBezTo>
                    <a:pt x="67" y="5"/>
                    <a:pt x="68" y="8"/>
                    <a:pt x="67" y="10"/>
                  </a:cubicBezTo>
                  <a:cubicBezTo>
                    <a:pt x="68" y="17"/>
                    <a:pt x="70" y="25"/>
                    <a:pt x="71" y="33"/>
                  </a:cubicBezTo>
                  <a:cubicBezTo>
                    <a:pt x="72" y="46"/>
                    <a:pt x="69" y="60"/>
                    <a:pt x="72" y="70"/>
                  </a:cubicBezTo>
                  <a:cubicBezTo>
                    <a:pt x="71" y="72"/>
                    <a:pt x="72" y="77"/>
                    <a:pt x="73" y="80"/>
                  </a:cubicBezTo>
                  <a:cubicBezTo>
                    <a:pt x="73" y="80"/>
                    <a:pt x="74" y="80"/>
                    <a:pt x="75" y="80"/>
                  </a:cubicBezTo>
                  <a:cubicBezTo>
                    <a:pt x="67" y="83"/>
                    <a:pt x="54" y="83"/>
                    <a:pt x="44" y="84"/>
                  </a:cubicBezTo>
                  <a:cubicBezTo>
                    <a:pt x="34" y="85"/>
                    <a:pt x="25" y="87"/>
                    <a:pt x="17" y="87"/>
                  </a:cubicBezTo>
                  <a:cubicBezTo>
                    <a:pt x="16" y="87"/>
                    <a:pt x="16" y="89"/>
                    <a:pt x="14" y="89"/>
                  </a:cubicBezTo>
                  <a:cubicBezTo>
                    <a:pt x="13" y="89"/>
                    <a:pt x="14" y="87"/>
                    <a:pt x="13" y="87"/>
                  </a:cubicBezTo>
                  <a:cubicBezTo>
                    <a:pt x="11" y="88"/>
                    <a:pt x="10" y="86"/>
                    <a:pt x="9" y="85"/>
                  </a:cubicBezTo>
                  <a:cubicBezTo>
                    <a:pt x="8" y="74"/>
                    <a:pt x="7" y="62"/>
                    <a:pt x="6" y="50"/>
                  </a:cubicBezTo>
                  <a:cubicBezTo>
                    <a:pt x="5" y="46"/>
                    <a:pt x="4" y="43"/>
                    <a:pt x="4" y="40"/>
                  </a:cubicBezTo>
                  <a:cubicBezTo>
                    <a:pt x="4" y="32"/>
                    <a:pt x="0" y="21"/>
                    <a:pt x="3" y="14"/>
                  </a:cubicBezTo>
                  <a:cubicBezTo>
                    <a:pt x="2" y="14"/>
                    <a:pt x="3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16" y="6"/>
                    <a:pt x="30" y="6"/>
                    <a:pt x="41" y="2"/>
                  </a:cubicBezTo>
                  <a:cubicBezTo>
                    <a:pt x="48" y="3"/>
                    <a:pt x="55" y="0"/>
                    <a:pt x="62" y="0"/>
                  </a:cubicBezTo>
                  <a:close/>
                  <a:moveTo>
                    <a:pt x="59" y="2"/>
                  </a:moveTo>
                  <a:cubicBezTo>
                    <a:pt x="52" y="2"/>
                    <a:pt x="45" y="3"/>
                    <a:pt x="37" y="5"/>
                  </a:cubicBezTo>
                  <a:cubicBezTo>
                    <a:pt x="45" y="5"/>
                    <a:pt x="53" y="4"/>
                    <a:pt x="60" y="3"/>
                  </a:cubicBezTo>
                  <a:cubicBezTo>
                    <a:pt x="60" y="3"/>
                    <a:pt x="60" y="2"/>
                    <a:pt x="59" y="2"/>
                  </a:cubicBezTo>
                  <a:close/>
                  <a:moveTo>
                    <a:pt x="64" y="7"/>
                  </a:moveTo>
                  <a:cubicBezTo>
                    <a:pt x="63" y="6"/>
                    <a:pt x="62" y="5"/>
                    <a:pt x="62" y="5"/>
                  </a:cubicBezTo>
                  <a:cubicBezTo>
                    <a:pt x="50" y="8"/>
                    <a:pt x="35" y="6"/>
                    <a:pt x="22" y="9"/>
                  </a:cubicBezTo>
                  <a:cubicBezTo>
                    <a:pt x="16" y="10"/>
                    <a:pt x="10" y="13"/>
                    <a:pt x="5" y="14"/>
                  </a:cubicBezTo>
                  <a:cubicBezTo>
                    <a:pt x="4" y="17"/>
                    <a:pt x="7" y="19"/>
                    <a:pt x="8" y="22"/>
                  </a:cubicBezTo>
                  <a:cubicBezTo>
                    <a:pt x="8" y="25"/>
                    <a:pt x="7" y="28"/>
                    <a:pt x="7" y="31"/>
                  </a:cubicBezTo>
                  <a:cubicBezTo>
                    <a:pt x="8" y="34"/>
                    <a:pt x="9" y="37"/>
                    <a:pt x="9" y="41"/>
                  </a:cubicBezTo>
                  <a:cubicBezTo>
                    <a:pt x="11" y="56"/>
                    <a:pt x="13" y="70"/>
                    <a:pt x="15" y="83"/>
                  </a:cubicBezTo>
                  <a:cubicBezTo>
                    <a:pt x="27" y="83"/>
                    <a:pt x="36" y="83"/>
                    <a:pt x="47" y="82"/>
                  </a:cubicBezTo>
                  <a:cubicBezTo>
                    <a:pt x="50" y="81"/>
                    <a:pt x="53" y="80"/>
                    <a:pt x="56" y="80"/>
                  </a:cubicBezTo>
                  <a:cubicBezTo>
                    <a:pt x="60" y="80"/>
                    <a:pt x="66" y="81"/>
                    <a:pt x="70" y="79"/>
                  </a:cubicBezTo>
                  <a:cubicBezTo>
                    <a:pt x="69" y="62"/>
                    <a:pt x="66" y="43"/>
                    <a:pt x="66" y="30"/>
                  </a:cubicBezTo>
                  <a:cubicBezTo>
                    <a:pt x="67" y="23"/>
                    <a:pt x="66" y="13"/>
                    <a:pt x="64" y="7"/>
                  </a:cubicBezTo>
                  <a:close/>
                  <a:moveTo>
                    <a:pt x="65" y="7"/>
                  </a:moveTo>
                  <a:cubicBezTo>
                    <a:pt x="65" y="6"/>
                    <a:pt x="65" y="5"/>
                    <a:pt x="65" y="5"/>
                  </a:cubicBezTo>
                  <a:cubicBezTo>
                    <a:pt x="65" y="6"/>
                    <a:pt x="65" y="6"/>
                    <a:pt x="65" y="7"/>
                  </a:cubicBezTo>
                  <a:close/>
                  <a:moveTo>
                    <a:pt x="5" y="32"/>
                  </a:moveTo>
                  <a:cubicBezTo>
                    <a:pt x="4" y="28"/>
                    <a:pt x="5" y="21"/>
                    <a:pt x="3" y="18"/>
                  </a:cubicBezTo>
                  <a:cubicBezTo>
                    <a:pt x="3" y="22"/>
                    <a:pt x="4" y="28"/>
                    <a:pt x="5" y="32"/>
                  </a:cubicBezTo>
                  <a:close/>
                  <a:moveTo>
                    <a:pt x="69" y="37"/>
                  </a:moveTo>
                  <a:cubicBezTo>
                    <a:pt x="69" y="37"/>
                    <a:pt x="69" y="36"/>
                    <a:pt x="69" y="35"/>
                  </a:cubicBezTo>
                  <a:cubicBezTo>
                    <a:pt x="69" y="36"/>
                    <a:pt x="69" y="37"/>
                    <a:pt x="69" y="37"/>
                  </a:cubicBezTo>
                  <a:close/>
                  <a:moveTo>
                    <a:pt x="6" y="43"/>
                  </a:moveTo>
                  <a:cubicBezTo>
                    <a:pt x="6" y="40"/>
                    <a:pt x="6" y="38"/>
                    <a:pt x="5" y="35"/>
                  </a:cubicBezTo>
                  <a:cubicBezTo>
                    <a:pt x="5" y="39"/>
                    <a:pt x="5" y="41"/>
                    <a:pt x="6" y="43"/>
                  </a:cubicBezTo>
                  <a:close/>
                  <a:moveTo>
                    <a:pt x="69" y="40"/>
                  </a:moveTo>
                  <a:cubicBezTo>
                    <a:pt x="69" y="40"/>
                    <a:pt x="69" y="39"/>
                    <a:pt x="69" y="39"/>
                  </a:cubicBezTo>
                  <a:cubicBezTo>
                    <a:pt x="70" y="40"/>
                    <a:pt x="68" y="40"/>
                    <a:pt x="69" y="40"/>
                  </a:cubicBezTo>
                  <a:close/>
                  <a:moveTo>
                    <a:pt x="9" y="61"/>
                  </a:moveTo>
                  <a:cubicBezTo>
                    <a:pt x="9" y="59"/>
                    <a:pt x="9" y="57"/>
                    <a:pt x="8" y="56"/>
                  </a:cubicBezTo>
                  <a:cubicBezTo>
                    <a:pt x="8" y="58"/>
                    <a:pt x="9" y="59"/>
                    <a:pt x="9" y="61"/>
                  </a:cubicBezTo>
                  <a:close/>
                  <a:moveTo>
                    <a:pt x="10" y="68"/>
                  </a:moveTo>
                  <a:cubicBezTo>
                    <a:pt x="10" y="67"/>
                    <a:pt x="10" y="65"/>
                    <a:pt x="9" y="64"/>
                  </a:cubicBezTo>
                  <a:cubicBezTo>
                    <a:pt x="10" y="65"/>
                    <a:pt x="10" y="67"/>
                    <a:pt x="10" y="68"/>
                  </a:cubicBezTo>
                  <a:close/>
                  <a:moveTo>
                    <a:pt x="11" y="70"/>
                  </a:moveTo>
                  <a:cubicBezTo>
                    <a:pt x="11" y="70"/>
                    <a:pt x="11" y="69"/>
                    <a:pt x="10" y="69"/>
                  </a:cubicBezTo>
                  <a:cubicBezTo>
                    <a:pt x="10" y="69"/>
                    <a:pt x="10" y="70"/>
                    <a:pt x="11" y="70"/>
                  </a:cubicBezTo>
                  <a:close/>
                  <a:moveTo>
                    <a:pt x="11" y="73"/>
                  </a:moveTo>
                  <a:cubicBezTo>
                    <a:pt x="11" y="72"/>
                    <a:pt x="11" y="71"/>
                    <a:pt x="11" y="70"/>
                  </a:cubicBezTo>
                  <a:cubicBezTo>
                    <a:pt x="10" y="71"/>
                    <a:pt x="11" y="72"/>
                    <a:pt x="11" y="73"/>
                  </a:cubicBezTo>
                  <a:close/>
                  <a:moveTo>
                    <a:pt x="12" y="83"/>
                  </a:moveTo>
                  <a:cubicBezTo>
                    <a:pt x="11" y="82"/>
                    <a:pt x="12" y="80"/>
                    <a:pt x="11" y="79"/>
                  </a:cubicBezTo>
                  <a:cubicBezTo>
                    <a:pt x="11" y="81"/>
                    <a:pt x="11" y="82"/>
                    <a:pt x="12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4" name="Freeform 163"/>
          <p:cNvSpPr>
            <a:spLocks noEditPoints="1"/>
          </p:cNvSpPr>
          <p:nvPr/>
        </p:nvSpPr>
        <p:spPr bwMode="auto">
          <a:xfrm>
            <a:off x="5869228" y="1908211"/>
            <a:ext cx="106909" cy="128988"/>
          </a:xfrm>
          <a:custGeom>
            <a:avLst/>
            <a:gdLst>
              <a:gd name="T0" fmla="*/ 28 w 39"/>
              <a:gd name="T1" fmla="*/ 19 h 47"/>
              <a:gd name="T2" fmla="*/ 37 w 39"/>
              <a:gd name="T3" fmla="*/ 40 h 47"/>
              <a:gd name="T4" fmla="*/ 39 w 39"/>
              <a:gd name="T5" fmla="*/ 41 h 47"/>
              <a:gd name="T6" fmla="*/ 38 w 39"/>
              <a:gd name="T7" fmla="*/ 42 h 47"/>
              <a:gd name="T8" fmla="*/ 37 w 39"/>
              <a:gd name="T9" fmla="*/ 43 h 47"/>
              <a:gd name="T10" fmla="*/ 38 w 39"/>
              <a:gd name="T11" fmla="*/ 44 h 47"/>
              <a:gd name="T12" fmla="*/ 37 w 39"/>
              <a:gd name="T13" fmla="*/ 45 h 47"/>
              <a:gd name="T14" fmla="*/ 1 w 39"/>
              <a:gd name="T15" fmla="*/ 47 h 47"/>
              <a:gd name="T16" fmla="*/ 0 w 39"/>
              <a:gd name="T17" fmla="*/ 47 h 47"/>
              <a:gd name="T18" fmla="*/ 0 w 39"/>
              <a:gd name="T19" fmla="*/ 45 h 47"/>
              <a:gd name="T20" fmla="*/ 2 w 39"/>
              <a:gd name="T21" fmla="*/ 35 h 47"/>
              <a:gd name="T22" fmla="*/ 9 w 39"/>
              <a:gd name="T23" fmla="*/ 22 h 47"/>
              <a:gd name="T24" fmla="*/ 8 w 39"/>
              <a:gd name="T25" fmla="*/ 7 h 47"/>
              <a:gd name="T26" fmla="*/ 31 w 39"/>
              <a:gd name="T27" fmla="*/ 9 h 47"/>
              <a:gd name="T28" fmla="*/ 28 w 39"/>
              <a:gd name="T29" fmla="*/ 19 h 47"/>
              <a:gd name="T30" fmla="*/ 13 w 39"/>
              <a:gd name="T31" fmla="*/ 8 h 47"/>
              <a:gd name="T32" fmla="*/ 21 w 39"/>
              <a:gd name="T33" fmla="*/ 5 h 47"/>
              <a:gd name="T34" fmla="*/ 13 w 39"/>
              <a:gd name="T35" fmla="*/ 8 h 47"/>
              <a:gd name="T36" fmla="*/ 20 w 39"/>
              <a:gd name="T37" fmla="*/ 6 h 47"/>
              <a:gd name="T38" fmla="*/ 20 w 39"/>
              <a:gd name="T39" fmla="*/ 6 h 47"/>
              <a:gd name="T40" fmla="*/ 11 w 39"/>
              <a:gd name="T41" fmla="*/ 16 h 47"/>
              <a:gd name="T42" fmla="*/ 16 w 39"/>
              <a:gd name="T43" fmla="*/ 18 h 47"/>
              <a:gd name="T44" fmla="*/ 15 w 39"/>
              <a:gd name="T45" fmla="*/ 19 h 47"/>
              <a:gd name="T46" fmla="*/ 20 w 39"/>
              <a:gd name="T47" fmla="*/ 6 h 47"/>
              <a:gd name="T48" fmla="*/ 11 w 39"/>
              <a:gd name="T49" fmla="*/ 6 h 47"/>
              <a:gd name="T50" fmla="*/ 16 w 39"/>
              <a:gd name="T51" fmla="*/ 4 h 47"/>
              <a:gd name="T52" fmla="*/ 11 w 39"/>
              <a:gd name="T53" fmla="*/ 6 h 47"/>
              <a:gd name="T54" fmla="*/ 29 w 39"/>
              <a:gd name="T55" fmla="*/ 13 h 47"/>
              <a:gd name="T56" fmla="*/ 29 w 39"/>
              <a:gd name="T57" fmla="*/ 11 h 47"/>
              <a:gd name="T58" fmla="*/ 29 w 39"/>
              <a:gd name="T59" fmla="*/ 13 h 47"/>
              <a:gd name="T60" fmla="*/ 25 w 39"/>
              <a:gd name="T61" fmla="*/ 22 h 47"/>
              <a:gd name="T62" fmla="*/ 11 w 39"/>
              <a:gd name="T63" fmla="*/ 23 h 47"/>
              <a:gd name="T64" fmla="*/ 5 w 39"/>
              <a:gd name="T65" fmla="*/ 43 h 47"/>
              <a:gd name="T66" fmla="*/ 34 w 39"/>
              <a:gd name="T67" fmla="*/ 40 h 47"/>
              <a:gd name="T68" fmla="*/ 25 w 39"/>
              <a:gd name="T69" fmla="*/ 22 h 47"/>
              <a:gd name="T70" fmla="*/ 21 w 39"/>
              <a:gd name="T71" fmla="*/ 22 h 47"/>
              <a:gd name="T72" fmla="*/ 24 w 39"/>
              <a:gd name="T73" fmla="*/ 21 h 47"/>
              <a:gd name="T74" fmla="*/ 21 w 39"/>
              <a:gd name="T75" fmla="*/ 22 h 47"/>
              <a:gd name="T76" fmla="*/ 6 w 39"/>
              <a:gd name="T77" fmla="*/ 32 h 47"/>
              <a:gd name="T78" fmla="*/ 11 w 39"/>
              <a:gd name="T79" fmla="*/ 23 h 47"/>
              <a:gd name="T80" fmla="*/ 6 w 39"/>
              <a:gd name="T81" fmla="*/ 32 h 47"/>
              <a:gd name="T82" fmla="*/ 3 w 39"/>
              <a:gd name="T83" fmla="*/ 42 h 47"/>
              <a:gd name="T84" fmla="*/ 3 w 39"/>
              <a:gd name="T85" fmla="*/ 37 h 47"/>
              <a:gd name="T86" fmla="*/ 3 w 39"/>
              <a:gd name="T87" fmla="*/ 4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9" h="47">
                <a:moveTo>
                  <a:pt x="28" y="19"/>
                </a:moveTo>
                <a:cubicBezTo>
                  <a:pt x="32" y="26"/>
                  <a:pt x="35" y="33"/>
                  <a:pt x="37" y="40"/>
                </a:cubicBezTo>
                <a:cubicBezTo>
                  <a:pt x="38" y="41"/>
                  <a:pt x="38" y="40"/>
                  <a:pt x="39" y="41"/>
                </a:cubicBezTo>
                <a:cubicBezTo>
                  <a:pt x="39" y="41"/>
                  <a:pt x="39" y="42"/>
                  <a:pt x="38" y="42"/>
                </a:cubicBezTo>
                <a:cubicBezTo>
                  <a:pt x="38" y="43"/>
                  <a:pt x="38" y="42"/>
                  <a:pt x="37" y="43"/>
                </a:cubicBezTo>
                <a:cubicBezTo>
                  <a:pt x="37" y="43"/>
                  <a:pt x="38" y="43"/>
                  <a:pt x="38" y="44"/>
                </a:cubicBezTo>
                <a:cubicBezTo>
                  <a:pt x="38" y="45"/>
                  <a:pt x="37" y="44"/>
                  <a:pt x="37" y="45"/>
                </a:cubicBezTo>
                <a:cubicBezTo>
                  <a:pt x="25" y="45"/>
                  <a:pt x="13" y="45"/>
                  <a:pt x="1" y="47"/>
                </a:cubicBezTo>
                <a:cubicBezTo>
                  <a:pt x="1" y="47"/>
                  <a:pt x="0" y="47"/>
                  <a:pt x="0" y="47"/>
                </a:cubicBezTo>
                <a:cubicBezTo>
                  <a:pt x="0" y="46"/>
                  <a:pt x="0" y="46"/>
                  <a:pt x="0" y="45"/>
                </a:cubicBezTo>
                <a:cubicBezTo>
                  <a:pt x="1" y="43"/>
                  <a:pt x="1" y="39"/>
                  <a:pt x="2" y="35"/>
                </a:cubicBezTo>
                <a:cubicBezTo>
                  <a:pt x="3" y="30"/>
                  <a:pt x="6" y="26"/>
                  <a:pt x="9" y="22"/>
                </a:cubicBezTo>
                <a:cubicBezTo>
                  <a:pt x="7" y="17"/>
                  <a:pt x="4" y="13"/>
                  <a:pt x="8" y="7"/>
                </a:cubicBezTo>
                <a:cubicBezTo>
                  <a:pt x="14" y="0"/>
                  <a:pt x="29" y="0"/>
                  <a:pt x="31" y="9"/>
                </a:cubicBezTo>
                <a:cubicBezTo>
                  <a:pt x="32" y="12"/>
                  <a:pt x="31" y="16"/>
                  <a:pt x="28" y="19"/>
                </a:cubicBezTo>
                <a:close/>
                <a:moveTo>
                  <a:pt x="13" y="8"/>
                </a:moveTo>
                <a:cubicBezTo>
                  <a:pt x="15" y="6"/>
                  <a:pt x="19" y="6"/>
                  <a:pt x="21" y="5"/>
                </a:cubicBezTo>
                <a:cubicBezTo>
                  <a:pt x="18" y="4"/>
                  <a:pt x="15" y="5"/>
                  <a:pt x="13" y="8"/>
                </a:cubicBezTo>
                <a:close/>
                <a:moveTo>
                  <a:pt x="20" y="6"/>
                </a:moveTo>
                <a:cubicBezTo>
                  <a:pt x="20" y="6"/>
                  <a:pt x="20" y="6"/>
                  <a:pt x="20" y="6"/>
                </a:cubicBezTo>
                <a:cubicBezTo>
                  <a:pt x="15" y="6"/>
                  <a:pt x="9" y="11"/>
                  <a:pt x="11" y="16"/>
                </a:cubicBezTo>
                <a:cubicBezTo>
                  <a:pt x="12" y="16"/>
                  <a:pt x="15" y="16"/>
                  <a:pt x="16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23" y="25"/>
                  <a:pt x="33" y="6"/>
                  <a:pt x="20" y="6"/>
                </a:cubicBezTo>
                <a:close/>
                <a:moveTo>
                  <a:pt x="11" y="6"/>
                </a:moveTo>
                <a:cubicBezTo>
                  <a:pt x="13" y="5"/>
                  <a:pt x="15" y="5"/>
                  <a:pt x="16" y="4"/>
                </a:cubicBezTo>
                <a:cubicBezTo>
                  <a:pt x="14" y="4"/>
                  <a:pt x="12" y="5"/>
                  <a:pt x="11" y="6"/>
                </a:cubicBezTo>
                <a:close/>
                <a:moveTo>
                  <a:pt x="29" y="13"/>
                </a:moveTo>
                <a:cubicBezTo>
                  <a:pt x="29" y="12"/>
                  <a:pt x="29" y="12"/>
                  <a:pt x="29" y="11"/>
                </a:cubicBezTo>
                <a:cubicBezTo>
                  <a:pt x="29" y="12"/>
                  <a:pt x="29" y="13"/>
                  <a:pt x="29" y="13"/>
                </a:cubicBezTo>
                <a:close/>
                <a:moveTo>
                  <a:pt x="25" y="22"/>
                </a:moveTo>
                <a:cubicBezTo>
                  <a:pt x="22" y="25"/>
                  <a:pt x="17" y="25"/>
                  <a:pt x="11" y="23"/>
                </a:cubicBezTo>
                <a:cubicBezTo>
                  <a:pt x="8" y="30"/>
                  <a:pt x="4" y="36"/>
                  <a:pt x="5" y="43"/>
                </a:cubicBezTo>
                <a:cubicBezTo>
                  <a:pt x="15" y="42"/>
                  <a:pt x="25" y="41"/>
                  <a:pt x="34" y="40"/>
                </a:cubicBezTo>
                <a:cubicBezTo>
                  <a:pt x="33" y="34"/>
                  <a:pt x="29" y="28"/>
                  <a:pt x="25" y="22"/>
                </a:cubicBezTo>
                <a:close/>
                <a:moveTo>
                  <a:pt x="21" y="22"/>
                </a:moveTo>
                <a:cubicBezTo>
                  <a:pt x="22" y="22"/>
                  <a:pt x="24" y="22"/>
                  <a:pt x="24" y="21"/>
                </a:cubicBezTo>
                <a:cubicBezTo>
                  <a:pt x="23" y="22"/>
                  <a:pt x="22" y="21"/>
                  <a:pt x="21" y="22"/>
                </a:cubicBezTo>
                <a:close/>
                <a:moveTo>
                  <a:pt x="6" y="32"/>
                </a:moveTo>
                <a:cubicBezTo>
                  <a:pt x="7" y="29"/>
                  <a:pt x="9" y="26"/>
                  <a:pt x="11" y="23"/>
                </a:cubicBezTo>
                <a:cubicBezTo>
                  <a:pt x="8" y="25"/>
                  <a:pt x="6" y="29"/>
                  <a:pt x="6" y="32"/>
                </a:cubicBezTo>
                <a:close/>
                <a:moveTo>
                  <a:pt x="3" y="42"/>
                </a:moveTo>
                <a:cubicBezTo>
                  <a:pt x="3" y="40"/>
                  <a:pt x="3" y="38"/>
                  <a:pt x="3" y="37"/>
                </a:cubicBezTo>
                <a:cubicBezTo>
                  <a:pt x="3" y="39"/>
                  <a:pt x="2" y="41"/>
                  <a:pt x="3" y="4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0" name="组合 559"/>
          <p:cNvGrpSpPr/>
          <p:nvPr/>
        </p:nvGrpSpPr>
        <p:grpSpPr>
          <a:xfrm>
            <a:off x="5323064" y="2267284"/>
            <a:ext cx="263786" cy="326536"/>
            <a:chOff x="11525103" y="2192274"/>
            <a:chExt cx="263786" cy="326536"/>
          </a:xfrm>
          <a:solidFill>
            <a:srgbClr val="00B050"/>
          </a:solidFill>
        </p:grpSpPr>
        <p:sp>
          <p:nvSpPr>
            <p:cNvPr id="515" name="Freeform 164"/>
            <p:cNvSpPr>
              <a:spLocks noEditPoints="1"/>
            </p:cNvSpPr>
            <p:nvPr/>
          </p:nvSpPr>
          <p:spPr bwMode="auto">
            <a:xfrm>
              <a:off x="11595989" y="2248053"/>
              <a:ext cx="92964" cy="153391"/>
            </a:xfrm>
            <a:custGeom>
              <a:avLst/>
              <a:gdLst>
                <a:gd name="T0" fmla="*/ 7 w 34"/>
                <a:gd name="T1" fmla="*/ 56 h 56"/>
                <a:gd name="T2" fmla="*/ 4 w 34"/>
                <a:gd name="T3" fmla="*/ 55 h 56"/>
                <a:gd name="T4" fmla="*/ 3 w 34"/>
                <a:gd name="T5" fmla="*/ 52 h 56"/>
                <a:gd name="T6" fmla="*/ 6 w 34"/>
                <a:gd name="T7" fmla="*/ 24 h 56"/>
                <a:gd name="T8" fmla="*/ 12 w 34"/>
                <a:gd name="T9" fmla="*/ 17 h 56"/>
                <a:gd name="T10" fmla="*/ 30 w 34"/>
                <a:gd name="T11" fmla="*/ 0 h 56"/>
                <a:gd name="T12" fmla="*/ 31 w 34"/>
                <a:gd name="T13" fmla="*/ 1 h 56"/>
                <a:gd name="T14" fmla="*/ 31 w 34"/>
                <a:gd name="T15" fmla="*/ 0 h 56"/>
                <a:gd name="T16" fmla="*/ 32 w 34"/>
                <a:gd name="T17" fmla="*/ 1 h 56"/>
                <a:gd name="T18" fmla="*/ 27 w 34"/>
                <a:gd name="T19" fmla="*/ 28 h 56"/>
                <a:gd name="T20" fmla="*/ 7 w 34"/>
                <a:gd name="T21" fmla="*/ 56 h 56"/>
                <a:gd name="T22" fmla="*/ 29 w 34"/>
                <a:gd name="T23" fmla="*/ 7 h 56"/>
                <a:gd name="T24" fmla="*/ 7 w 34"/>
                <a:gd name="T25" fmla="*/ 52 h 56"/>
                <a:gd name="T26" fmla="*/ 29 w 34"/>
                <a:gd name="T27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6">
                  <a:moveTo>
                    <a:pt x="7" y="56"/>
                  </a:moveTo>
                  <a:cubicBezTo>
                    <a:pt x="6" y="56"/>
                    <a:pt x="5" y="55"/>
                    <a:pt x="4" y="55"/>
                  </a:cubicBezTo>
                  <a:cubicBezTo>
                    <a:pt x="3" y="54"/>
                    <a:pt x="4" y="53"/>
                    <a:pt x="3" y="52"/>
                  </a:cubicBezTo>
                  <a:cubicBezTo>
                    <a:pt x="1" y="43"/>
                    <a:pt x="0" y="34"/>
                    <a:pt x="6" y="24"/>
                  </a:cubicBezTo>
                  <a:cubicBezTo>
                    <a:pt x="8" y="21"/>
                    <a:pt x="10" y="19"/>
                    <a:pt x="12" y="17"/>
                  </a:cubicBezTo>
                  <a:cubicBezTo>
                    <a:pt x="18" y="9"/>
                    <a:pt x="23" y="3"/>
                    <a:pt x="30" y="0"/>
                  </a:cubicBezTo>
                  <a:cubicBezTo>
                    <a:pt x="30" y="1"/>
                    <a:pt x="31" y="1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4" y="9"/>
                    <a:pt x="33" y="19"/>
                    <a:pt x="27" y="28"/>
                  </a:cubicBezTo>
                  <a:cubicBezTo>
                    <a:pt x="20" y="37"/>
                    <a:pt x="14" y="48"/>
                    <a:pt x="7" y="56"/>
                  </a:cubicBezTo>
                  <a:close/>
                  <a:moveTo>
                    <a:pt x="29" y="7"/>
                  </a:moveTo>
                  <a:cubicBezTo>
                    <a:pt x="14" y="11"/>
                    <a:pt x="0" y="37"/>
                    <a:pt x="7" y="52"/>
                  </a:cubicBezTo>
                  <a:cubicBezTo>
                    <a:pt x="17" y="39"/>
                    <a:pt x="30" y="21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Freeform 165"/>
            <p:cNvSpPr>
              <a:spLocks noEditPoints="1"/>
            </p:cNvSpPr>
            <p:nvPr/>
          </p:nvSpPr>
          <p:spPr bwMode="auto">
            <a:xfrm>
              <a:off x="11587854" y="2225974"/>
              <a:ext cx="36024" cy="84830"/>
            </a:xfrm>
            <a:custGeom>
              <a:avLst/>
              <a:gdLst>
                <a:gd name="T0" fmla="*/ 8 w 13"/>
                <a:gd name="T1" fmla="*/ 31 h 31"/>
                <a:gd name="T2" fmla="*/ 4 w 13"/>
                <a:gd name="T3" fmla="*/ 30 h 31"/>
                <a:gd name="T4" fmla="*/ 3 w 13"/>
                <a:gd name="T5" fmla="*/ 9 h 31"/>
                <a:gd name="T6" fmla="*/ 11 w 13"/>
                <a:gd name="T7" fmla="*/ 2 h 31"/>
                <a:gd name="T8" fmla="*/ 13 w 13"/>
                <a:gd name="T9" fmla="*/ 13 h 31"/>
                <a:gd name="T10" fmla="*/ 8 w 13"/>
                <a:gd name="T11" fmla="*/ 31 h 31"/>
                <a:gd name="T12" fmla="*/ 9 w 13"/>
                <a:gd name="T13" fmla="*/ 5 h 31"/>
                <a:gd name="T14" fmla="*/ 6 w 13"/>
                <a:gd name="T15" fmla="*/ 26 h 31"/>
                <a:gd name="T16" fmla="*/ 9 w 13"/>
                <a:gd name="T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1">
                  <a:moveTo>
                    <a:pt x="8" y="31"/>
                  </a:moveTo>
                  <a:cubicBezTo>
                    <a:pt x="7" y="31"/>
                    <a:pt x="6" y="31"/>
                    <a:pt x="4" y="30"/>
                  </a:cubicBezTo>
                  <a:cubicBezTo>
                    <a:pt x="3" y="24"/>
                    <a:pt x="0" y="15"/>
                    <a:pt x="3" y="9"/>
                  </a:cubicBezTo>
                  <a:cubicBezTo>
                    <a:pt x="4" y="7"/>
                    <a:pt x="7" y="0"/>
                    <a:pt x="11" y="2"/>
                  </a:cubicBezTo>
                  <a:cubicBezTo>
                    <a:pt x="13" y="3"/>
                    <a:pt x="13" y="10"/>
                    <a:pt x="13" y="13"/>
                  </a:cubicBezTo>
                  <a:cubicBezTo>
                    <a:pt x="12" y="19"/>
                    <a:pt x="10" y="25"/>
                    <a:pt x="8" y="31"/>
                  </a:cubicBezTo>
                  <a:close/>
                  <a:moveTo>
                    <a:pt x="9" y="5"/>
                  </a:moveTo>
                  <a:cubicBezTo>
                    <a:pt x="2" y="10"/>
                    <a:pt x="4" y="21"/>
                    <a:pt x="6" y="26"/>
                  </a:cubicBezTo>
                  <a:cubicBezTo>
                    <a:pt x="10" y="18"/>
                    <a:pt x="12" y="11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Freeform 166"/>
            <p:cNvSpPr>
              <a:spLocks noEditPoints="1"/>
            </p:cNvSpPr>
            <p:nvPr/>
          </p:nvSpPr>
          <p:spPr bwMode="auto">
            <a:xfrm>
              <a:off x="11547182" y="2282914"/>
              <a:ext cx="46482" cy="84830"/>
            </a:xfrm>
            <a:custGeom>
              <a:avLst/>
              <a:gdLst>
                <a:gd name="T0" fmla="*/ 14 w 17"/>
                <a:gd name="T1" fmla="*/ 31 h 31"/>
                <a:gd name="T2" fmla="*/ 6 w 17"/>
                <a:gd name="T3" fmla="*/ 0 h 31"/>
                <a:gd name="T4" fmla="*/ 11 w 17"/>
                <a:gd name="T5" fmla="*/ 4 h 31"/>
                <a:gd name="T6" fmla="*/ 17 w 17"/>
                <a:gd name="T7" fmla="*/ 28 h 31"/>
                <a:gd name="T8" fmla="*/ 14 w 17"/>
                <a:gd name="T9" fmla="*/ 31 h 31"/>
                <a:gd name="T10" fmla="*/ 13 w 17"/>
                <a:gd name="T11" fmla="*/ 25 h 31"/>
                <a:gd name="T12" fmla="*/ 8 w 17"/>
                <a:gd name="T13" fmla="*/ 6 h 31"/>
                <a:gd name="T14" fmla="*/ 13 w 17"/>
                <a:gd name="T15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1">
                  <a:moveTo>
                    <a:pt x="14" y="31"/>
                  </a:moveTo>
                  <a:cubicBezTo>
                    <a:pt x="5" y="23"/>
                    <a:pt x="0" y="12"/>
                    <a:pt x="6" y="0"/>
                  </a:cubicBezTo>
                  <a:cubicBezTo>
                    <a:pt x="7" y="0"/>
                    <a:pt x="10" y="3"/>
                    <a:pt x="11" y="4"/>
                  </a:cubicBezTo>
                  <a:cubicBezTo>
                    <a:pt x="16" y="11"/>
                    <a:pt x="17" y="20"/>
                    <a:pt x="17" y="28"/>
                  </a:cubicBezTo>
                  <a:cubicBezTo>
                    <a:pt x="15" y="29"/>
                    <a:pt x="16" y="30"/>
                    <a:pt x="14" y="31"/>
                  </a:cubicBezTo>
                  <a:close/>
                  <a:moveTo>
                    <a:pt x="13" y="25"/>
                  </a:moveTo>
                  <a:cubicBezTo>
                    <a:pt x="13" y="18"/>
                    <a:pt x="13" y="11"/>
                    <a:pt x="8" y="6"/>
                  </a:cubicBezTo>
                  <a:cubicBezTo>
                    <a:pt x="7" y="13"/>
                    <a:pt x="7" y="19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Freeform 167"/>
            <p:cNvSpPr>
              <a:spLocks noEditPoints="1"/>
            </p:cNvSpPr>
            <p:nvPr/>
          </p:nvSpPr>
          <p:spPr bwMode="auto">
            <a:xfrm>
              <a:off x="11623878" y="2423522"/>
              <a:ext cx="76695" cy="32537"/>
            </a:xfrm>
            <a:custGeom>
              <a:avLst/>
              <a:gdLst>
                <a:gd name="T0" fmla="*/ 0 w 28"/>
                <a:gd name="T1" fmla="*/ 5 h 12"/>
                <a:gd name="T2" fmla="*/ 2 w 28"/>
                <a:gd name="T3" fmla="*/ 1 h 12"/>
                <a:gd name="T4" fmla="*/ 27 w 28"/>
                <a:gd name="T5" fmla="*/ 2 h 12"/>
                <a:gd name="T6" fmla="*/ 22 w 28"/>
                <a:gd name="T7" fmla="*/ 9 h 12"/>
                <a:gd name="T8" fmla="*/ 1 w 28"/>
                <a:gd name="T9" fmla="*/ 6 h 12"/>
                <a:gd name="T10" fmla="*/ 0 w 28"/>
                <a:gd name="T11" fmla="*/ 5 h 12"/>
                <a:gd name="T12" fmla="*/ 8 w 28"/>
                <a:gd name="T13" fmla="*/ 3 h 12"/>
                <a:gd name="T14" fmla="*/ 23 w 28"/>
                <a:gd name="T15" fmla="*/ 4 h 12"/>
                <a:gd name="T16" fmla="*/ 8 w 28"/>
                <a:gd name="T17" fmla="*/ 3 h 12"/>
                <a:gd name="T18" fmla="*/ 5 w 28"/>
                <a:gd name="T19" fmla="*/ 5 h 12"/>
                <a:gd name="T20" fmla="*/ 9 w 28"/>
                <a:gd name="T21" fmla="*/ 6 h 12"/>
                <a:gd name="T22" fmla="*/ 5 w 28"/>
                <a:gd name="T2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2">
                  <a:moveTo>
                    <a:pt x="0" y="5"/>
                  </a:moveTo>
                  <a:cubicBezTo>
                    <a:pt x="1" y="4"/>
                    <a:pt x="1" y="2"/>
                    <a:pt x="2" y="1"/>
                  </a:cubicBezTo>
                  <a:cubicBezTo>
                    <a:pt x="10" y="0"/>
                    <a:pt x="18" y="0"/>
                    <a:pt x="27" y="2"/>
                  </a:cubicBezTo>
                  <a:cubicBezTo>
                    <a:pt x="28" y="4"/>
                    <a:pt x="24" y="8"/>
                    <a:pt x="22" y="9"/>
                  </a:cubicBezTo>
                  <a:cubicBezTo>
                    <a:pt x="16" y="12"/>
                    <a:pt x="8" y="10"/>
                    <a:pt x="1" y="6"/>
                  </a:cubicBezTo>
                  <a:cubicBezTo>
                    <a:pt x="1" y="6"/>
                    <a:pt x="1" y="5"/>
                    <a:pt x="0" y="5"/>
                  </a:cubicBezTo>
                  <a:close/>
                  <a:moveTo>
                    <a:pt x="8" y="3"/>
                  </a:moveTo>
                  <a:cubicBezTo>
                    <a:pt x="13" y="7"/>
                    <a:pt x="20" y="9"/>
                    <a:pt x="23" y="4"/>
                  </a:cubicBezTo>
                  <a:cubicBezTo>
                    <a:pt x="18" y="2"/>
                    <a:pt x="13" y="2"/>
                    <a:pt x="8" y="3"/>
                  </a:cubicBezTo>
                  <a:close/>
                  <a:moveTo>
                    <a:pt x="5" y="5"/>
                  </a:moveTo>
                  <a:cubicBezTo>
                    <a:pt x="6" y="5"/>
                    <a:pt x="8" y="7"/>
                    <a:pt x="9" y="6"/>
                  </a:cubicBezTo>
                  <a:cubicBezTo>
                    <a:pt x="8" y="6"/>
                    <a:pt x="6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Freeform 168"/>
            <p:cNvSpPr>
              <a:spLocks noEditPoints="1"/>
            </p:cNvSpPr>
            <p:nvPr/>
          </p:nvSpPr>
          <p:spPr bwMode="auto">
            <a:xfrm>
              <a:off x="11525103" y="2351475"/>
              <a:ext cx="82506" cy="72047"/>
            </a:xfrm>
            <a:custGeom>
              <a:avLst/>
              <a:gdLst>
                <a:gd name="T0" fmla="*/ 30 w 30"/>
                <a:gd name="T1" fmla="*/ 23 h 26"/>
                <a:gd name="T2" fmla="*/ 29 w 30"/>
                <a:gd name="T3" fmla="*/ 26 h 26"/>
                <a:gd name="T4" fmla="*/ 17 w 30"/>
                <a:gd name="T5" fmla="*/ 25 h 26"/>
                <a:gd name="T6" fmla="*/ 0 w 30"/>
                <a:gd name="T7" fmla="*/ 4 h 26"/>
                <a:gd name="T8" fmla="*/ 3 w 30"/>
                <a:gd name="T9" fmla="*/ 3 h 26"/>
                <a:gd name="T10" fmla="*/ 3 w 30"/>
                <a:gd name="T11" fmla="*/ 1 h 26"/>
                <a:gd name="T12" fmla="*/ 6 w 30"/>
                <a:gd name="T13" fmla="*/ 2 h 26"/>
                <a:gd name="T14" fmla="*/ 28 w 30"/>
                <a:gd name="T15" fmla="*/ 18 h 26"/>
                <a:gd name="T16" fmla="*/ 30 w 30"/>
                <a:gd name="T17" fmla="*/ 23 h 26"/>
                <a:gd name="T18" fmla="*/ 22 w 30"/>
                <a:gd name="T19" fmla="*/ 13 h 26"/>
                <a:gd name="T20" fmla="*/ 19 w 30"/>
                <a:gd name="T21" fmla="*/ 10 h 26"/>
                <a:gd name="T22" fmla="*/ 22 w 30"/>
                <a:gd name="T23" fmla="*/ 13 h 26"/>
                <a:gd name="T24" fmla="*/ 5 w 30"/>
                <a:gd name="T25" fmla="*/ 6 h 26"/>
                <a:gd name="T26" fmla="*/ 26 w 30"/>
                <a:gd name="T27" fmla="*/ 22 h 26"/>
                <a:gd name="T28" fmla="*/ 5 w 30"/>
                <a:gd name="T2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26">
                  <a:moveTo>
                    <a:pt x="30" y="23"/>
                  </a:moveTo>
                  <a:cubicBezTo>
                    <a:pt x="30" y="24"/>
                    <a:pt x="30" y="25"/>
                    <a:pt x="29" y="26"/>
                  </a:cubicBezTo>
                  <a:cubicBezTo>
                    <a:pt x="26" y="25"/>
                    <a:pt x="21" y="26"/>
                    <a:pt x="17" y="25"/>
                  </a:cubicBezTo>
                  <a:cubicBezTo>
                    <a:pt x="7" y="21"/>
                    <a:pt x="1" y="12"/>
                    <a:pt x="0" y="4"/>
                  </a:cubicBezTo>
                  <a:cubicBezTo>
                    <a:pt x="1" y="3"/>
                    <a:pt x="2" y="4"/>
                    <a:pt x="3" y="3"/>
                  </a:cubicBezTo>
                  <a:cubicBezTo>
                    <a:pt x="3" y="2"/>
                    <a:pt x="2" y="2"/>
                    <a:pt x="3" y="1"/>
                  </a:cubicBezTo>
                  <a:cubicBezTo>
                    <a:pt x="4" y="0"/>
                    <a:pt x="6" y="0"/>
                    <a:pt x="6" y="2"/>
                  </a:cubicBezTo>
                  <a:cubicBezTo>
                    <a:pt x="15" y="5"/>
                    <a:pt x="25" y="10"/>
                    <a:pt x="28" y="18"/>
                  </a:cubicBezTo>
                  <a:cubicBezTo>
                    <a:pt x="29" y="20"/>
                    <a:pt x="29" y="22"/>
                    <a:pt x="30" y="23"/>
                  </a:cubicBezTo>
                  <a:close/>
                  <a:moveTo>
                    <a:pt x="22" y="13"/>
                  </a:moveTo>
                  <a:cubicBezTo>
                    <a:pt x="22" y="12"/>
                    <a:pt x="20" y="11"/>
                    <a:pt x="19" y="10"/>
                  </a:cubicBezTo>
                  <a:cubicBezTo>
                    <a:pt x="20" y="11"/>
                    <a:pt x="21" y="13"/>
                    <a:pt x="22" y="13"/>
                  </a:cubicBezTo>
                  <a:close/>
                  <a:moveTo>
                    <a:pt x="5" y="6"/>
                  </a:moveTo>
                  <a:cubicBezTo>
                    <a:pt x="4" y="16"/>
                    <a:pt x="17" y="25"/>
                    <a:pt x="26" y="22"/>
                  </a:cubicBezTo>
                  <a:cubicBezTo>
                    <a:pt x="22" y="15"/>
                    <a:pt x="15" y="8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Freeform 169"/>
            <p:cNvSpPr>
              <a:spLocks noEditPoints="1"/>
            </p:cNvSpPr>
            <p:nvPr/>
          </p:nvSpPr>
          <p:spPr bwMode="auto">
            <a:xfrm>
              <a:off x="11694763" y="2244567"/>
              <a:ext cx="90640" cy="76695"/>
            </a:xfrm>
            <a:custGeom>
              <a:avLst/>
              <a:gdLst>
                <a:gd name="T0" fmla="*/ 33 w 33"/>
                <a:gd name="T1" fmla="*/ 0 h 28"/>
                <a:gd name="T2" fmla="*/ 21 w 33"/>
                <a:gd name="T3" fmla="*/ 21 h 28"/>
                <a:gd name="T4" fmla="*/ 7 w 33"/>
                <a:gd name="T5" fmla="*/ 26 h 28"/>
                <a:gd name="T6" fmla="*/ 2 w 33"/>
                <a:gd name="T7" fmla="*/ 28 h 28"/>
                <a:gd name="T8" fmla="*/ 1 w 33"/>
                <a:gd name="T9" fmla="*/ 21 h 28"/>
                <a:gd name="T10" fmla="*/ 4 w 33"/>
                <a:gd name="T11" fmla="*/ 14 h 28"/>
                <a:gd name="T12" fmla="*/ 10 w 33"/>
                <a:gd name="T13" fmla="*/ 8 h 28"/>
                <a:gd name="T14" fmla="*/ 29 w 33"/>
                <a:gd name="T15" fmla="*/ 0 h 28"/>
                <a:gd name="T16" fmla="*/ 33 w 33"/>
                <a:gd name="T17" fmla="*/ 0 h 28"/>
                <a:gd name="T18" fmla="*/ 4 w 33"/>
                <a:gd name="T19" fmla="*/ 24 h 28"/>
                <a:gd name="T20" fmla="*/ 28 w 33"/>
                <a:gd name="T21" fmla="*/ 5 h 28"/>
                <a:gd name="T22" fmla="*/ 4 w 33"/>
                <a:gd name="T23" fmla="*/ 24 h 28"/>
                <a:gd name="T24" fmla="*/ 26 w 33"/>
                <a:gd name="T25" fmla="*/ 12 h 28"/>
                <a:gd name="T26" fmla="*/ 27 w 33"/>
                <a:gd name="T27" fmla="*/ 11 h 28"/>
                <a:gd name="T28" fmla="*/ 26 w 33"/>
                <a:gd name="T29" fmla="*/ 12 h 28"/>
                <a:gd name="T30" fmla="*/ 20 w 33"/>
                <a:gd name="T31" fmla="*/ 19 h 28"/>
                <a:gd name="T32" fmla="*/ 23 w 33"/>
                <a:gd name="T33" fmla="*/ 17 h 28"/>
                <a:gd name="T34" fmla="*/ 20 w 33"/>
                <a:gd name="T35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28">
                  <a:moveTo>
                    <a:pt x="33" y="0"/>
                  </a:moveTo>
                  <a:cubicBezTo>
                    <a:pt x="33" y="7"/>
                    <a:pt x="27" y="17"/>
                    <a:pt x="21" y="21"/>
                  </a:cubicBezTo>
                  <a:cubicBezTo>
                    <a:pt x="17" y="23"/>
                    <a:pt x="11" y="24"/>
                    <a:pt x="7" y="26"/>
                  </a:cubicBezTo>
                  <a:cubicBezTo>
                    <a:pt x="6" y="26"/>
                    <a:pt x="3" y="28"/>
                    <a:pt x="2" y="28"/>
                  </a:cubicBezTo>
                  <a:cubicBezTo>
                    <a:pt x="0" y="27"/>
                    <a:pt x="1" y="23"/>
                    <a:pt x="1" y="21"/>
                  </a:cubicBezTo>
                  <a:cubicBezTo>
                    <a:pt x="2" y="19"/>
                    <a:pt x="4" y="16"/>
                    <a:pt x="4" y="14"/>
                  </a:cubicBezTo>
                  <a:cubicBezTo>
                    <a:pt x="6" y="12"/>
                    <a:pt x="8" y="10"/>
                    <a:pt x="10" y="8"/>
                  </a:cubicBezTo>
                  <a:cubicBezTo>
                    <a:pt x="15" y="2"/>
                    <a:pt x="23" y="4"/>
                    <a:pt x="29" y="0"/>
                  </a:cubicBezTo>
                  <a:cubicBezTo>
                    <a:pt x="30" y="0"/>
                    <a:pt x="32" y="0"/>
                    <a:pt x="33" y="0"/>
                  </a:cubicBezTo>
                  <a:close/>
                  <a:moveTo>
                    <a:pt x="4" y="24"/>
                  </a:moveTo>
                  <a:cubicBezTo>
                    <a:pt x="12" y="19"/>
                    <a:pt x="22" y="18"/>
                    <a:pt x="28" y="5"/>
                  </a:cubicBezTo>
                  <a:cubicBezTo>
                    <a:pt x="18" y="5"/>
                    <a:pt x="8" y="12"/>
                    <a:pt x="4" y="24"/>
                  </a:cubicBezTo>
                  <a:close/>
                  <a:moveTo>
                    <a:pt x="26" y="12"/>
                  </a:moveTo>
                  <a:cubicBezTo>
                    <a:pt x="26" y="12"/>
                    <a:pt x="27" y="12"/>
                    <a:pt x="27" y="11"/>
                  </a:cubicBezTo>
                  <a:cubicBezTo>
                    <a:pt x="26" y="11"/>
                    <a:pt x="25" y="12"/>
                    <a:pt x="26" y="12"/>
                  </a:cubicBezTo>
                  <a:close/>
                  <a:moveTo>
                    <a:pt x="20" y="19"/>
                  </a:moveTo>
                  <a:cubicBezTo>
                    <a:pt x="21" y="19"/>
                    <a:pt x="22" y="18"/>
                    <a:pt x="23" y="17"/>
                  </a:cubicBezTo>
                  <a:cubicBezTo>
                    <a:pt x="21" y="17"/>
                    <a:pt x="20" y="18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 170"/>
            <p:cNvSpPr>
              <a:spLocks noEditPoints="1"/>
            </p:cNvSpPr>
            <p:nvPr/>
          </p:nvSpPr>
          <p:spPr bwMode="auto">
            <a:xfrm>
              <a:off x="11686628" y="2192274"/>
              <a:ext cx="52292" cy="85992"/>
            </a:xfrm>
            <a:custGeom>
              <a:avLst/>
              <a:gdLst>
                <a:gd name="T0" fmla="*/ 5 w 19"/>
                <a:gd name="T1" fmla="*/ 31 h 31"/>
                <a:gd name="T2" fmla="*/ 1 w 19"/>
                <a:gd name="T3" fmla="*/ 28 h 31"/>
                <a:gd name="T4" fmla="*/ 12 w 19"/>
                <a:gd name="T5" fmla="*/ 1 h 31"/>
                <a:gd name="T6" fmla="*/ 14 w 19"/>
                <a:gd name="T7" fmla="*/ 0 h 31"/>
                <a:gd name="T8" fmla="*/ 6 w 19"/>
                <a:gd name="T9" fmla="*/ 29 h 31"/>
                <a:gd name="T10" fmla="*/ 5 w 19"/>
                <a:gd name="T11" fmla="*/ 31 h 31"/>
                <a:gd name="T12" fmla="*/ 12 w 19"/>
                <a:gd name="T13" fmla="*/ 5 h 31"/>
                <a:gd name="T14" fmla="*/ 6 w 19"/>
                <a:gd name="T15" fmla="*/ 22 h 31"/>
                <a:gd name="T16" fmla="*/ 13 w 19"/>
                <a:gd name="T17" fmla="*/ 6 h 31"/>
                <a:gd name="T18" fmla="*/ 12 w 19"/>
                <a:gd name="T19" fmla="*/ 5 h 31"/>
                <a:gd name="T20" fmla="*/ 5 w 19"/>
                <a:gd name="T21" fmla="*/ 17 h 31"/>
                <a:gd name="T22" fmla="*/ 5 w 19"/>
                <a:gd name="T23" fmla="*/ 16 h 31"/>
                <a:gd name="T24" fmla="*/ 5 w 19"/>
                <a:gd name="T25" fmla="*/ 17 h 31"/>
                <a:gd name="T26" fmla="*/ 4 w 19"/>
                <a:gd name="T27" fmla="*/ 21 h 31"/>
                <a:gd name="T28" fmla="*/ 4 w 19"/>
                <a:gd name="T29" fmla="*/ 19 h 31"/>
                <a:gd name="T30" fmla="*/ 4 w 19"/>
                <a:gd name="T31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31">
                  <a:moveTo>
                    <a:pt x="5" y="31"/>
                  </a:moveTo>
                  <a:cubicBezTo>
                    <a:pt x="3" y="31"/>
                    <a:pt x="3" y="29"/>
                    <a:pt x="1" y="28"/>
                  </a:cubicBezTo>
                  <a:cubicBezTo>
                    <a:pt x="0" y="19"/>
                    <a:pt x="5" y="7"/>
                    <a:pt x="12" y="1"/>
                  </a:cubicBezTo>
                  <a:cubicBezTo>
                    <a:pt x="13" y="1"/>
                    <a:pt x="14" y="0"/>
                    <a:pt x="14" y="0"/>
                  </a:cubicBezTo>
                  <a:cubicBezTo>
                    <a:pt x="19" y="8"/>
                    <a:pt x="12" y="20"/>
                    <a:pt x="6" y="29"/>
                  </a:cubicBezTo>
                  <a:cubicBezTo>
                    <a:pt x="6" y="29"/>
                    <a:pt x="6" y="30"/>
                    <a:pt x="5" y="31"/>
                  </a:cubicBezTo>
                  <a:close/>
                  <a:moveTo>
                    <a:pt x="12" y="5"/>
                  </a:moveTo>
                  <a:cubicBezTo>
                    <a:pt x="7" y="8"/>
                    <a:pt x="6" y="17"/>
                    <a:pt x="6" y="22"/>
                  </a:cubicBezTo>
                  <a:cubicBezTo>
                    <a:pt x="10" y="18"/>
                    <a:pt x="13" y="11"/>
                    <a:pt x="13" y="6"/>
                  </a:cubicBezTo>
                  <a:cubicBezTo>
                    <a:pt x="13" y="6"/>
                    <a:pt x="13" y="5"/>
                    <a:pt x="12" y="5"/>
                  </a:cubicBezTo>
                  <a:close/>
                  <a:moveTo>
                    <a:pt x="5" y="17"/>
                  </a:moveTo>
                  <a:cubicBezTo>
                    <a:pt x="5" y="17"/>
                    <a:pt x="5" y="16"/>
                    <a:pt x="5" y="16"/>
                  </a:cubicBezTo>
                  <a:cubicBezTo>
                    <a:pt x="4" y="17"/>
                    <a:pt x="4" y="17"/>
                    <a:pt x="5" y="17"/>
                  </a:cubicBezTo>
                  <a:close/>
                  <a:moveTo>
                    <a:pt x="4" y="21"/>
                  </a:moveTo>
                  <a:cubicBezTo>
                    <a:pt x="4" y="21"/>
                    <a:pt x="5" y="20"/>
                    <a:pt x="4" y="19"/>
                  </a:cubicBezTo>
                  <a:cubicBezTo>
                    <a:pt x="4" y="20"/>
                    <a:pt x="4" y="21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Freeform 171"/>
            <p:cNvSpPr>
              <a:spLocks noEditPoints="1"/>
            </p:cNvSpPr>
            <p:nvPr/>
          </p:nvSpPr>
          <p:spPr bwMode="auto">
            <a:xfrm>
              <a:off x="11598313" y="2308479"/>
              <a:ext cx="190576" cy="210331"/>
            </a:xfrm>
            <a:custGeom>
              <a:avLst/>
              <a:gdLst>
                <a:gd name="T0" fmla="*/ 69 w 69"/>
                <a:gd name="T1" fmla="*/ 4 h 77"/>
                <a:gd name="T2" fmla="*/ 54 w 69"/>
                <a:gd name="T3" fmla="*/ 10 h 77"/>
                <a:gd name="T4" fmla="*/ 37 w 69"/>
                <a:gd name="T5" fmla="*/ 11 h 77"/>
                <a:gd name="T6" fmla="*/ 37 w 69"/>
                <a:gd name="T7" fmla="*/ 9 h 77"/>
                <a:gd name="T8" fmla="*/ 17 w 69"/>
                <a:gd name="T9" fmla="*/ 28 h 77"/>
                <a:gd name="T10" fmla="*/ 8 w 69"/>
                <a:gd name="T11" fmla="*/ 46 h 77"/>
                <a:gd name="T12" fmla="*/ 7 w 69"/>
                <a:gd name="T13" fmla="*/ 68 h 77"/>
                <a:gd name="T14" fmla="*/ 6 w 69"/>
                <a:gd name="T15" fmla="*/ 74 h 77"/>
                <a:gd name="T16" fmla="*/ 5 w 69"/>
                <a:gd name="T17" fmla="*/ 75 h 77"/>
                <a:gd name="T18" fmla="*/ 2 w 69"/>
                <a:gd name="T19" fmla="*/ 77 h 77"/>
                <a:gd name="T20" fmla="*/ 0 w 69"/>
                <a:gd name="T21" fmla="*/ 72 h 77"/>
                <a:gd name="T22" fmla="*/ 3 w 69"/>
                <a:gd name="T23" fmla="*/ 48 h 77"/>
                <a:gd name="T24" fmla="*/ 2 w 69"/>
                <a:gd name="T25" fmla="*/ 47 h 77"/>
                <a:gd name="T26" fmla="*/ 4 w 69"/>
                <a:gd name="T27" fmla="*/ 46 h 77"/>
                <a:gd name="T28" fmla="*/ 35 w 69"/>
                <a:gd name="T29" fmla="*/ 6 h 77"/>
                <a:gd name="T30" fmla="*/ 37 w 69"/>
                <a:gd name="T31" fmla="*/ 6 h 77"/>
                <a:gd name="T32" fmla="*/ 39 w 69"/>
                <a:gd name="T33" fmla="*/ 8 h 77"/>
                <a:gd name="T34" fmla="*/ 40 w 69"/>
                <a:gd name="T35" fmla="*/ 6 h 77"/>
                <a:gd name="T36" fmla="*/ 42 w 69"/>
                <a:gd name="T37" fmla="*/ 6 h 77"/>
                <a:gd name="T38" fmla="*/ 68 w 69"/>
                <a:gd name="T39" fmla="*/ 0 h 77"/>
                <a:gd name="T40" fmla="*/ 69 w 69"/>
                <a:gd name="T41" fmla="*/ 4 h 77"/>
                <a:gd name="T42" fmla="*/ 47 w 69"/>
                <a:gd name="T43" fmla="*/ 7 h 77"/>
                <a:gd name="T44" fmla="*/ 63 w 69"/>
                <a:gd name="T45" fmla="*/ 4 h 77"/>
                <a:gd name="T46" fmla="*/ 47 w 69"/>
                <a:gd name="T47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9" h="77">
                  <a:moveTo>
                    <a:pt x="69" y="4"/>
                  </a:moveTo>
                  <a:cubicBezTo>
                    <a:pt x="64" y="7"/>
                    <a:pt x="60" y="10"/>
                    <a:pt x="54" y="10"/>
                  </a:cubicBezTo>
                  <a:cubicBezTo>
                    <a:pt x="49" y="11"/>
                    <a:pt x="42" y="9"/>
                    <a:pt x="37" y="11"/>
                  </a:cubicBezTo>
                  <a:cubicBezTo>
                    <a:pt x="36" y="10"/>
                    <a:pt x="37" y="10"/>
                    <a:pt x="37" y="9"/>
                  </a:cubicBezTo>
                  <a:cubicBezTo>
                    <a:pt x="29" y="13"/>
                    <a:pt x="23" y="21"/>
                    <a:pt x="17" y="28"/>
                  </a:cubicBezTo>
                  <a:cubicBezTo>
                    <a:pt x="13" y="33"/>
                    <a:pt x="8" y="39"/>
                    <a:pt x="8" y="46"/>
                  </a:cubicBezTo>
                  <a:cubicBezTo>
                    <a:pt x="5" y="54"/>
                    <a:pt x="5" y="61"/>
                    <a:pt x="7" y="68"/>
                  </a:cubicBezTo>
                  <a:cubicBezTo>
                    <a:pt x="5" y="70"/>
                    <a:pt x="8" y="72"/>
                    <a:pt x="6" y="74"/>
                  </a:cubicBezTo>
                  <a:cubicBezTo>
                    <a:pt x="6" y="75"/>
                    <a:pt x="5" y="75"/>
                    <a:pt x="5" y="75"/>
                  </a:cubicBezTo>
                  <a:cubicBezTo>
                    <a:pt x="5" y="77"/>
                    <a:pt x="3" y="76"/>
                    <a:pt x="2" y="77"/>
                  </a:cubicBezTo>
                  <a:cubicBezTo>
                    <a:pt x="0" y="76"/>
                    <a:pt x="1" y="74"/>
                    <a:pt x="0" y="72"/>
                  </a:cubicBezTo>
                  <a:cubicBezTo>
                    <a:pt x="1" y="65"/>
                    <a:pt x="0" y="56"/>
                    <a:pt x="3" y="48"/>
                  </a:cubicBezTo>
                  <a:cubicBezTo>
                    <a:pt x="3" y="48"/>
                    <a:pt x="3" y="47"/>
                    <a:pt x="2" y="47"/>
                  </a:cubicBezTo>
                  <a:cubicBezTo>
                    <a:pt x="3" y="47"/>
                    <a:pt x="3" y="46"/>
                    <a:pt x="4" y="46"/>
                  </a:cubicBezTo>
                  <a:cubicBezTo>
                    <a:pt x="9" y="31"/>
                    <a:pt x="23" y="17"/>
                    <a:pt x="35" y="6"/>
                  </a:cubicBezTo>
                  <a:cubicBezTo>
                    <a:pt x="36" y="7"/>
                    <a:pt x="37" y="6"/>
                    <a:pt x="37" y="6"/>
                  </a:cubicBezTo>
                  <a:cubicBezTo>
                    <a:pt x="38" y="7"/>
                    <a:pt x="38" y="8"/>
                    <a:pt x="39" y="8"/>
                  </a:cubicBezTo>
                  <a:cubicBezTo>
                    <a:pt x="40" y="8"/>
                    <a:pt x="39" y="7"/>
                    <a:pt x="40" y="6"/>
                  </a:cubicBezTo>
                  <a:cubicBezTo>
                    <a:pt x="40" y="6"/>
                    <a:pt x="41" y="5"/>
                    <a:pt x="42" y="6"/>
                  </a:cubicBezTo>
                  <a:cubicBezTo>
                    <a:pt x="50" y="1"/>
                    <a:pt x="59" y="1"/>
                    <a:pt x="68" y="0"/>
                  </a:cubicBezTo>
                  <a:cubicBezTo>
                    <a:pt x="69" y="1"/>
                    <a:pt x="69" y="3"/>
                    <a:pt x="69" y="4"/>
                  </a:cubicBezTo>
                  <a:close/>
                  <a:moveTo>
                    <a:pt x="47" y="7"/>
                  </a:moveTo>
                  <a:cubicBezTo>
                    <a:pt x="53" y="7"/>
                    <a:pt x="59" y="8"/>
                    <a:pt x="63" y="4"/>
                  </a:cubicBezTo>
                  <a:cubicBezTo>
                    <a:pt x="58" y="4"/>
                    <a:pt x="51" y="5"/>
                    <a:pt x="4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Freeform 172"/>
            <p:cNvSpPr>
              <a:spLocks noEditPoints="1"/>
            </p:cNvSpPr>
            <p:nvPr/>
          </p:nvSpPr>
          <p:spPr bwMode="auto">
            <a:xfrm>
              <a:off x="11632012" y="2346827"/>
              <a:ext cx="145256" cy="76695"/>
            </a:xfrm>
            <a:custGeom>
              <a:avLst/>
              <a:gdLst>
                <a:gd name="T0" fmla="*/ 19 w 53"/>
                <a:gd name="T1" fmla="*/ 25 h 28"/>
                <a:gd name="T2" fmla="*/ 3 w 53"/>
                <a:gd name="T3" fmla="*/ 25 h 28"/>
                <a:gd name="T4" fmla="*/ 1 w 53"/>
                <a:gd name="T5" fmla="*/ 28 h 28"/>
                <a:gd name="T6" fmla="*/ 4 w 53"/>
                <a:gd name="T7" fmla="*/ 21 h 28"/>
                <a:gd name="T8" fmla="*/ 9 w 53"/>
                <a:gd name="T9" fmla="*/ 14 h 28"/>
                <a:gd name="T10" fmla="*/ 22 w 53"/>
                <a:gd name="T11" fmla="*/ 5 h 28"/>
                <a:gd name="T12" fmla="*/ 36 w 53"/>
                <a:gd name="T13" fmla="*/ 1 h 28"/>
                <a:gd name="T14" fmla="*/ 52 w 53"/>
                <a:gd name="T15" fmla="*/ 1 h 28"/>
                <a:gd name="T16" fmla="*/ 53 w 53"/>
                <a:gd name="T17" fmla="*/ 6 h 28"/>
                <a:gd name="T18" fmla="*/ 46 w 53"/>
                <a:gd name="T19" fmla="*/ 14 h 28"/>
                <a:gd name="T20" fmla="*/ 35 w 53"/>
                <a:gd name="T21" fmla="*/ 21 h 28"/>
                <a:gd name="T22" fmla="*/ 19 w 53"/>
                <a:gd name="T23" fmla="*/ 25 h 28"/>
                <a:gd name="T24" fmla="*/ 45 w 53"/>
                <a:gd name="T25" fmla="*/ 3 h 28"/>
                <a:gd name="T26" fmla="*/ 7 w 53"/>
                <a:gd name="T27" fmla="*/ 23 h 28"/>
                <a:gd name="T28" fmla="*/ 43 w 53"/>
                <a:gd name="T29" fmla="*/ 12 h 28"/>
                <a:gd name="T30" fmla="*/ 49 w 53"/>
                <a:gd name="T31" fmla="*/ 5 h 28"/>
                <a:gd name="T32" fmla="*/ 45 w 53"/>
                <a:gd name="T33" fmla="*/ 3 h 28"/>
                <a:gd name="T34" fmla="*/ 36 w 53"/>
                <a:gd name="T35" fmla="*/ 18 h 28"/>
                <a:gd name="T36" fmla="*/ 35 w 53"/>
                <a:gd name="T37" fmla="*/ 19 h 28"/>
                <a:gd name="T38" fmla="*/ 39 w 53"/>
                <a:gd name="T39" fmla="*/ 16 h 28"/>
                <a:gd name="T40" fmla="*/ 36 w 53"/>
                <a:gd name="T41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" h="28">
                  <a:moveTo>
                    <a:pt x="19" y="25"/>
                  </a:moveTo>
                  <a:cubicBezTo>
                    <a:pt x="14" y="25"/>
                    <a:pt x="9" y="25"/>
                    <a:pt x="3" y="25"/>
                  </a:cubicBezTo>
                  <a:cubicBezTo>
                    <a:pt x="3" y="27"/>
                    <a:pt x="2" y="27"/>
                    <a:pt x="1" y="28"/>
                  </a:cubicBezTo>
                  <a:cubicBezTo>
                    <a:pt x="0" y="25"/>
                    <a:pt x="3" y="23"/>
                    <a:pt x="4" y="21"/>
                  </a:cubicBezTo>
                  <a:cubicBezTo>
                    <a:pt x="6" y="19"/>
                    <a:pt x="7" y="16"/>
                    <a:pt x="9" y="14"/>
                  </a:cubicBezTo>
                  <a:cubicBezTo>
                    <a:pt x="14" y="11"/>
                    <a:pt x="18" y="8"/>
                    <a:pt x="22" y="5"/>
                  </a:cubicBezTo>
                  <a:cubicBezTo>
                    <a:pt x="26" y="4"/>
                    <a:pt x="31" y="1"/>
                    <a:pt x="36" y="1"/>
                  </a:cubicBezTo>
                  <a:cubicBezTo>
                    <a:pt x="41" y="0"/>
                    <a:pt x="48" y="0"/>
                    <a:pt x="52" y="1"/>
                  </a:cubicBezTo>
                  <a:cubicBezTo>
                    <a:pt x="53" y="2"/>
                    <a:pt x="53" y="4"/>
                    <a:pt x="53" y="6"/>
                  </a:cubicBezTo>
                  <a:cubicBezTo>
                    <a:pt x="52" y="10"/>
                    <a:pt x="48" y="12"/>
                    <a:pt x="46" y="14"/>
                  </a:cubicBezTo>
                  <a:cubicBezTo>
                    <a:pt x="42" y="17"/>
                    <a:pt x="39" y="19"/>
                    <a:pt x="35" y="21"/>
                  </a:cubicBezTo>
                  <a:cubicBezTo>
                    <a:pt x="30" y="23"/>
                    <a:pt x="24" y="24"/>
                    <a:pt x="19" y="25"/>
                  </a:cubicBezTo>
                  <a:close/>
                  <a:moveTo>
                    <a:pt x="45" y="3"/>
                  </a:moveTo>
                  <a:cubicBezTo>
                    <a:pt x="31" y="5"/>
                    <a:pt x="16" y="7"/>
                    <a:pt x="7" y="23"/>
                  </a:cubicBezTo>
                  <a:cubicBezTo>
                    <a:pt x="20" y="22"/>
                    <a:pt x="32" y="18"/>
                    <a:pt x="43" y="12"/>
                  </a:cubicBezTo>
                  <a:cubicBezTo>
                    <a:pt x="45" y="10"/>
                    <a:pt x="48" y="9"/>
                    <a:pt x="49" y="5"/>
                  </a:cubicBezTo>
                  <a:cubicBezTo>
                    <a:pt x="48" y="4"/>
                    <a:pt x="46" y="4"/>
                    <a:pt x="45" y="3"/>
                  </a:cubicBezTo>
                  <a:close/>
                  <a:moveTo>
                    <a:pt x="36" y="18"/>
                  </a:moveTo>
                  <a:cubicBezTo>
                    <a:pt x="36" y="19"/>
                    <a:pt x="34" y="18"/>
                    <a:pt x="35" y="19"/>
                  </a:cubicBezTo>
                  <a:cubicBezTo>
                    <a:pt x="36" y="18"/>
                    <a:pt x="39" y="18"/>
                    <a:pt x="39" y="16"/>
                  </a:cubicBezTo>
                  <a:cubicBezTo>
                    <a:pt x="38" y="16"/>
                    <a:pt x="37" y="18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5" name="Freeform 174"/>
          <p:cNvSpPr>
            <a:spLocks noEditPoints="1"/>
          </p:cNvSpPr>
          <p:nvPr/>
        </p:nvSpPr>
        <p:spPr bwMode="auto">
          <a:xfrm>
            <a:off x="5206860" y="1068049"/>
            <a:ext cx="195224" cy="191738"/>
          </a:xfrm>
          <a:custGeom>
            <a:avLst/>
            <a:gdLst>
              <a:gd name="T0" fmla="*/ 33 w 71"/>
              <a:gd name="T1" fmla="*/ 2 h 70"/>
              <a:gd name="T2" fmla="*/ 47 w 71"/>
              <a:gd name="T3" fmla="*/ 3 h 70"/>
              <a:gd name="T4" fmla="*/ 57 w 71"/>
              <a:gd name="T5" fmla="*/ 7 h 70"/>
              <a:gd name="T6" fmla="*/ 59 w 71"/>
              <a:gd name="T7" fmla="*/ 9 h 70"/>
              <a:gd name="T8" fmla="*/ 70 w 71"/>
              <a:gd name="T9" fmla="*/ 39 h 70"/>
              <a:gd name="T10" fmla="*/ 65 w 71"/>
              <a:gd name="T11" fmla="*/ 54 h 70"/>
              <a:gd name="T12" fmla="*/ 51 w 71"/>
              <a:gd name="T13" fmla="*/ 65 h 70"/>
              <a:gd name="T14" fmla="*/ 30 w 71"/>
              <a:gd name="T15" fmla="*/ 70 h 70"/>
              <a:gd name="T16" fmla="*/ 3 w 71"/>
              <a:gd name="T17" fmla="*/ 51 h 70"/>
              <a:gd name="T18" fmla="*/ 4 w 71"/>
              <a:gd name="T19" fmla="*/ 21 h 70"/>
              <a:gd name="T20" fmla="*/ 14 w 71"/>
              <a:gd name="T21" fmla="*/ 8 h 70"/>
              <a:gd name="T22" fmla="*/ 31 w 71"/>
              <a:gd name="T23" fmla="*/ 1 h 70"/>
              <a:gd name="T24" fmla="*/ 32 w 71"/>
              <a:gd name="T25" fmla="*/ 4 h 70"/>
              <a:gd name="T26" fmla="*/ 24 w 71"/>
              <a:gd name="T27" fmla="*/ 16 h 70"/>
              <a:gd name="T28" fmla="*/ 38 w 71"/>
              <a:gd name="T29" fmla="*/ 31 h 70"/>
              <a:gd name="T30" fmla="*/ 54 w 71"/>
              <a:gd name="T31" fmla="*/ 10 h 70"/>
              <a:gd name="T32" fmla="*/ 5 w 71"/>
              <a:gd name="T33" fmla="*/ 39 h 70"/>
              <a:gd name="T34" fmla="*/ 9 w 71"/>
              <a:gd name="T35" fmla="*/ 40 h 70"/>
              <a:gd name="T36" fmla="*/ 22 w 71"/>
              <a:gd name="T37" fmla="*/ 24 h 70"/>
              <a:gd name="T38" fmla="*/ 12 w 71"/>
              <a:gd name="T39" fmla="*/ 15 h 70"/>
              <a:gd name="T40" fmla="*/ 56 w 71"/>
              <a:gd name="T41" fmla="*/ 24 h 70"/>
              <a:gd name="T42" fmla="*/ 56 w 71"/>
              <a:gd name="T43" fmla="*/ 24 h 70"/>
              <a:gd name="T44" fmla="*/ 63 w 71"/>
              <a:gd name="T45" fmla="*/ 23 h 70"/>
              <a:gd name="T46" fmla="*/ 4 w 71"/>
              <a:gd name="T47" fmla="*/ 26 h 70"/>
              <a:gd name="T48" fmla="*/ 4 w 71"/>
              <a:gd name="T49" fmla="*/ 26 h 70"/>
              <a:gd name="T50" fmla="*/ 60 w 71"/>
              <a:gd name="T51" fmla="*/ 32 h 70"/>
              <a:gd name="T52" fmla="*/ 50 w 71"/>
              <a:gd name="T53" fmla="*/ 27 h 70"/>
              <a:gd name="T54" fmla="*/ 40 w 71"/>
              <a:gd name="T55" fmla="*/ 45 h 70"/>
              <a:gd name="T56" fmla="*/ 51 w 71"/>
              <a:gd name="T57" fmla="*/ 53 h 70"/>
              <a:gd name="T58" fmla="*/ 67 w 71"/>
              <a:gd name="T59" fmla="*/ 32 h 70"/>
              <a:gd name="T60" fmla="*/ 3 w 71"/>
              <a:gd name="T61" fmla="*/ 29 h 70"/>
              <a:gd name="T62" fmla="*/ 3 w 71"/>
              <a:gd name="T63" fmla="*/ 29 h 70"/>
              <a:gd name="T64" fmla="*/ 33 w 71"/>
              <a:gd name="T65" fmla="*/ 34 h 70"/>
              <a:gd name="T66" fmla="*/ 32 w 71"/>
              <a:gd name="T67" fmla="*/ 35 h 70"/>
              <a:gd name="T68" fmla="*/ 22 w 71"/>
              <a:gd name="T69" fmla="*/ 41 h 70"/>
              <a:gd name="T70" fmla="*/ 25 w 71"/>
              <a:gd name="T71" fmla="*/ 42 h 70"/>
              <a:gd name="T72" fmla="*/ 23 w 71"/>
              <a:gd name="T73" fmla="*/ 41 h 70"/>
              <a:gd name="T74" fmla="*/ 8 w 71"/>
              <a:gd name="T75" fmla="*/ 45 h 70"/>
              <a:gd name="T76" fmla="*/ 27 w 71"/>
              <a:gd name="T77" fmla="*/ 53 h 70"/>
              <a:gd name="T78" fmla="*/ 21 w 71"/>
              <a:gd name="T79" fmla="*/ 48 h 70"/>
              <a:gd name="T80" fmla="*/ 21 w 71"/>
              <a:gd name="T81" fmla="*/ 48 h 70"/>
              <a:gd name="T82" fmla="*/ 30 w 71"/>
              <a:gd name="T83" fmla="*/ 53 h 70"/>
              <a:gd name="T84" fmla="*/ 47 w 71"/>
              <a:gd name="T85" fmla="*/ 63 h 70"/>
              <a:gd name="T86" fmla="*/ 37 w 71"/>
              <a:gd name="T87" fmla="*/ 4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1" h="70">
                <a:moveTo>
                  <a:pt x="33" y="0"/>
                </a:moveTo>
                <a:cubicBezTo>
                  <a:pt x="34" y="0"/>
                  <a:pt x="34" y="1"/>
                  <a:pt x="33" y="2"/>
                </a:cubicBezTo>
                <a:cubicBezTo>
                  <a:pt x="37" y="2"/>
                  <a:pt x="40" y="0"/>
                  <a:pt x="44" y="1"/>
                </a:cubicBezTo>
                <a:cubicBezTo>
                  <a:pt x="45" y="2"/>
                  <a:pt x="45" y="3"/>
                  <a:pt x="47" y="3"/>
                </a:cubicBezTo>
                <a:cubicBezTo>
                  <a:pt x="49" y="5"/>
                  <a:pt x="54" y="5"/>
                  <a:pt x="56" y="6"/>
                </a:cubicBezTo>
                <a:cubicBezTo>
                  <a:pt x="56" y="6"/>
                  <a:pt x="56" y="7"/>
                  <a:pt x="57" y="7"/>
                </a:cubicBezTo>
                <a:cubicBezTo>
                  <a:pt x="58" y="7"/>
                  <a:pt x="58" y="7"/>
                  <a:pt x="59" y="7"/>
                </a:cubicBezTo>
                <a:cubicBezTo>
                  <a:pt x="59" y="8"/>
                  <a:pt x="59" y="8"/>
                  <a:pt x="59" y="9"/>
                </a:cubicBezTo>
                <a:cubicBezTo>
                  <a:pt x="65" y="12"/>
                  <a:pt x="65" y="22"/>
                  <a:pt x="70" y="27"/>
                </a:cubicBezTo>
                <a:cubicBezTo>
                  <a:pt x="68" y="30"/>
                  <a:pt x="71" y="35"/>
                  <a:pt x="70" y="39"/>
                </a:cubicBezTo>
                <a:cubicBezTo>
                  <a:pt x="70" y="42"/>
                  <a:pt x="69" y="46"/>
                  <a:pt x="67" y="49"/>
                </a:cubicBezTo>
                <a:cubicBezTo>
                  <a:pt x="66" y="50"/>
                  <a:pt x="65" y="51"/>
                  <a:pt x="65" y="54"/>
                </a:cubicBezTo>
                <a:cubicBezTo>
                  <a:pt x="65" y="54"/>
                  <a:pt x="64" y="54"/>
                  <a:pt x="63" y="54"/>
                </a:cubicBezTo>
                <a:cubicBezTo>
                  <a:pt x="59" y="56"/>
                  <a:pt x="57" y="63"/>
                  <a:pt x="51" y="65"/>
                </a:cubicBezTo>
                <a:cubicBezTo>
                  <a:pt x="50" y="65"/>
                  <a:pt x="48" y="65"/>
                  <a:pt x="47" y="66"/>
                </a:cubicBezTo>
                <a:cubicBezTo>
                  <a:pt x="41" y="67"/>
                  <a:pt x="36" y="70"/>
                  <a:pt x="30" y="70"/>
                </a:cubicBezTo>
                <a:cubicBezTo>
                  <a:pt x="25" y="69"/>
                  <a:pt x="21" y="67"/>
                  <a:pt x="16" y="65"/>
                </a:cubicBezTo>
                <a:cubicBezTo>
                  <a:pt x="13" y="60"/>
                  <a:pt x="5" y="56"/>
                  <a:pt x="3" y="51"/>
                </a:cubicBezTo>
                <a:cubicBezTo>
                  <a:pt x="3" y="49"/>
                  <a:pt x="3" y="47"/>
                  <a:pt x="2" y="45"/>
                </a:cubicBezTo>
                <a:cubicBezTo>
                  <a:pt x="0" y="37"/>
                  <a:pt x="0" y="28"/>
                  <a:pt x="4" y="21"/>
                </a:cubicBezTo>
                <a:cubicBezTo>
                  <a:pt x="4" y="15"/>
                  <a:pt x="9" y="14"/>
                  <a:pt x="10" y="10"/>
                </a:cubicBezTo>
                <a:cubicBezTo>
                  <a:pt x="12" y="10"/>
                  <a:pt x="14" y="10"/>
                  <a:pt x="14" y="8"/>
                </a:cubicBezTo>
                <a:cubicBezTo>
                  <a:pt x="15" y="7"/>
                  <a:pt x="16" y="7"/>
                  <a:pt x="16" y="8"/>
                </a:cubicBezTo>
                <a:cubicBezTo>
                  <a:pt x="20" y="5"/>
                  <a:pt x="28" y="5"/>
                  <a:pt x="31" y="1"/>
                </a:cubicBezTo>
                <a:cubicBezTo>
                  <a:pt x="31" y="0"/>
                  <a:pt x="32" y="1"/>
                  <a:pt x="33" y="0"/>
                </a:cubicBezTo>
                <a:close/>
                <a:moveTo>
                  <a:pt x="32" y="4"/>
                </a:moveTo>
                <a:cubicBezTo>
                  <a:pt x="32" y="5"/>
                  <a:pt x="32" y="5"/>
                  <a:pt x="32" y="6"/>
                </a:cubicBezTo>
                <a:cubicBezTo>
                  <a:pt x="28" y="8"/>
                  <a:pt x="26" y="13"/>
                  <a:pt x="24" y="16"/>
                </a:cubicBezTo>
                <a:cubicBezTo>
                  <a:pt x="24" y="19"/>
                  <a:pt x="24" y="22"/>
                  <a:pt x="25" y="25"/>
                </a:cubicBezTo>
                <a:cubicBezTo>
                  <a:pt x="30" y="26"/>
                  <a:pt x="33" y="29"/>
                  <a:pt x="38" y="31"/>
                </a:cubicBezTo>
                <a:cubicBezTo>
                  <a:pt x="41" y="28"/>
                  <a:pt x="46" y="26"/>
                  <a:pt x="50" y="23"/>
                </a:cubicBezTo>
                <a:cubicBezTo>
                  <a:pt x="50" y="18"/>
                  <a:pt x="52" y="14"/>
                  <a:pt x="54" y="10"/>
                </a:cubicBezTo>
                <a:cubicBezTo>
                  <a:pt x="49" y="6"/>
                  <a:pt x="40" y="3"/>
                  <a:pt x="32" y="4"/>
                </a:cubicBezTo>
                <a:close/>
                <a:moveTo>
                  <a:pt x="5" y="39"/>
                </a:moveTo>
                <a:cubicBezTo>
                  <a:pt x="6" y="40"/>
                  <a:pt x="6" y="40"/>
                  <a:pt x="7" y="41"/>
                </a:cubicBezTo>
                <a:cubicBezTo>
                  <a:pt x="8" y="40"/>
                  <a:pt x="8" y="40"/>
                  <a:pt x="9" y="40"/>
                </a:cubicBezTo>
                <a:cubicBezTo>
                  <a:pt x="10" y="41"/>
                  <a:pt x="11" y="41"/>
                  <a:pt x="13" y="41"/>
                </a:cubicBezTo>
                <a:cubicBezTo>
                  <a:pt x="16" y="35"/>
                  <a:pt x="18" y="30"/>
                  <a:pt x="22" y="24"/>
                </a:cubicBezTo>
                <a:cubicBezTo>
                  <a:pt x="20" y="23"/>
                  <a:pt x="21" y="20"/>
                  <a:pt x="20" y="18"/>
                </a:cubicBezTo>
                <a:cubicBezTo>
                  <a:pt x="17" y="17"/>
                  <a:pt x="14" y="16"/>
                  <a:pt x="12" y="15"/>
                </a:cubicBezTo>
                <a:cubicBezTo>
                  <a:pt x="7" y="20"/>
                  <a:pt x="1" y="31"/>
                  <a:pt x="5" y="39"/>
                </a:cubicBezTo>
                <a:close/>
                <a:moveTo>
                  <a:pt x="56" y="24"/>
                </a:moveTo>
                <a:cubicBezTo>
                  <a:pt x="56" y="24"/>
                  <a:pt x="55" y="23"/>
                  <a:pt x="55" y="23"/>
                </a:cubicBezTo>
                <a:cubicBezTo>
                  <a:pt x="55" y="24"/>
                  <a:pt x="55" y="25"/>
                  <a:pt x="56" y="24"/>
                </a:cubicBezTo>
                <a:close/>
                <a:moveTo>
                  <a:pt x="64" y="27"/>
                </a:moveTo>
                <a:cubicBezTo>
                  <a:pt x="64" y="25"/>
                  <a:pt x="63" y="24"/>
                  <a:pt x="63" y="23"/>
                </a:cubicBezTo>
                <a:cubicBezTo>
                  <a:pt x="63" y="25"/>
                  <a:pt x="63" y="26"/>
                  <a:pt x="64" y="27"/>
                </a:cubicBezTo>
                <a:close/>
                <a:moveTo>
                  <a:pt x="4" y="26"/>
                </a:moveTo>
                <a:cubicBezTo>
                  <a:pt x="4" y="26"/>
                  <a:pt x="5" y="25"/>
                  <a:pt x="4" y="24"/>
                </a:cubicBezTo>
                <a:cubicBezTo>
                  <a:pt x="4" y="25"/>
                  <a:pt x="3" y="26"/>
                  <a:pt x="4" y="26"/>
                </a:cubicBezTo>
                <a:close/>
                <a:moveTo>
                  <a:pt x="65" y="34"/>
                </a:moveTo>
                <a:cubicBezTo>
                  <a:pt x="62" y="34"/>
                  <a:pt x="62" y="33"/>
                  <a:pt x="60" y="32"/>
                </a:cubicBezTo>
                <a:cubicBezTo>
                  <a:pt x="57" y="30"/>
                  <a:pt x="53" y="27"/>
                  <a:pt x="50" y="26"/>
                </a:cubicBezTo>
                <a:cubicBezTo>
                  <a:pt x="49" y="27"/>
                  <a:pt x="50" y="27"/>
                  <a:pt x="50" y="27"/>
                </a:cubicBezTo>
                <a:cubicBezTo>
                  <a:pt x="46" y="28"/>
                  <a:pt x="44" y="31"/>
                  <a:pt x="41" y="32"/>
                </a:cubicBezTo>
                <a:cubicBezTo>
                  <a:pt x="41" y="37"/>
                  <a:pt x="39" y="41"/>
                  <a:pt x="40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4" y="48"/>
                  <a:pt x="48" y="50"/>
                  <a:pt x="51" y="53"/>
                </a:cubicBezTo>
                <a:cubicBezTo>
                  <a:pt x="55" y="52"/>
                  <a:pt x="59" y="50"/>
                  <a:pt x="63" y="50"/>
                </a:cubicBezTo>
                <a:cubicBezTo>
                  <a:pt x="66" y="45"/>
                  <a:pt x="65" y="39"/>
                  <a:pt x="67" y="32"/>
                </a:cubicBezTo>
                <a:cubicBezTo>
                  <a:pt x="66" y="32"/>
                  <a:pt x="65" y="34"/>
                  <a:pt x="65" y="34"/>
                </a:cubicBezTo>
                <a:close/>
                <a:moveTo>
                  <a:pt x="3" y="29"/>
                </a:moveTo>
                <a:cubicBezTo>
                  <a:pt x="3" y="28"/>
                  <a:pt x="5" y="27"/>
                  <a:pt x="4" y="27"/>
                </a:cubicBezTo>
                <a:cubicBezTo>
                  <a:pt x="3" y="27"/>
                  <a:pt x="3" y="28"/>
                  <a:pt x="3" y="29"/>
                </a:cubicBezTo>
                <a:close/>
                <a:moveTo>
                  <a:pt x="32" y="35"/>
                </a:moveTo>
                <a:cubicBezTo>
                  <a:pt x="33" y="34"/>
                  <a:pt x="33" y="35"/>
                  <a:pt x="33" y="34"/>
                </a:cubicBezTo>
                <a:cubicBezTo>
                  <a:pt x="33" y="34"/>
                  <a:pt x="32" y="34"/>
                  <a:pt x="32" y="34"/>
                </a:cubicBezTo>
                <a:cubicBezTo>
                  <a:pt x="32" y="34"/>
                  <a:pt x="32" y="34"/>
                  <a:pt x="32" y="35"/>
                </a:cubicBezTo>
                <a:close/>
                <a:moveTo>
                  <a:pt x="23" y="41"/>
                </a:moveTo>
                <a:cubicBezTo>
                  <a:pt x="23" y="41"/>
                  <a:pt x="22" y="41"/>
                  <a:pt x="22" y="41"/>
                </a:cubicBezTo>
                <a:cubicBezTo>
                  <a:pt x="22" y="42"/>
                  <a:pt x="23" y="43"/>
                  <a:pt x="24" y="44"/>
                </a:cubicBezTo>
                <a:cubicBezTo>
                  <a:pt x="25" y="43"/>
                  <a:pt x="25" y="43"/>
                  <a:pt x="25" y="42"/>
                </a:cubicBezTo>
                <a:cubicBezTo>
                  <a:pt x="24" y="42"/>
                  <a:pt x="24" y="43"/>
                  <a:pt x="24" y="43"/>
                </a:cubicBezTo>
                <a:cubicBezTo>
                  <a:pt x="22" y="43"/>
                  <a:pt x="23" y="40"/>
                  <a:pt x="23" y="41"/>
                </a:cubicBezTo>
                <a:close/>
                <a:moveTo>
                  <a:pt x="17" y="47"/>
                </a:moveTo>
                <a:cubicBezTo>
                  <a:pt x="15" y="45"/>
                  <a:pt x="11" y="43"/>
                  <a:pt x="8" y="45"/>
                </a:cubicBezTo>
                <a:cubicBezTo>
                  <a:pt x="7" y="57"/>
                  <a:pt x="17" y="61"/>
                  <a:pt x="26" y="64"/>
                </a:cubicBezTo>
                <a:cubicBezTo>
                  <a:pt x="26" y="60"/>
                  <a:pt x="27" y="56"/>
                  <a:pt x="27" y="53"/>
                </a:cubicBezTo>
                <a:cubicBezTo>
                  <a:pt x="23" y="52"/>
                  <a:pt x="21" y="48"/>
                  <a:pt x="17" y="47"/>
                </a:cubicBezTo>
                <a:close/>
                <a:moveTo>
                  <a:pt x="21" y="48"/>
                </a:moveTo>
                <a:cubicBezTo>
                  <a:pt x="21" y="47"/>
                  <a:pt x="20" y="46"/>
                  <a:pt x="19" y="45"/>
                </a:cubicBezTo>
                <a:cubicBezTo>
                  <a:pt x="19" y="47"/>
                  <a:pt x="20" y="47"/>
                  <a:pt x="21" y="48"/>
                </a:cubicBezTo>
                <a:close/>
                <a:moveTo>
                  <a:pt x="37" y="48"/>
                </a:moveTo>
                <a:cubicBezTo>
                  <a:pt x="35" y="50"/>
                  <a:pt x="33" y="52"/>
                  <a:pt x="30" y="53"/>
                </a:cubicBezTo>
                <a:cubicBezTo>
                  <a:pt x="29" y="57"/>
                  <a:pt x="30" y="60"/>
                  <a:pt x="30" y="65"/>
                </a:cubicBezTo>
                <a:cubicBezTo>
                  <a:pt x="34" y="68"/>
                  <a:pt x="42" y="64"/>
                  <a:pt x="47" y="63"/>
                </a:cubicBezTo>
                <a:cubicBezTo>
                  <a:pt x="47" y="59"/>
                  <a:pt x="48" y="57"/>
                  <a:pt x="48" y="53"/>
                </a:cubicBezTo>
                <a:cubicBezTo>
                  <a:pt x="45" y="51"/>
                  <a:pt x="42" y="49"/>
                  <a:pt x="37" y="4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6" name="Freeform 175"/>
          <p:cNvSpPr>
            <a:spLocks noEditPoints="1"/>
          </p:cNvSpPr>
          <p:nvPr/>
        </p:nvSpPr>
        <p:spPr bwMode="auto">
          <a:xfrm>
            <a:off x="4335904" y="1995250"/>
            <a:ext cx="82506" cy="167335"/>
          </a:xfrm>
          <a:custGeom>
            <a:avLst/>
            <a:gdLst>
              <a:gd name="T0" fmla="*/ 8 w 30"/>
              <a:gd name="T1" fmla="*/ 2 h 61"/>
              <a:gd name="T2" fmla="*/ 29 w 30"/>
              <a:gd name="T3" fmla="*/ 14 h 61"/>
              <a:gd name="T4" fmla="*/ 29 w 30"/>
              <a:gd name="T5" fmla="*/ 21 h 61"/>
              <a:gd name="T6" fmla="*/ 23 w 30"/>
              <a:gd name="T7" fmla="*/ 24 h 61"/>
              <a:gd name="T8" fmla="*/ 21 w 30"/>
              <a:gd name="T9" fmla="*/ 13 h 61"/>
              <a:gd name="T10" fmla="*/ 11 w 30"/>
              <a:gd name="T11" fmla="*/ 12 h 61"/>
              <a:gd name="T12" fmla="*/ 22 w 30"/>
              <a:gd name="T13" fmla="*/ 39 h 61"/>
              <a:gd name="T14" fmla="*/ 12 w 30"/>
              <a:gd name="T15" fmla="*/ 60 h 61"/>
              <a:gd name="T16" fmla="*/ 6 w 30"/>
              <a:gd name="T17" fmla="*/ 41 h 61"/>
              <a:gd name="T18" fmla="*/ 16 w 30"/>
              <a:gd name="T19" fmla="*/ 35 h 61"/>
              <a:gd name="T20" fmla="*/ 5 w 30"/>
              <a:gd name="T21" fmla="*/ 5 h 61"/>
              <a:gd name="T22" fmla="*/ 8 w 30"/>
              <a:gd name="T23" fmla="*/ 2 h 61"/>
              <a:gd name="T24" fmla="*/ 24 w 30"/>
              <a:gd name="T25" fmla="*/ 19 h 61"/>
              <a:gd name="T26" fmla="*/ 25 w 30"/>
              <a:gd name="T27" fmla="*/ 19 h 61"/>
              <a:gd name="T28" fmla="*/ 25 w 30"/>
              <a:gd name="T29" fmla="*/ 17 h 61"/>
              <a:gd name="T30" fmla="*/ 24 w 30"/>
              <a:gd name="T31" fmla="*/ 19 h 61"/>
              <a:gd name="T32" fmla="*/ 16 w 30"/>
              <a:gd name="T33" fmla="*/ 51 h 61"/>
              <a:gd name="T34" fmla="*/ 15 w 30"/>
              <a:gd name="T35" fmla="*/ 43 h 61"/>
              <a:gd name="T36" fmla="*/ 16 w 30"/>
              <a:gd name="T37" fmla="*/ 51 h 61"/>
              <a:gd name="T38" fmla="*/ 11 w 30"/>
              <a:gd name="T39" fmla="*/ 51 h 61"/>
              <a:gd name="T40" fmla="*/ 11 w 30"/>
              <a:gd name="T41" fmla="*/ 46 h 61"/>
              <a:gd name="T42" fmla="*/ 11 w 30"/>
              <a:gd name="T43" fmla="*/ 51 h 61"/>
              <a:gd name="T44" fmla="*/ 19 w 30"/>
              <a:gd name="T45" fmla="*/ 56 h 61"/>
              <a:gd name="T46" fmla="*/ 14 w 30"/>
              <a:gd name="T47" fmla="*/ 58 h 61"/>
              <a:gd name="T48" fmla="*/ 19 w 30"/>
              <a:gd name="T49" fmla="*/ 5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61">
                <a:moveTo>
                  <a:pt x="8" y="2"/>
                </a:moveTo>
                <a:cubicBezTo>
                  <a:pt x="9" y="14"/>
                  <a:pt x="26" y="6"/>
                  <a:pt x="29" y="14"/>
                </a:cubicBezTo>
                <a:cubicBezTo>
                  <a:pt x="30" y="16"/>
                  <a:pt x="29" y="19"/>
                  <a:pt x="29" y="21"/>
                </a:cubicBezTo>
                <a:cubicBezTo>
                  <a:pt x="27" y="22"/>
                  <a:pt x="25" y="24"/>
                  <a:pt x="23" y="24"/>
                </a:cubicBezTo>
                <a:cubicBezTo>
                  <a:pt x="20" y="21"/>
                  <a:pt x="19" y="16"/>
                  <a:pt x="21" y="13"/>
                </a:cubicBezTo>
                <a:cubicBezTo>
                  <a:pt x="18" y="12"/>
                  <a:pt x="14" y="13"/>
                  <a:pt x="11" y="12"/>
                </a:cubicBezTo>
                <a:cubicBezTo>
                  <a:pt x="14" y="19"/>
                  <a:pt x="18" y="30"/>
                  <a:pt x="22" y="39"/>
                </a:cubicBezTo>
                <a:cubicBezTo>
                  <a:pt x="25" y="48"/>
                  <a:pt x="25" y="61"/>
                  <a:pt x="12" y="60"/>
                </a:cubicBezTo>
                <a:cubicBezTo>
                  <a:pt x="4" y="57"/>
                  <a:pt x="0" y="48"/>
                  <a:pt x="6" y="41"/>
                </a:cubicBezTo>
                <a:cubicBezTo>
                  <a:pt x="8" y="39"/>
                  <a:pt x="12" y="35"/>
                  <a:pt x="16" y="35"/>
                </a:cubicBezTo>
                <a:cubicBezTo>
                  <a:pt x="12" y="25"/>
                  <a:pt x="10" y="15"/>
                  <a:pt x="5" y="5"/>
                </a:cubicBezTo>
                <a:cubicBezTo>
                  <a:pt x="5" y="3"/>
                  <a:pt x="6" y="0"/>
                  <a:pt x="8" y="2"/>
                </a:cubicBezTo>
                <a:close/>
                <a:moveTo>
                  <a:pt x="24" y="19"/>
                </a:moveTo>
                <a:cubicBezTo>
                  <a:pt x="25" y="18"/>
                  <a:pt x="25" y="19"/>
                  <a:pt x="25" y="19"/>
                </a:cubicBezTo>
                <a:cubicBezTo>
                  <a:pt x="25" y="18"/>
                  <a:pt x="25" y="18"/>
                  <a:pt x="25" y="17"/>
                </a:cubicBezTo>
                <a:cubicBezTo>
                  <a:pt x="24" y="17"/>
                  <a:pt x="24" y="18"/>
                  <a:pt x="24" y="19"/>
                </a:cubicBezTo>
                <a:close/>
                <a:moveTo>
                  <a:pt x="16" y="51"/>
                </a:moveTo>
                <a:cubicBezTo>
                  <a:pt x="17" y="49"/>
                  <a:pt x="16" y="46"/>
                  <a:pt x="15" y="43"/>
                </a:cubicBezTo>
                <a:cubicBezTo>
                  <a:pt x="11" y="43"/>
                  <a:pt x="12" y="52"/>
                  <a:pt x="16" y="51"/>
                </a:cubicBezTo>
                <a:close/>
                <a:moveTo>
                  <a:pt x="11" y="51"/>
                </a:moveTo>
                <a:cubicBezTo>
                  <a:pt x="11" y="49"/>
                  <a:pt x="11" y="48"/>
                  <a:pt x="11" y="46"/>
                </a:cubicBezTo>
                <a:cubicBezTo>
                  <a:pt x="9" y="47"/>
                  <a:pt x="10" y="50"/>
                  <a:pt x="11" y="51"/>
                </a:cubicBezTo>
                <a:close/>
                <a:moveTo>
                  <a:pt x="19" y="56"/>
                </a:moveTo>
                <a:cubicBezTo>
                  <a:pt x="17" y="57"/>
                  <a:pt x="15" y="57"/>
                  <a:pt x="14" y="58"/>
                </a:cubicBezTo>
                <a:cubicBezTo>
                  <a:pt x="16" y="58"/>
                  <a:pt x="19" y="57"/>
                  <a:pt x="19" y="5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1" name="组合 570"/>
          <p:cNvGrpSpPr/>
          <p:nvPr/>
        </p:nvGrpSpPr>
        <p:grpSpPr>
          <a:xfrm>
            <a:off x="4438745" y="725244"/>
            <a:ext cx="467143" cy="221952"/>
            <a:chOff x="10640784" y="650234"/>
            <a:chExt cx="467143" cy="221952"/>
          </a:xfrm>
          <a:solidFill>
            <a:srgbClr val="00B050"/>
          </a:solidFill>
        </p:grpSpPr>
        <p:sp>
          <p:nvSpPr>
            <p:cNvPr id="387" name="Freeform 36"/>
            <p:cNvSpPr>
              <a:spLocks noEditPoints="1"/>
            </p:cNvSpPr>
            <p:nvPr/>
          </p:nvSpPr>
          <p:spPr bwMode="auto">
            <a:xfrm>
              <a:off x="10791850" y="690906"/>
              <a:ext cx="147580" cy="181280"/>
            </a:xfrm>
            <a:custGeom>
              <a:avLst/>
              <a:gdLst>
                <a:gd name="T0" fmla="*/ 38 w 54"/>
                <a:gd name="T1" fmla="*/ 23 h 66"/>
                <a:gd name="T2" fmla="*/ 53 w 54"/>
                <a:gd name="T3" fmla="*/ 39 h 66"/>
                <a:gd name="T4" fmla="*/ 43 w 54"/>
                <a:gd name="T5" fmla="*/ 54 h 66"/>
                <a:gd name="T6" fmla="*/ 25 w 54"/>
                <a:gd name="T7" fmla="*/ 63 h 66"/>
                <a:gd name="T8" fmla="*/ 23 w 54"/>
                <a:gd name="T9" fmla="*/ 63 h 66"/>
                <a:gd name="T10" fmla="*/ 11 w 54"/>
                <a:gd name="T11" fmla="*/ 63 h 66"/>
                <a:gd name="T12" fmla="*/ 10 w 54"/>
                <a:gd name="T13" fmla="*/ 65 h 66"/>
                <a:gd name="T14" fmla="*/ 0 w 54"/>
                <a:gd name="T15" fmla="*/ 12 h 66"/>
                <a:gd name="T16" fmla="*/ 2 w 54"/>
                <a:gd name="T17" fmla="*/ 11 h 66"/>
                <a:gd name="T18" fmla="*/ 0 w 54"/>
                <a:gd name="T19" fmla="*/ 9 h 66"/>
                <a:gd name="T20" fmla="*/ 15 w 54"/>
                <a:gd name="T21" fmla="*/ 3 h 66"/>
                <a:gd name="T22" fmla="*/ 27 w 54"/>
                <a:gd name="T23" fmla="*/ 0 h 66"/>
                <a:gd name="T24" fmla="*/ 39 w 54"/>
                <a:gd name="T25" fmla="*/ 5 h 66"/>
                <a:gd name="T26" fmla="*/ 41 w 54"/>
                <a:gd name="T27" fmla="*/ 9 h 66"/>
                <a:gd name="T28" fmla="*/ 38 w 54"/>
                <a:gd name="T29" fmla="*/ 23 h 66"/>
                <a:gd name="T30" fmla="*/ 48 w 54"/>
                <a:gd name="T31" fmla="*/ 36 h 66"/>
                <a:gd name="T32" fmla="*/ 37 w 54"/>
                <a:gd name="T33" fmla="*/ 26 h 66"/>
                <a:gd name="T34" fmla="*/ 28 w 54"/>
                <a:gd name="T35" fmla="*/ 30 h 66"/>
                <a:gd name="T36" fmla="*/ 29 w 54"/>
                <a:gd name="T37" fmla="*/ 26 h 66"/>
                <a:gd name="T38" fmla="*/ 38 w 54"/>
                <a:gd name="T39" fmla="*/ 8 h 66"/>
                <a:gd name="T40" fmla="*/ 12 w 54"/>
                <a:gd name="T41" fmla="*/ 7 h 66"/>
                <a:gd name="T42" fmla="*/ 5 w 54"/>
                <a:gd name="T43" fmla="*/ 13 h 66"/>
                <a:gd name="T44" fmla="*/ 4 w 54"/>
                <a:gd name="T45" fmla="*/ 13 h 66"/>
                <a:gd name="T46" fmla="*/ 12 w 54"/>
                <a:gd name="T47" fmla="*/ 58 h 66"/>
                <a:gd name="T48" fmla="*/ 11 w 54"/>
                <a:gd name="T49" fmla="*/ 62 h 66"/>
                <a:gd name="T50" fmla="*/ 12 w 54"/>
                <a:gd name="T51" fmla="*/ 61 h 66"/>
                <a:gd name="T52" fmla="*/ 48 w 54"/>
                <a:gd name="T53" fmla="*/ 36 h 66"/>
                <a:gd name="T54" fmla="*/ 48 w 54"/>
                <a:gd name="T55" fmla="*/ 47 h 66"/>
                <a:gd name="T56" fmla="*/ 50 w 54"/>
                <a:gd name="T57" fmla="*/ 38 h 66"/>
                <a:gd name="T58" fmla="*/ 48 w 54"/>
                <a:gd name="T59" fmla="*/ 47 h 66"/>
                <a:gd name="T60" fmla="*/ 8 w 54"/>
                <a:gd name="T61" fmla="*/ 54 h 66"/>
                <a:gd name="T62" fmla="*/ 8 w 54"/>
                <a:gd name="T63" fmla="*/ 53 h 66"/>
                <a:gd name="T64" fmla="*/ 8 w 54"/>
                <a:gd name="T65" fmla="*/ 54 h 66"/>
                <a:gd name="T66" fmla="*/ 18 w 54"/>
                <a:gd name="T67" fmla="*/ 62 h 66"/>
                <a:gd name="T68" fmla="*/ 22 w 54"/>
                <a:gd name="T69" fmla="*/ 62 h 66"/>
                <a:gd name="T70" fmla="*/ 18 w 54"/>
                <a:gd name="T71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66">
                  <a:moveTo>
                    <a:pt x="38" y="23"/>
                  </a:moveTo>
                  <a:cubicBezTo>
                    <a:pt x="47" y="23"/>
                    <a:pt x="52" y="32"/>
                    <a:pt x="53" y="39"/>
                  </a:cubicBezTo>
                  <a:cubicBezTo>
                    <a:pt x="54" y="47"/>
                    <a:pt x="48" y="51"/>
                    <a:pt x="43" y="54"/>
                  </a:cubicBezTo>
                  <a:cubicBezTo>
                    <a:pt x="37" y="57"/>
                    <a:pt x="31" y="60"/>
                    <a:pt x="25" y="63"/>
                  </a:cubicBezTo>
                  <a:cubicBezTo>
                    <a:pt x="24" y="63"/>
                    <a:pt x="23" y="63"/>
                    <a:pt x="23" y="63"/>
                  </a:cubicBezTo>
                  <a:cubicBezTo>
                    <a:pt x="20" y="66"/>
                    <a:pt x="15" y="64"/>
                    <a:pt x="11" y="63"/>
                  </a:cubicBezTo>
                  <a:cubicBezTo>
                    <a:pt x="11" y="64"/>
                    <a:pt x="11" y="65"/>
                    <a:pt x="10" y="65"/>
                  </a:cubicBezTo>
                  <a:cubicBezTo>
                    <a:pt x="5" y="49"/>
                    <a:pt x="3" y="29"/>
                    <a:pt x="0" y="12"/>
                  </a:cubicBezTo>
                  <a:cubicBezTo>
                    <a:pt x="0" y="11"/>
                    <a:pt x="2" y="12"/>
                    <a:pt x="2" y="11"/>
                  </a:cubicBezTo>
                  <a:cubicBezTo>
                    <a:pt x="2" y="10"/>
                    <a:pt x="1" y="10"/>
                    <a:pt x="0" y="9"/>
                  </a:cubicBezTo>
                  <a:cubicBezTo>
                    <a:pt x="4" y="6"/>
                    <a:pt x="10" y="5"/>
                    <a:pt x="15" y="3"/>
                  </a:cubicBezTo>
                  <a:cubicBezTo>
                    <a:pt x="19" y="2"/>
                    <a:pt x="24" y="0"/>
                    <a:pt x="27" y="0"/>
                  </a:cubicBezTo>
                  <a:cubicBezTo>
                    <a:pt x="32" y="1"/>
                    <a:pt x="35" y="4"/>
                    <a:pt x="39" y="5"/>
                  </a:cubicBezTo>
                  <a:cubicBezTo>
                    <a:pt x="40" y="7"/>
                    <a:pt x="40" y="8"/>
                    <a:pt x="41" y="9"/>
                  </a:cubicBezTo>
                  <a:cubicBezTo>
                    <a:pt x="42" y="14"/>
                    <a:pt x="41" y="19"/>
                    <a:pt x="38" y="23"/>
                  </a:cubicBezTo>
                  <a:close/>
                  <a:moveTo>
                    <a:pt x="48" y="36"/>
                  </a:moveTo>
                  <a:cubicBezTo>
                    <a:pt x="49" y="31"/>
                    <a:pt x="44" y="25"/>
                    <a:pt x="37" y="26"/>
                  </a:cubicBezTo>
                  <a:cubicBezTo>
                    <a:pt x="34" y="26"/>
                    <a:pt x="31" y="30"/>
                    <a:pt x="28" y="30"/>
                  </a:cubicBezTo>
                  <a:cubicBezTo>
                    <a:pt x="24" y="30"/>
                    <a:pt x="27" y="26"/>
                    <a:pt x="29" y="26"/>
                  </a:cubicBezTo>
                  <a:cubicBezTo>
                    <a:pt x="35" y="22"/>
                    <a:pt x="42" y="17"/>
                    <a:pt x="38" y="8"/>
                  </a:cubicBezTo>
                  <a:cubicBezTo>
                    <a:pt x="30" y="2"/>
                    <a:pt x="21" y="5"/>
                    <a:pt x="12" y="7"/>
                  </a:cubicBezTo>
                  <a:cubicBezTo>
                    <a:pt x="9" y="8"/>
                    <a:pt x="7" y="10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27"/>
                    <a:pt x="8" y="45"/>
                    <a:pt x="12" y="58"/>
                  </a:cubicBezTo>
                  <a:cubicBezTo>
                    <a:pt x="11" y="59"/>
                    <a:pt x="10" y="61"/>
                    <a:pt x="11" y="62"/>
                  </a:cubicBezTo>
                  <a:cubicBezTo>
                    <a:pt x="11" y="61"/>
                    <a:pt x="12" y="61"/>
                    <a:pt x="12" y="61"/>
                  </a:cubicBezTo>
                  <a:cubicBezTo>
                    <a:pt x="31" y="60"/>
                    <a:pt x="48" y="53"/>
                    <a:pt x="48" y="36"/>
                  </a:cubicBezTo>
                  <a:close/>
                  <a:moveTo>
                    <a:pt x="48" y="47"/>
                  </a:moveTo>
                  <a:cubicBezTo>
                    <a:pt x="49" y="45"/>
                    <a:pt x="52" y="41"/>
                    <a:pt x="50" y="38"/>
                  </a:cubicBezTo>
                  <a:cubicBezTo>
                    <a:pt x="50" y="42"/>
                    <a:pt x="48" y="44"/>
                    <a:pt x="48" y="47"/>
                  </a:cubicBezTo>
                  <a:close/>
                  <a:moveTo>
                    <a:pt x="8" y="54"/>
                  </a:moveTo>
                  <a:cubicBezTo>
                    <a:pt x="9" y="54"/>
                    <a:pt x="9" y="52"/>
                    <a:pt x="8" y="53"/>
                  </a:cubicBezTo>
                  <a:cubicBezTo>
                    <a:pt x="8" y="53"/>
                    <a:pt x="8" y="53"/>
                    <a:pt x="8" y="54"/>
                  </a:cubicBezTo>
                  <a:close/>
                  <a:moveTo>
                    <a:pt x="18" y="62"/>
                  </a:moveTo>
                  <a:cubicBezTo>
                    <a:pt x="15" y="62"/>
                    <a:pt x="22" y="63"/>
                    <a:pt x="22" y="62"/>
                  </a:cubicBezTo>
                  <a:cubicBezTo>
                    <a:pt x="21" y="61"/>
                    <a:pt x="19" y="62"/>
                    <a:pt x="1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8" name="Freeform 37"/>
            <p:cNvSpPr>
              <a:spLocks noEditPoints="1"/>
            </p:cNvSpPr>
            <p:nvPr/>
          </p:nvSpPr>
          <p:spPr bwMode="auto">
            <a:xfrm>
              <a:off x="10827874" y="710661"/>
              <a:ext cx="34861" cy="52292"/>
            </a:xfrm>
            <a:custGeom>
              <a:avLst/>
              <a:gdLst>
                <a:gd name="T0" fmla="*/ 4 w 13"/>
                <a:gd name="T1" fmla="*/ 13 h 19"/>
                <a:gd name="T2" fmla="*/ 8 w 13"/>
                <a:gd name="T3" fmla="*/ 15 h 19"/>
                <a:gd name="T4" fmla="*/ 1 w 13"/>
                <a:gd name="T5" fmla="*/ 8 h 19"/>
                <a:gd name="T6" fmla="*/ 2 w 13"/>
                <a:gd name="T7" fmla="*/ 7 h 19"/>
                <a:gd name="T8" fmla="*/ 12 w 13"/>
                <a:gd name="T9" fmla="*/ 7 h 19"/>
                <a:gd name="T10" fmla="*/ 4 w 13"/>
                <a:gd name="T11" fmla="*/ 13 h 19"/>
                <a:gd name="T12" fmla="*/ 7 w 13"/>
                <a:gd name="T13" fmla="*/ 6 h 19"/>
                <a:gd name="T14" fmla="*/ 7 w 13"/>
                <a:gd name="T15" fmla="*/ 11 h 19"/>
                <a:gd name="T16" fmla="*/ 9 w 13"/>
                <a:gd name="T17" fmla="*/ 6 h 19"/>
                <a:gd name="T18" fmla="*/ 7 w 13"/>
                <a:gd name="T1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9">
                  <a:moveTo>
                    <a:pt x="4" y="13"/>
                  </a:moveTo>
                  <a:cubicBezTo>
                    <a:pt x="4" y="15"/>
                    <a:pt x="6" y="15"/>
                    <a:pt x="8" y="15"/>
                  </a:cubicBezTo>
                  <a:cubicBezTo>
                    <a:pt x="3" y="19"/>
                    <a:pt x="0" y="11"/>
                    <a:pt x="1" y="8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0"/>
                    <a:pt x="13" y="0"/>
                    <a:pt x="12" y="7"/>
                  </a:cubicBezTo>
                  <a:cubicBezTo>
                    <a:pt x="12" y="11"/>
                    <a:pt x="8" y="16"/>
                    <a:pt x="4" y="13"/>
                  </a:cubicBezTo>
                  <a:close/>
                  <a:moveTo>
                    <a:pt x="7" y="6"/>
                  </a:moveTo>
                  <a:cubicBezTo>
                    <a:pt x="5" y="7"/>
                    <a:pt x="2" y="10"/>
                    <a:pt x="7" y="11"/>
                  </a:cubicBezTo>
                  <a:cubicBezTo>
                    <a:pt x="9" y="10"/>
                    <a:pt x="10" y="8"/>
                    <a:pt x="9" y="6"/>
                  </a:cubicBezTo>
                  <a:cubicBezTo>
                    <a:pt x="9" y="6"/>
                    <a:pt x="8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 38"/>
            <p:cNvSpPr>
              <a:spLocks noEditPoints="1"/>
            </p:cNvSpPr>
            <p:nvPr/>
          </p:nvSpPr>
          <p:spPr bwMode="auto">
            <a:xfrm>
              <a:off x="10846466" y="787356"/>
              <a:ext cx="54616" cy="58102"/>
            </a:xfrm>
            <a:custGeom>
              <a:avLst/>
              <a:gdLst>
                <a:gd name="T0" fmla="*/ 12 w 20"/>
                <a:gd name="T1" fmla="*/ 1 h 21"/>
                <a:gd name="T2" fmla="*/ 0 w 20"/>
                <a:gd name="T3" fmla="*/ 12 h 21"/>
                <a:gd name="T4" fmla="*/ 12 w 20"/>
                <a:gd name="T5" fmla="*/ 1 h 21"/>
                <a:gd name="T6" fmla="*/ 13 w 20"/>
                <a:gd name="T7" fmla="*/ 7 h 21"/>
                <a:gd name="T8" fmla="*/ 13 w 20"/>
                <a:gd name="T9" fmla="*/ 3 h 21"/>
                <a:gd name="T10" fmla="*/ 10 w 20"/>
                <a:gd name="T11" fmla="*/ 3 h 21"/>
                <a:gd name="T12" fmla="*/ 13 w 20"/>
                <a:gd name="T13" fmla="*/ 7 h 21"/>
                <a:gd name="T14" fmla="*/ 4 w 20"/>
                <a:gd name="T15" fmla="*/ 9 h 21"/>
                <a:gd name="T16" fmla="*/ 10 w 20"/>
                <a:gd name="T17" fmla="*/ 5 h 21"/>
                <a:gd name="T18" fmla="*/ 4 w 20"/>
                <a:gd name="T1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12" y="1"/>
                  </a:moveTo>
                  <a:cubicBezTo>
                    <a:pt x="20" y="8"/>
                    <a:pt x="7" y="21"/>
                    <a:pt x="0" y="12"/>
                  </a:cubicBezTo>
                  <a:cubicBezTo>
                    <a:pt x="1" y="6"/>
                    <a:pt x="5" y="0"/>
                    <a:pt x="12" y="1"/>
                  </a:cubicBezTo>
                  <a:close/>
                  <a:moveTo>
                    <a:pt x="13" y="7"/>
                  </a:move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1" y="2"/>
                    <a:pt x="10" y="3"/>
                  </a:cubicBezTo>
                  <a:cubicBezTo>
                    <a:pt x="12" y="3"/>
                    <a:pt x="12" y="6"/>
                    <a:pt x="13" y="7"/>
                  </a:cubicBezTo>
                  <a:close/>
                  <a:moveTo>
                    <a:pt x="4" y="9"/>
                  </a:moveTo>
                  <a:cubicBezTo>
                    <a:pt x="4" y="15"/>
                    <a:pt x="13" y="9"/>
                    <a:pt x="10" y="5"/>
                  </a:cubicBezTo>
                  <a:cubicBezTo>
                    <a:pt x="8" y="6"/>
                    <a:pt x="4" y="6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Freeform 128"/>
            <p:cNvSpPr>
              <a:spLocks noEditPoints="1"/>
            </p:cNvSpPr>
            <p:nvPr/>
          </p:nvSpPr>
          <p:spPr bwMode="auto">
            <a:xfrm>
              <a:off x="10939430" y="650234"/>
              <a:ext cx="168497" cy="203359"/>
            </a:xfrm>
            <a:custGeom>
              <a:avLst/>
              <a:gdLst>
                <a:gd name="T0" fmla="*/ 46 w 61"/>
                <a:gd name="T1" fmla="*/ 25 h 74"/>
                <a:gd name="T2" fmla="*/ 48 w 61"/>
                <a:gd name="T3" fmla="*/ 26 h 74"/>
                <a:gd name="T4" fmla="*/ 36 w 61"/>
                <a:gd name="T5" fmla="*/ 30 h 74"/>
                <a:gd name="T6" fmla="*/ 37 w 61"/>
                <a:gd name="T7" fmla="*/ 32 h 74"/>
                <a:gd name="T8" fmla="*/ 36 w 61"/>
                <a:gd name="T9" fmla="*/ 33 h 74"/>
                <a:gd name="T10" fmla="*/ 30 w 61"/>
                <a:gd name="T11" fmla="*/ 30 h 74"/>
                <a:gd name="T12" fmla="*/ 19 w 61"/>
                <a:gd name="T13" fmla="*/ 47 h 74"/>
                <a:gd name="T14" fmla="*/ 30 w 61"/>
                <a:gd name="T15" fmla="*/ 52 h 74"/>
                <a:gd name="T16" fmla="*/ 44 w 61"/>
                <a:gd name="T17" fmla="*/ 42 h 74"/>
                <a:gd name="T18" fmla="*/ 57 w 61"/>
                <a:gd name="T19" fmla="*/ 43 h 74"/>
                <a:gd name="T20" fmla="*/ 46 w 61"/>
                <a:gd name="T21" fmla="*/ 63 h 74"/>
                <a:gd name="T22" fmla="*/ 12 w 61"/>
                <a:gd name="T23" fmla="*/ 69 h 74"/>
                <a:gd name="T24" fmla="*/ 10 w 61"/>
                <a:gd name="T25" fmla="*/ 66 h 74"/>
                <a:gd name="T26" fmla="*/ 20 w 61"/>
                <a:gd name="T27" fmla="*/ 69 h 74"/>
                <a:gd name="T28" fmla="*/ 13 w 61"/>
                <a:gd name="T29" fmla="*/ 65 h 74"/>
                <a:gd name="T30" fmla="*/ 4 w 61"/>
                <a:gd name="T31" fmla="*/ 29 h 74"/>
                <a:gd name="T32" fmla="*/ 5 w 61"/>
                <a:gd name="T33" fmla="*/ 28 h 74"/>
                <a:gd name="T34" fmla="*/ 44 w 61"/>
                <a:gd name="T35" fmla="*/ 13 h 74"/>
                <a:gd name="T36" fmla="*/ 48 w 61"/>
                <a:gd name="T37" fmla="*/ 19 h 74"/>
                <a:gd name="T38" fmla="*/ 48 w 61"/>
                <a:gd name="T39" fmla="*/ 22 h 74"/>
                <a:gd name="T40" fmla="*/ 46 w 61"/>
                <a:gd name="T41" fmla="*/ 25 h 74"/>
                <a:gd name="T42" fmla="*/ 46 w 61"/>
                <a:gd name="T43" fmla="*/ 21 h 74"/>
                <a:gd name="T44" fmla="*/ 30 w 61"/>
                <a:gd name="T45" fmla="*/ 10 h 74"/>
                <a:gd name="T46" fmla="*/ 46 w 61"/>
                <a:gd name="T47" fmla="*/ 21 h 74"/>
                <a:gd name="T48" fmla="*/ 31 w 61"/>
                <a:gd name="T49" fmla="*/ 13 h 74"/>
                <a:gd name="T50" fmla="*/ 40 w 61"/>
                <a:gd name="T51" fmla="*/ 22 h 74"/>
                <a:gd name="T52" fmla="*/ 20 w 61"/>
                <a:gd name="T53" fmla="*/ 14 h 74"/>
                <a:gd name="T54" fmla="*/ 7 w 61"/>
                <a:gd name="T55" fmla="*/ 27 h 74"/>
                <a:gd name="T56" fmla="*/ 4 w 61"/>
                <a:gd name="T57" fmla="*/ 42 h 74"/>
                <a:gd name="T58" fmla="*/ 14 w 61"/>
                <a:gd name="T59" fmla="*/ 63 h 74"/>
                <a:gd name="T60" fmla="*/ 38 w 61"/>
                <a:gd name="T61" fmla="*/ 63 h 74"/>
                <a:gd name="T62" fmla="*/ 48 w 61"/>
                <a:gd name="T63" fmla="*/ 56 h 74"/>
                <a:gd name="T64" fmla="*/ 55 w 61"/>
                <a:gd name="T65" fmla="*/ 47 h 74"/>
                <a:gd name="T66" fmla="*/ 44 w 61"/>
                <a:gd name="T67" fmla="*/ 46 h 74"/>
                <a:gd name="T68" fmla="*/ 16 w 61"/>
                <a:gd name="T69" fmla="*/ 47 h 74"/>
                <a:gd name="T70" fmla="*/ 32 w 61"/>
                <a:gd name="T71" fmla="*/ 27 h 74"/>
                <a:gd name="T72" fmla="*/ 34 w 61"/>
                <a:gd name="T73" fmla="*/ 26 h 74"/>
                <a:gd name="T74" fmla="*/ 43 w 61"/>
                <a:gd name="T75" fmla="*/ 22 h 74"/>
                <a:gd name="T76" fmla="*/ 31 w 61"/>
                <a:gd name="T77" fmla="*/ 13 h 74"/>
                <a:gd name="T78" fmla="*/ 21 w 61"/>
                <a:gd name="T79" fmla="*/ 30 h 74"/>
                <a:gd name="T80" fmla="*/ 29 w 61"/>
                <a:gd name="T81" fmla="*/ 28 h 74"/>
                <a:gd name="T82" fmla="*/ 21 w 61"/>
                <a:gd name="T83" fmla="*/ 3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" h="74">
                  <a:moveTo>
                    <a:pt x="46" y="25"/>
                  </a:moveTo>
                  <a:cubicBezTo>
                    <a:pt x="47" y="26"/>
                    <a:pt x="48" y="26"/>
                    <a:pt x="48" y="26"/>
                  </a:cubicBezTo>
                  <a:cubicBezTo>
                    <a:pt x="46" y="29"/>
                    <a:pt x="39" y="28"/>
                    <a:pt x="36" y="30"/>
                  </a:cubicBezTo>
                  <a:cubicBezTo>
                    <a:pt x="35" y="30"/>
                    <a:pt x="37" y="31"/>
                    <a:pt x="37" y="32"/>
                  </a:cubicBezTo>
                  <a:cubicBezTo>
                    <a:pt x="37" y="32"/>
                    <a:pt x="36" y="33"/>
                    <a:pt x="36" y="33"/>
                  </a:cubicBezTo>
                  <a:cubicBezTo>
                    <a:pt x="34" y="33"/>
                    <a:pt x="32" y="31"/>
                    <a:pt x="30" y="30"/>
                  </a:cubicBezTo>
                  <a:cubicBezTo>
                    <a:pt x="22" y="32"/>
                    <a:pt x="16" y="39"/>
                    <a:pt x="19" y="47"/>
                  </a:cubicBezTo>
                  <a:cubicBezTo>
                    <a:pt x="22" y="50"/>
                    <a:pt x="25" y="53"/>
                    <a:pt x="30" y="52"/>
                  </a:cubicBezTo>
                  <a:cubicBezTo>
                    <a:pt x="36" y="51"/>
                    <a:pt x="41" y="46"/>
                    <a:pt x="44" y="42"/>
                  </a:cubicBezTo>
                  <a:cubicBezTo>
                    <a:pt x="47" y="44"/>
                    <a:pt x="54" y="44"/>
                    <a:pt x="57" y="43"/>
                  </a:cubicBezTo>
                  <a:cubicBezTo>
                    <a:pt x="61" y="50"/>
                    <a:pt x="51" y="60"/>
                    <a:pt x="46" y="63"/>
                  </a:cubicBezTo>
                  <a:cubicBezTo>
                    <a:pt x="37" y="66"/>
                    <a:pt x="24" y="74"/>
                    <a:pt x="12" y="69"/>
                  </a:cubicBezTo>
                  <a:cubicBezTo>
                    <a:pt x="12" y="68"/>
                    <a:pt x="10" y="67"/>
                    <a:pt x="10" y="66"/>
                  </a:cubicBezTo>
                  <a:cubicBezTo>
                    <a:pt x="13" y="68"/>
                    <a:pt x="16" y="69"/>
                    <a:pt x="20" y="69"/>
                  </a:cubicBezTo>
                  <a:cubicBezTo>
                    <a:pt x="18" y="67"/>
                    <a:pt x="15" y="66"/>
                    <a:pt x="13" y="65"/>
                  </a:cubicBezTo>
                  <a:cubicBezTo>
                    <a:pt x="0" y="62"/>
                    <a:pt x="0" y="41"/>
                    <a:pt x="4" y="29"/>
                  </a:cubicBezTo>
                  <a:cubicBezTo>
                    <a:pt x="4" y="29"/>
                    <a:pt x="4" y="28"/>
                    <a:pt x="5" y="28"/>
                  </a:cubicBezTo>
                  <a:cubicBezTo>
                    <a:pt x="8" y="14"/>
                    <a:pt x="31" y="0"/>
                    <a:pt x="44" y="13"/>
                  </a:cubicBezTo>
                  <a:cubicBezTo>
                    <a:pt x="46" y="15"/>
                    <a:pt x="46" y="17"/>
                    <a:pt x="48" y="19"/>
                  </a:cubicBezTo>
                  <a:cubicBezTo>
                    <a:pt x="48" y="20"/>
                    <a:pt x="48" y="21"/>
                    <a:pt x="48" y="22"/>
                  </a:cubicBezTo>
                  <a:cubicBezTo>
                    <a:pt x="47" y="22"/>
                    <a:pt x="47" y="24"/>
                    <a:pt x="46" y="25"/>
                  </a:cubicBezTo>
                  <a:close/>
                  <a:moveTo>
                    <a:pt x="46" y="21"/>
                  </a:moveTo>
                  <a:cubicBezTo>
                    <a:pt x="44" y="14"/>
                    <a:pt x="38" y="9"/>
                    <a:pt x="30" y="10"/>
                  </a:cubicBezTo>
                  <a:cubicBezTo>
                    <a:pt x="38" y="9"/>
                    <a:pt x="42" y="16"/>
                    <a:pt x="46" y="21"/>
                  </a:cubicBezTo>
                  <a:close/>
                  <a:moveTo>
                    <a:pt x="31" y="13"/>
                  </a:moveTo>
                  <a:cubicBezTo>
                    <a:pt x="34" y="15"/>
                    <a:pt x="42" y="17"/>
                    <a:pt x="40" y="22"/>
                  </a:cubicBezTo>
                  <a:cubicBezTo>
                    <a:pt x="36" y="17"/>
                    <a:pt x="28" y="11"/>
                    <a:pt x="20" y="14"/>
                  </a:cubicBezTo>
                  <a:cubicBezTo>
                    <a:pt x="16" y="15"/>
                    <a:pt x="10" y="22"/>
                    <a:pt x="7" y="27"/>
                  </a:cubicBezTo>
                  <a:cubicBezTo>
                    <a:pt x="5" y="32"/>
                    <a:pt x="5" y="37"/>
                    <a:pt x="4" y="42"/>
                  </a:cubicBezTo>
                  <a:cubicBezTo>
                    <a:pt x="4" y="51"/>
                    <a:pt x="8" y="59"/>
                    <a:pt x="14" y="63"/>
                  </a:cubicBezTo>
                  <a:cubicBezTo>
                    <a:pt x="21" y="68"/>
                    <a:pt x="31" y="66"/>
                    <a:pt x="38" y="63"/>
                  </a:cubicBezTo>
                  <a:cubicBezTo>
                    <a:pt x="42" y="61"/>
                    <a:pt x="47" y="59"/>
                    <a:pt x="48" y="56"/>
                  </a:cubicBezTo>
                  <a:cubicBezTo>
                    <a:pt x="52" y="55"/>
                    <a:pt x="55" y="51"/>
                    <a:pt x="55" y="47"/>
                  </a:cubicBezTo>
                  <a:cubicBezTo>
                    <a:pt x="52" y="47"/>
                    <a:pt x="48" y="46"/>
                    <a:pt x="44" y="46"/>
                  </a:cubicBezTo>
                  <a:cubicBezTo>
                    <a:pt x="41" y="56"/>
                    <a:pt x="19" y="60"/>
                    <a:pt x="16" y="47"/>
                  </a:cubicBezTo>
                  <a:cubicBezTo>
                    <a:pt x="13" y="35"/>
                    <a:pt x="20" y="18"/>
                    <a:pt x="32" y="27"/>
                  </a:cubicBezTo>
                  <a:cubicBezTo>
                    <a:pt x="33" y="27"/>
                    <a:pt x="33" y="25"/>
                    <a:pt x="34" y="26"/>
                  </a:cubicBezTo>
                  <a:cubicBezTo>
                    <a:pt x="38" y="28"/>
                    <a:pt x="41" y="24"/>
                    <a:pt x="43" y="22"/>
                  </a:cubicBezTo>
                  <a:cubicBezTo>
                    <a:pt x="41" y="18"/>
                    <a:pt x="37" y="11"/>
                    <a:pt x="31" y="13"/>
                  </a:cubicBezTo>
                  <a:close/>
                  <a:moveTo>
                    <a:pt x="21" y="30"/>
                  </a:moveTo>
                  <a:cubicBezTo>
                    <a:pt x="23" y="29"/>
                    <a:pt x="26" y="28"/>
                    <a:pt x="29" y="28"/>
                  </a:cubicBezTo>
                  <a:cubicBezTo>
                    <a:pt x="26" y="25"/>
                    <a:pt x="21" y="2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Freeform 176"/>
            <p:cNvSpPr>
              <a:spLocks noEditPoints="1"/>
            </p:cNvSpPr>
            <p:nvPr/>
          </p:nvSpPr>
          <p:spPr bwMode="auto">
            <a:xfrm>
              <a:off x="10698886" y="757143"/>
              <a:ext cx="40672" cy="54616"/>
            </a:xfrm>
            <a:custGeom>
              <a:avLst/>
              <a:gdLst>
                <a:gd name="T0" fmla="*/ 7 w 15"/>
                <a:gd name="T1" fmla="*/ 0 h 20"/>
                <a:gd name="T2" fmla="*/ 8 w 15"/>
                <a:gd name="T3" fmla="*/ 1 h 20"/>
                <a:gd name="T4" fmla="*/ 12 w 15"/>
                <a:gd name="T5" fmla="*/ 16 h 20"/>
                <a:gd name="T6" fmla="*/ 2 w 15"/>
                <a:gd name="T7" fmla="*/ 20 h 20"/>
                <a:gd name="T8" fmla="*/ 2 w 15"/>
                <a:gd name="T9" fmla="*/ 16 h 20"/>
                <a:gd name="T10" fmla="*/ 1 w 15"/>
                <a:gd name="T11" fmla="*/ 14 h 20"/>
                <a:gd name="T12" fmla="*/ 2 w 15"/>
                <a:gd name="T13" fmla="*/ 13 h 20"/>
                <a:gd name="T14" fmla="*/ 6 w 15"/>
                <a:gd name="T15" fmla="*/ 1 h 20"/>
                <a:gd name="T16" fmla="*/ 7 w 15"/>
                <a:gd name="T17" fmla="*/ 0 h 20"/>
                <a:gd name="T18" fmla="*/ 6 w 15"/>
                <a:gd name="T19" fmla="*/ 13 h 20"/>
                <a:gd name="T20" fmla="*/ 10 w 15"/>
                <a:gd name="T21" fmla="*/ 12 h 20"/>
                <a:gd name="T22" fmla="*/ 7 w 15"/>
                <a:gd name="T23" fmla="*/ 8 h 20"/>
                <a:gd name="T24" fmla="*/ 6 w 15"/>
                <a:gd name="T25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0">
                  <a:moveTo>
                    <a:pt x="7" y="0"/>
                  </a:moveTo>
                  <a:cubicBezTo>
                    <a:pt x="7" y="0"/>
                    <a:pt x="8" y="1"/>
                    <a:pt x="8" y="1"/>
                  </a:cubicBezTo>
                  <a:cubicBezTo>
                    <a:pt x="9" y="6"/>
                    <a:pt x="15" y="10"/>
                    <a:pt x="12" y="16"/>
                  </a:cubicBezTo>
                  <a:cubicBezTo>
                    <a:pt x="9" y="16"/>
                    <a:pt x="4" y="16"/>
                    <a:pt x="2" y="20"/>
                  </a:cubicBezTo>
                  <a:cubicBezTo>
                    <a:pt x="1" y="19"/>
                    <a:pt x="1" y="17"/>
                    <a:pt x="2" y="16"/>
                  </a:cubicBezTo>
                  <a:cubicBezTo>
                    <a:pt x="2" y="15"/>
                    <a:pt x="0" y="15"/>
                    <a:pt x="1" y="14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9"/>
                    <a:pt x="5" y="5"/>
                    <a:pt x="6" y="1"/>
                  </a:cubicBezTo>
                  <a:cubicBezTo>
                    <a:pt x="6" y="0"/>
                    <a:pt x="7" y="1"/>
                    <a:pt x="7" y="0"/>
                  </a:cubicBezTo>
                  <a:close/>
                  <a:moveTo>
                    <a:pt x="6" y="13"/>
                  </a:moveTo>
                  <a:cubicBezTo>
                    <a:pt x="7" y="13"/>
                    <a:pt x="9" y="13"/>
                    <a:pt x="10" y="12"/>
                  </a:cubicBezTo>
                  <a:cubicBezTo>
                    <a:pt x="9" y="11"/>
                    <a:pt x="8" y="9"/>
                    <a:pt x="7" y="8"/>
                  </a:cubicBezTo>
                  <a:cubicBezTo>
                    <a:pt x="7" y="10"/>
                    <a:pt x="7" y="11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Freeform 177"/>
            <p:cNvSpPr>
              <a:spLocks noEditPoints="1"/>
            </p:cNvSpPr>
            <p:nvPr/>
          </p:nvSpPr>
          <p:spPr bwMode="auto">
            <a:xfrm>
              <a:off x="10640784" y="686258"/>
              <a:ext cx="156877" cy="183604"/>
            </a:xfrm>
            <a:custGeom>
              <a:avLst/>
              <a:gdLst>
                <a:gd name="T0" fmla="*/ 30 w 57"/>
                <a:gd name="T1" fmla="*/ 1 h 67"/>
                <a:gd name="T2" fmla="*/ 31 w 57"/>
                <a:gd name="T3" fmla="*/ 4 h 67"/>
                <a:gd name="T4" fmla="*/ 54 w 57"/>
                <a:gd name="T5" fmla="*/ 50 h 67"/>
                <a:gd name="T6" fmla="*/ 52 w 57"/>
                <a:gd name="T7" fmla="*/ 51 h 67"/>
                <a:gd name="T8" fmla="*/ 52 w 57"/>
                <a:gd name="T9" fmla="*/ 54 h 67"/>
                <a:gd name="T10" fmla="*/ 57 w 57"/>
                <a:gd name="T11" fmla="*/ 54 h 67"/>
                <a:gd name="T12" fmla="*/ 40 w 57"/>
                <a:gd name="T13" fmla="*/ 64 h 67"/>
                <a:gd name="T14" fmla="*/ 36 w 57"/>
                <a:gd name="T15" fmla="*/ 62 h 67"/>
                <a:gd name="T16" fmla="*/ 37 w 57"/>
                <a:gd name="T17" fmla="*/ 59 h 67"/>
                <a:gd name="T18" fmla="*/ 34 w 57"/>
                <a:gd name="T19" fmla="*/ 53 h 67"/>
                <a:gd name="T20" fmla="*/ 23 w 57"/>
                <a:gd name="T21" fmla="*/ 55 h 67"/>
                <a:gd name="T22" fmla="*/ 20 w 57"/>
                <a:gd name="T23" fmla="*/ 66 h 67"/>
                <a:gd name="T24" fmla="*/ 18 w 57"/>
                <a:gd name="T25" fmla="*/ 63 h 67"/>
                <a:gd name="T26" fmla="*/ 17 w 57"/>
                <a:gd name="T27" fmla="*/ 64 h 67"/>
                <a:gd name="T28" fmla="*/ 6 w 57"/>
                <a:gd name="T29" fmla="*/ 64 h 67"/>
                <a:gd name="T30" fmla="*/ 5 w 57"/>
                <a:gd name="T31" fmla="*/ 66 h 67"/>
                <a:gd name="T32" fmla="*/ 0 w 57"/>
                <a:gd name="T33" fmla="*/ 61 h 67"/>
                <a:gd name="T34" fmla="*/ 0 w 57"/>
                <a:gd name="T35" fmla="*/ 57 h 67"/>
                <a:gd name="T36" fmla="*/ 4 w 57"/>
                <a:gd name="T37" fmla="*/ 52 h 67"/>
                <a:gd name="T38" fmla="*/ 20 w 57"/>
                <a:gd name="T39" fmla="*/ 13 h 67"/>
                <a:gd name="T40" fmla="*/ 25 w 57"/>
                <a:gd name="T41" fmla="*/ 3 h 67"/>
                <a:gd name="T42" fmla="*/ 16 w 57"/>
                <a:gd name="T43" fmla="*/ 26 h 67"/>
                <a:gd name="T44" fmla="*/ 26 w 57"/>
                <a:gd name="T45" fmla="*/ 5 h 67"/>
                <a:gd name="T46" fmla="*/ 28 w 57"/>
                <a:gd name="T47" fmla="*/ 4 h 67"/>
                <a:gd name="T48" fmla="*/ 30 w 57"/>
                <a:gd name="T49" fmla="*/ 1 h 67"/>
                <a:gd name="T50" fmla="*/ 9 w 57"/>
                <a:gd name="T51" fmla="*/ 51 h 67"/>
                <a:gd name="T52" fmla="*/ 5 w 57"/>
                <a:gd name="T53" fmla="*/ 57 h 67"/>
                <a:gd name="T54" fmla="*/ 16 w 57"/>
                <a:gd name="T55" fmla="*/ 60 h 67"/>
                <a:gd name="T56" fmla="*/ 17 w 57"/>
                <a:gd name="T57" fmla="*/ 57 h 67"/>
                <a:gd name="T58" fmla="*/ 16 w 57"/>
                <a:gd name="T59" fmla="*/ 55 h 67"/>
                <a:gd name="T60" fmla="*/ 20 w 57"/>
                <a:gd name="T61" fmla="*/ 53 h 67"/>
                <a:gd name="T62" fmla="*/ 33 w 57"/>
                <a:gd name="T63" fmla="*/ 46 h 67"/>
                <a:gd name="T64" fmla="*/ 39 w 57"/>
                <a:gd name="T65" fmla="*/ 58 h 67"/>
                <a:gd name="T66" fmla="*/ 51 w 57"/>
                <a:gd name="T67" fmla="*/ 55 h 67"/>
                <a:gd name="T68" fmla="*/ 29 w 57"/>
                <a:gd name="T69" fmla="*/ 7 h 67"/>
                <a:gd name="T70" fmla="*/ 9 w 57"/>
                <a:gd name="T71" fmla="*/ 51 h 67"/>
                <a:gd name="T72" fmla="*/ 29 w 57"/>
                <a:gd name="T73" fmla="*/ 51 h 67"/>
                <a:gd name="T74" fmla="*/ 32 w 57"/>
                <a:gd name="T75" fmla="*/ 51 h 67"/>
                <a:gd name="T76" fmla="*/ 29 w 57"/>
                <a:gd name="T77" fmla="*/ 51 h 67"/>
                <a:gd name="T78" fmla="*/ 23 w 57"/>
                <a:gd name="T79" fmla="*/ 50 h 67"/>
                <a:gd name="T80" fmla="*/ 22 w 57"/>
                <a:gd name="T81" fmla="*/ 52 h 67"/>
                <a:gd name="T82" fmla="*/ 25 w 57"/>
                <a:gd name="T83" fmla="*/ 52 h 67"/>
                <a:gd name="T84" fmla="*/ 23 w 57"/>
                <a:gd name="T85" fmla="*/ 50 h 67"/>
                <a:gd name="T86" fmla="*/ 5 w 57"/>
                <a:gd name="T87" fmla="*/ 52 h 67"/>
                <a:gd name="T88" fmla="*/ 5 w 57"/>
                <a:gd name="T89" fmla="*/ 50 h 67"/>
                <a:gd name="T90" fmla="*/ 5 w 57"/>
                <a:gd name="T91" fmla="*/ 52 h 67"/>
                <a:gd name="T92" fmla="*/ 5 w 57"/>
                <a:gd name="T93" fmla="*/ 62 h 67"/>
                <a:gd name="T94" fmla="*/ 9 w 57"/>
                <a:gd name="T95" fmla="*/ 62 h 67"/>
                <a:gd name="T96" fmla="*/ 5 w 57"/>
                <a:gd name="T9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" h="67">
                  <a:moveTo>
                    <a:pt x="30" y="1"/>
                  </a:moveTo>
                  <a:cubicBezTo>
                    <a:pt x="31" y="1"/>
                    <a:pt x="31" y="3"/>
                    <a:pt x="31" y="4"/>
                  </a:cubicBezTo>
                  <a:cubicBezTo>
                    <a:pt x="40" y="18"/>
                    <a:pt x="45" y="36"/>
                    <a:pt x="54" y="50"/>
                  </a:cubicBezTo>
                  <a:cubicBezTo>
                    <a:pt x="53" y="51"/>
                    <a:pt x="53" y="51"/>
                    <a:pt x="52" y="51"/>
                  </a:cubicBezTo>
                  <a:cubicBezTo>
                    <a:pt x="52" y="52"/>
                    <a:pt x="52" y="53"/>
                    <a:pt x="52" y="54"/>
                  </a:cubicBezTo>
                  <a:cubicBezTo>
                    <a:pt x="54" y="53"/>
                    <a:pt x="55" y="53"/>
                    <a:pt x="57" y="54"/>
                  </a:cubicBezTo>
                  <a:cubicBezTo>
                    <a:pt x="52" y="59"/>
                    <a:pt x="44" y="59"/>
                    <a:pt x="40" y="64"/>
                  </a:cubicBezTo>
                  <a:cubicBezTo>
                    <a:pt x="39" y="62"/>
                    <a:pt x="37" y="63"/>
                    <a:pt x="36" y="62"/>
                  </a:cubicBezTo>
                  <a:cubicBezTo>
                    <a:pt x="36" y="61"/>
                    <a:pt x="37" y="61"/>
                    <a:pt x="37" y="59"/>
                  </a:cubicBezTo>
                  <a:cubicBezTo>
                    <a:pt x="36" y="57"/>
                    <a:pt x="34" y="56"/>
                    <a:pt x="34" y="53"/>
                  </a:cubicBezTo>
                  <a:cubicBezTo>
                    <a:pt x="31" y="53"/>
                    <a:pt x="27" y="54"/>
                    <a:pt x="23" y="55"/>
                  </a:cubicBezTo>
                  <a:cubicBezTo>
                    <a:pt x="21" y="58"/>
                    <a:pt x="19" y="62"/>
                    <a:pt x="20" y="66"/>
                  </a:cubicBezTo>
                  <a:cubicBezTo>
                    <a:pt x="18" y="67"/>
                    <a:pt x="17" y="65"/>
                    <a:pt x="18" y="63"/>
                  </a:cubicBezTo>
                  <a:cubicBezTo>
                    <a:pt x="17" y="63"/>
                    <a:pt x="17" y="63"/>
                    <a:pt x="17" y="64"/>
                  </a:cubicBezTo>
                  <a:cubicBezTo>
                    <a:pt x="13" y="63"/>
                    <a:pt x="10" y="65"/>
                    <a:pt x="6" y="64"/>
                  </a:cubicBezTo>
                  <a:cubicBezTo>
                    <a:pt x="6" y="64"/>
                    <a:pt x="6" y="66"/>
                    <a:pt x="5" y="66"/>
                  </a:cubicBezTo>
                  <a:cubicBezTo>
                    <a:pt x="2" y="65"/>
                    <a:pt x="2" y="62"/>
                    <a:pt x="0" y="61"/>
                  </a:cubicBezTo>
                  <a:cubicBezTo>
                    <a:pt x="1" y="59"/>
                    <a:pt x="1" y="58"/>
                    <a:pt x="0" y="57"/>
                  </a:cubicBezTo>
                  <a:cubicBezTo>
                    <a:pt x="1" y="55"/>
                    <a:pt x="3" y="54"/>
                    <a:pt x="4" y="52"/>
                  </a:cubicBezTo>
                  <a:cubicBezTo>
                    <a:pt x="9" y="40"/>
                    <a:pt x="15" y="26"/>
                    <a:pt x="20" y="13"/>
                  </a:cubicBezTo>
                  <a:cubicBezTo>
                    <a:pt x="21" y="10"/>
                    <a:pt x="21" y="4"/>
                    <a:pt x="25" y="3"/>
                  </a:cubicBezTo>
                  <a:cubicBezTo>
                    <a:pt x="23" y="9"/>
                    <a:pt x="19" y="20"/>
                    <a:pt x="16" y="26"/>
                  </a:cubicBezTo>
                  <a:cubicBezTo>
                    <a:pt x="20" y="20"/>
                    <a:pt x="22" y="11"/>
                    <a:pt x="26" y="5"/>
                  </a:cubicBezTo>
                  <a:cubicBezTo>
                    <a:pt x="27" y="4"/>
                    <a:pt x="28" y="5"/>
                    <a:pt x="28" y="4"/>
                  </a:cubicBezTo>
                  <a:cubicBezTo>
                    <a:pt x="29" y="3"/>
                    <a:pt x="27" y="0"/>
                    <a:pt x="30" y="1"/>
                  </a:cubicBezTo>
                  <a:close/>
                  <a:moveTo>
                    <a:pt x="9" y="51"/>
                  </a:moveTo>
                  <a:cubicBezTo>
                    <a:pt x="8" y="53"/>
                    <a:pt x="7" y="55"/>
                    <a:pt x="5" y="57"/>
                  </a:cubicBezTo>
                  <a:cubicBezTo>
                    <a:pt x="8" y="60"/>
                    <a:pt x="11" y="59"/>
                    <a:pt x="16" y="60"/>
                  </a:cubicBezTo>
                  <a:cubicBezTo>
                    <a:pt x="17" y="59"/>
                    <a:pt x="17" y="58"/>
                    <a:pt x="17" y="57"/>
                  </a:cubicBezTo>
                  <a:cubicBezTo>
                    <a:pt x="17" y="56"/>
                    <a:pt x="16" y="56"/>
                    <a:pt x="16" y="55"/>
                  </a:cubicBezTo>
                  <a:cubicBezTo>
                    <a:pt x="17" y="54"/>
                    <a:pt x="19" y="54"/>
                    <a:pt x="20" y="53"/>
                  </a:cubicBezTo>
                  <a:cubicBezTo>
                    <a:pt x="20" y="45"/>
                    <a:pt x="29" y="49"/>
                    <a:pt x="33" y="46"/>
                  </a:cubicBezTo>
                  <a:cubicBezTo>
                    <a:pt x="37" y="49"/>
                    <a:pt x="37" y="55"/>
                    <a:pt x="39" y="58"/>
                  </a:cubicBezTo>
                  <a:cubicBezTo>
                    <a:pt x="44" y="58"/>
                    <a:pt x="48" y="56"/>
                    <a:pt x="51" y="55"/>
                  </a:cubicBezTo>
                  <a:cubicBezTo>
                    <a:pt x="45" y="38"/>
                    <a:pt x="36" y="23"/>
                    <a:pt x="29" y="7"/>
                  </a:cubicBezTo>
                  <a:cubicBezTo>
                    <a:pt x="22" y="21"/>
                    <a:pt x="13" y="34"/>
                    <a:pt x="9" y="51"/>
                  </a:cubicBezTo>
                  <a:close/>
                  <a:moveTo>
                    <a:pt x="29" y="51"/>
                  </a:moveTo>
                  <a:cubicBezTo>
                    <a:pt x="30" y="51"/>
                    <a:pt x="32" y="52"/>
                    <a:pt x="32" y="51"/>
                  </a:cubicBezTo>
                  <a:cubicBezTo>
                    <a:pt x="31" y="50"/>
                    <a:pt x="29" y="51"/>
                    <a:pt x="29" y="51"/>
                  </a:cubicBezTo>
                  <a:close/>
                  <a:moveTo>
                    <a:pt x="23" y="50"/>
                  </a:moveTo>
                  <a:cubicBezTo>
                    <a:pt x="22" y="51"/>
                    <a:pt x="23" y="51"/>
                    <a:pt x="22" y="52"/>
                  </a:cubicBezTo>
                  <a:cubicBezTo>
                    <a:pt x="23" y="52"/>
                    <a:pt x="25" y="52"/>
                    <a:pt x="25" y="52"/>
                  </a:cubicBezTo>
                  <a:cubicBezTo>
                    <a:pt x="26" y="49"/>
                    <a:pt x="24" y="51"/>
                    <a:pt x="23" y="50"/>
                  </a:cubicBezTo>
                  <a:close/>
                  <a:moveTo>
                    <a:pt x="5" y="52"/>
                  </a:moveTo>
                  <a:cubicBezTo>
                    <a:pt x="4" y="52"/>
                    <a:pt x="6" y="51"/>
                    <a:pt x="5" y="50"/>
                  </a:cubicBezTo>
                  <a:cubicBezTo>
                    <a:pt x="5" y="51"/>
                    <a:pt x="4" y="53"/>
                    <a:pt x="5" y="52"/>
                  </a:cubicBezTo>
                  <a:close/>
                  <a:moveTo>
                    <a:pt x="5" y="62"/>
                  </a:moveTo>
                  <a:cubicBezTo>
                    <a:pt x="6" y="62"/>
                    <a:pt x="8" y="63"/>
                    <a:pt x="9" y="62"/>
                  </a:cubicBezTo>
                  <a:cubicBezTo>
                    <a:pt x="7" y="61"/>
                    <a:pt x="6" y="61"/>
                    <a:pt x="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9" name="Freeform 178"/>
          <p:cNvSpPr>
            <a:spLocks noEditPoints="1"/>
          </p:cNvSpPr>
          <p:nvPr/>
        </p:nvSpPr>
        <p:spPr bwMode="auto">
          <a:xfrm>
            <a:off x="5635656" y="1015757"/>
            <a:ext cx="101098" cy="239382"/>
          </a:xfrm>
          <a:custGeom>
            <a:avLst/>
            <a:gdLst>
              <a:gd name="T0" fmla="*/ 21 w 37"/>
              <a:gd name="T1" fmla="*/ 44 h 87"/>
              <a:gd name="T2" fmla="*/ 36 w 37"/>
              <a:gd name="T3" fmla="*/ 58 h 87"/>
              <a:gd name="T4" fmla="*/ 28 w 37"/>
              <a:gd name="T5" fmla="*/ 70 h 87"/>
              <a:gd name="T6" fmla="*/ 19 w 37"/>
              <a:gd name="T7" fmla="*/ 72 h 87"/>
              <a:gd name="T8" fmla="*/ 6 w 37"/>
              <a:gd name="T9" fmla="*/ 84 h 87"/>
              <a:gd name="T10" fmla="*/ 3 w 37"/>
              <a:gd name="T11" fmla="*/ 77 h 87"/>
              <a:gd name="T12" fmla="*/ 2 w 37"/>
              <a:gd name="T13" fmla="*/ 72 h 87"/>
              <a:gd name="T14" fmla="*/ 9 w 37"/>
              <a:gd name="T15" fmla="*/ 69 h 87"/>
              <a:gd name="T16" fmla="*/ 10 w 37"/>
              <a:gd name="T17" fmla="*/ 80 h 87"/>
              <a:gd name="T18" fmla="*/ 16 w 37"/>
              <a:gd name="T19" fmla="*/ 71 h 87"/>
              <a:gd name="T20" fmla="*/ 1 w 37"/>
              <a:gd name="T21" fmla="*/ 55 h 87"/>
              <a:gd name="T22" fmla="*/ 3 w 37"/>
              <a:gd name="T23" fmla="*/ 45 h 87"/>
              <a:gd name="T24" fmla="*/ 7 w 37"/>
              <a:gd name="T25" fmla="*/ 39 h 87"/>
              <a:gd name="T26" fmla="*/ 16 w 37"/>
              <a:gd name="T27" fmla="*/ 29 h 87"/>
              <a:gd name="T28" fmla="*/ 16 w 37"/>
              <a:gd name="T29" fmla="*/ 19 h 87"/>
              <a:gd name="T30" fmla="*/ 18 w 37"/>
              <a:gd name="T31" fmla="*/ 9 h 87"/>
              <a:gd name="T32" fmla="*/ 28 w 37"/>
              <a:gd name="T33" fmla="*/ 2 h 87"/>
              <a:gd name="T34" fmla="*/ 30 w 37"/>
              <a:gd name="T35" fmla="*/ 22 h 87"/>
              <a:gd name="T36" fmla="*/ 21 w 37"/>
              <a:gd name="T37" fmla="*/ 31 h 87"/>
              <a:gd name="T38" fmla="*/ 21 w 37"/>
              <a:gd name="T39" fmla="*/ 44 h 87"/>
              <a:gd name="T40" fmla="*/ 23 w 37"/>
              <a:gd name="T41" fmla="*/ 9 h 87"/>
              <a:gd name="T42" fmla="*/ 20 w 37"/>
              <a:gd name="T43" fmla="*/ 19 h 87"/>
              <a:gd name="T44" fmla="*/ 21 w 37"/>
              <a:gd name="T45" fmla="*/ 25 h 87"/>
              <a:gd name="T46" fmla="*/ 23 w 37"/>
              <a:gd name="T47" fmla="*/ 9 h 87"/>
              <a:gd name="T48" fmla="*/ 11 w 37"/>
              <a:gd name="T49" fmla="*/ 61 h 87"/>
              <a:gd name="T50" fmla="*/ 16 w 37"/>
              <a:gd name="T51" fmla="*/ 67 h 87"/>
              <a:gd name="T52" fmla="*/ 16 w 37"/>
              <a:gd name="T53" fmla="*/ 62 h 87"/>
              <a:gd name="T54" fmla="*/ 18 w 37"/>
              <a:gd name="T55" fmla="*/ 45 h 87"/>
              <a:gd name="T56" fmla="*/ 17 w 37"/>
              <a:gd name="T57" fmla="*/ 34 h 87"/>
              <a:gd name="T58" fmla="*/ 11 w 37"/>
              <a:gd name="T59" fmla="*/ 61 h 87"/>
              <a:gd name="T60" fmla="*/ 32 w 37"/>
              <a:gd name="T61" fmla="*/ 60 h 87"/>
              <a:gd name="T62" fmla="*/ 21 w 37"/>
              <a:gd name="T63" fmla="*/ 49 h 87"/>
              <a:gd name="T64" fmla="*/ 20 w 37"/>
              <a:gd name="T65" fmla="*/ 60 h 87"/>
              <a:gd name="T66" fmla="*/ 22 w 37"/>
              <a:gd name="T67" fmla="*/ 60 h 87"/>
              <a:gd name="T68" fmla="*/ 29 w 37"/>
              <a:gd name="T69" fmla="*/ 56 h 87"/>
              <a:gd name="T70" fmla="*/ 20 w 37"/>
              <a:gd name="T71" fmla="*/ 64 h 87"/>
              <a:gd name="T72" fmla="*/ 20 w 37"/>
              <a:gd name="T73" fmla="*/ 68 h 87"/>
              <a:gd name="T74" fmla="*/ 32 w 37"/>
              <a:gd name="T75" fmla="*/ 60 h 87"/>
              <a:gd name="T76" fmla="*/ 17 w 37"/>
              <a:gd name="T77" fmla="*/ 50 h 87"/>
              <a:gd name="T78" fmla="*/ 17 w 37"/>
              <a:gd name="T79" fmla="*/ 58 h 87"/>
              <a:gd name="T80" fmla="*/ 17 w 37"/>
              <a:gd name="T81" fmla="*/ 5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7" h="87">
                <a:moveTo>
                  <a:pt x="21" y="44"/>
                </a:moveTo>
                <a:cubicBezTo>
                  <a:pt x="31" y="41"/>
                  <a:pt x="37" y="50"/>
                  <a:pt x="36" y="58"/>
                </a:cubicBezTo>
                <a:cubicBezTo>
                  <a:pt x="36" y="65"/>
                  <a:pt x="33" y="67"/>
                  <a:pt x="28" y="70"/>
                </a:cubicBezTo>
                <a:cubicBezTo>
                  <a:pt x="25" y="71"/>
                  <a:pt x="23" y="74"/>
                  <a:pt x="19" y="72"/>
                </a:cubicBezTo>
                <a:cubicBezTo>
                  <a:pt x="18" y="78"/>
                  <a:pt x="14" y="87"/>
                  <a:pt x="6" y="84"/>
                </a:cubicBezTo>
                <a:cubicBezTo>
                  <a:pt x="3" y="83"/>
                  <a:pt x="3" y="81"/>
                  <a:pt x="3" y="77"/>
                </a:cubicBezTo>
                <a:cubicBezTo>
                  <a:pt x="2" y="75"/>
                  <a:pt x="1" y="74"/>
                  <a:pt x="2" y="72"/>
                </a:cubicBezTo>
                <a:cubicBezTo>
                  <a:pt x="3" y="70"/>
                  <a:pt x="6" y="68"/>
                  <a:pt x="9" y="69"/>
                </a:cubicBezTo>
                <a:cubicBezTo>
                  <a:pt x="13" y="74"/>
                  <a:pt x="4" y="78"/>
                  <a:pt x="10" y="80"/>
                </a:cubicBezTo>
                <a:cubicBezTo>
                  <a:pt x="15" y="80"/>
                  <a:pt x="15" y="75"/>
                  <a:pt x="16" y="71"/>
                </a:cubicBezTo>
                <a:cubicBezTo>
                  <a:pt x="8" y="69"/>
                  <a:pt x="2" y="63"/>
                  <a:pt x="1" y="55"/>
                </a:cubicBezTo>
                <a:cubicBezTo>
                  <a:pt x="0" y="52"/>
                  <a:pt x="2" y="48"/>
                  <a:pt x="3" y="45"/>
                </a:cubicBezTo>
                <a:cubicBezTo>
                  <a:pt x="4" y="43"/>
                  <a:pt x="6" y="40"/>
                  <a:pt x="7" y="39"/>
                </a:cubicBezTo>
                <a:cubicBezTo>
                  <a:pt x="9" y="36"/>
                  <a:pt x="16" y="32"/>
                  <a:pt x="16" y="29"/>
                </a:cubicBezTo>
                <a:cubicBezTo>
                  <a:pt x="17" y="27"/>
                  <a:pt x="16" y="23"/>
                  <a:pt x="16" y="19"/>
                </a:cubicBezTo>
                <a:cubicBezTo>
                  <a:pt x="16" y="15"/>
                  <a:pt x="17" y="13"/>
                  <a:pt x="18" y="9"/>
                </a:cubicBezTo>
                <a:cubicBezTo>
                  <a:pt x="21" y="6"/>
                  <a:pt x="23" y="0"/>
                  <a:pt x="28" y="2"/>
                </a:cubicBezTo>
                <a:cubicBezTo>
                  <a:pt x="34" y="5"/>
                  <a:pt x="32" y="17"/>
                  <a:pt x="30" y="22"/>
                </a:cubicBezTo>
                <a:cubicBezTo>
                  <a:pt x="28" y="25"/>
                  <a:pt x="22" y="27"/>
                  <a:pt x="21" y="31"/>
                </a:cubicBezTo>
                <a:cubicBezTo>
                  <a:pt x="20" y="35"/>
                  <a:pt x="22" y="39"/>
                  <a:pt x="21" y="44"/>
                </a:cubicBezTo>
                <a:close/>
                <a:moveTo>
                  <a:pt x="23" y="9"/>
                </a:moveTo>
                <a:cubicBezTo>
                  <a:pt x="20" y="10"/>
                  <a:pt x="20" y="15"/>
                  <a:pt x="20" y="19"/>
                </a:cubicBezTo>
                <a:cubicBezTo>
                  <a:pt x="23" y="19"/>
                  <a:pt x="19" y="24"/>
                  <a:pt x="21" y="25"/>
                </a:cubicBezTo>
                <a:cubicBezTo>
                  <a:pt x="24" y="21"/>
                  <a:pt x="29" y="13"/>
                  <a:pt x="23" y="9"/>
                </a:cubicBezTo>
                <a:close/>
                <a:moveTo>
                  <a:pt x="11" y="61"/>
                </a:moveTo>
                <a:cubicBezTo>
                  <a:pt x="13" y="63"/>
                  <a:pt x="13" y="66"/>
                  <a:pt x="16" y="67"/>
                </a:cubicBezTo>
                <a:cubicBezTo>
                  <a:pt x="16" y="66"/>
                  <a:pt x="16" y="64"/>
                  <a:pt x="16" y="62"/>
                </a:cubicBezTo>
                <a:cubicBezTo>
                  <a:pt x="6" y="60"/>
                  <a:pt x="12" y="47"/>
                  <a:pt x="18" y="45"/>
                </a:cubicBezTo>
                <a:cubicBezTo>
                  <a:pt x="18" y="42"/>
                  <a:pt x="17" y="38"/>
                  <a:pt x="17" y="34"/>
                </a:cubicBezTo>
                <a:cubicBezTo>
                  <a:pt x="9" y="38"/>
                  <a:pt x="0" y="55"/>
                  <a:pt x="11" y="61"/>
                </a:cubicBezTo>
                <a:close/>
                <a:moveTo>
                  <a:pt x="32" y="60"/>
                </a:moveTo>
                <a:cubicBezTo>
                  <a:pt x="34" y="54"/>
                  <a:pt x="27" y="48"/>
                  <a:pt x="21" y="49"/>
                </a:cubicBezTo>
                <a:cubicBezTo>
                  <a:pt x="20" y="53"/>
                  <a:pt x="19" y="56"/>
                  <a:pt x="20" y="60"/>
                </a:cubicBezTo>
                <a:cubicBezTo>
                  <a:pt x="21" y="60"/>
                  <a:pt x="21" y="60"/>
                  <a:pt x="22" y="60"/>
                </a:cubicBezTo>
                <a:cubicBezTo>
                  <a:pt x="19" y="56"/>
                  <a:pt x="28" y="51"/>
                  <a:pt x="29" y="56"/>
                </a:cubicBezTo>
                <a:cubicBezTo>
                  <a:pt x="30" y="61"/>
                  <a:pt x="25" y="63"/>
                  <a:pt x="20" y="64"/>
                </a:cubicBezTo>
                <a:cubicBezTo>
                  <a:pt x="19" y="65"/>
                  <a:pt x="19" y="67"/>
                  <a:pt x="20" y="68"/>
                </a:cubicBezTo>
                <a:cubicBezTo>
                  <a:pt x="23" y="69"/>
                  <a:pt x="32" y="63"/>
                  <a:pt x="32" y="60"/>
                </a:cubicBezTo>
                <a:close/>
                <a:moveTo>
                  <a:pt x="17" y="50"/>
                </a:moveTo>
                <a:cubicBezTo>
                  <a:pt x="15" y="52"/>
                  <a:pt x="13" y="58"/>
                  <a:pt x="17" y="58"/>
                </a:cubicBezTo>
                <a:cubicBezTo>
                  <a:pt x="17" y="56"/>
                  <a:pt x="18" y="53"/>
                  <a:pt x="17" y="5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8" name="组合 577"/>
          <p:cNvGrpSpPr/>
          <p:nvPr/>
        </p:nvGrpSpPr>
        <p:grpSpPr>
          <a:xfrm>
            <a:off x="5383491" y="1279542"/>
            <a:ext cx="582187" cy="436931"/>
            <a:chOff x="11585530" y="1204532"/>
            <a:chExt cx="582187" cy="436931"/>
          </a:xfrm>
          <a:solidFill>
            <a:srgbClr val="00B050"/>
          </a:solidFill>
        </p:grpSpPr>
        <p:sp>
          <p:nvSpPr>
            <p:cNvPr id="386" name="Freeform 35"/>
            <p:cNvSpPr>
              <a:spLocks/>
            </p:cNvSpPr>
            <p:nvPr/>
          </p:nvSpPr>
          <p:spPr bwMode="auto">
            <a:xfrm>
              <a:off x="12164231" y="1567092"/>
              <a:ext cx="3486" cy="813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1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1"/>
                    <a:pt x="0" y="1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0" name="Freeform 179"/>
            <p:cNvSpPr>
              <a:spLocks/>
            </p:cNvSpPr>
            <p:nvPr/>
          </p:nvSpPr>
          <p:spPr bwMode="auto">
            <a:xfrm>
              <a:off x="11706383" y="1478776"/>
              <a:ext cx="38348" cy="36024"/>
            </a:xfrm>
            <a:custGeom>
              <a:avLst/>
              <a:gdLst>
                <a:gd name="T0" fmla="*/ 3 w 14"/>
                <a:gd name="T1" fmla="*/ 12 h 13"/>
                <a:gd name="T2" fmla="*/ 14 w 14"/>
                <a:gd name="T3" fmla="*/ 13 h 13"/>
                <a:gd name="T4" fmla="*/ 13 w 14"/>
                <a:gd name="T5" fmla="*/ 2 h 13"/>
                <a:gd name="T6" fmla="*/ 11 w 14"/>
                <a:gd name="T7" fmla="*/ 0 h 13"/>
                <a:gd name="T8" fmla="*/ 10 w 14"/>
                <a:gd name="T9" fmla="*/ 1 h 13"/>
                <a:gd name="T10" fmla="*/ 11 w 14"/>
                <a:gd name="T11" fmla="*/ 9 h 13"/>
                <a:gd name="T12" fmla="*/ 3 w 14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3" y="12"/>
                  </a:moveTo>
                  <a:cubicBezTo>
                    <a:pt x="6" y="12"/>
                    <a:pt x="10" y="12"/>
                    <a:pt x="14" y="13"/>
                  </a:cubicBezTo>
                  <a:cubicBezTo>
                    <a:pt x="14" y="10"/>
                    <a:pt x="13" y="6"/>
                    <a:pt x="13" y="2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4"/>
                    <a:pt x="11" y="6"/>
                    <a:pt x="11" y="9"/>
                  </a:cubicBezTo>
                  <a:cubicBezTo>
                    <a:pt x="9" y="11"/>
                    <a:pt x="0" y="6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1" name="Freeform 180"/>
            <p:cNvSpPr>
              <a:spLocks noEditPoints="1"/>
            </p:cNvSpPr>
            <p:nvPr/>
          </p:nvSpPr>
          <p:spPr bwMode="auto">
            <a:xfrm>
              <a:off x="11706383" y="1503179"/>
              <a:ext cx="56940" cy="55778"/>
            </a:xfrm>
            <a:custGeom>
              <a:avLst/>
              <a:gdLst>
                <a:gd name="T0" fmla="*/ 4 w 21"/>
                <a:gd name="T1" fmla="*/ 5 h 20"/>
                <a:gd name="T2" fmla="*/ 4 w 21"/>
                <a:gd name="T3" fmla="*/ 13 h 20"/>
                <a:gd name="T4" fmla="*/ 8 w 21"/>
                <a:gd name="T5" fmla="*/ 13 h 20"/>
                <a:gd name="T6" fmla="*/ 16 w 21"/>
                <a:gd name="T7" fmla="*/ 20 h 20"/>
                <a:gd name="T8" fmla="*/ 14 w 21"/>
                <a:gd name="T9" fmla="*/ 19 h 20"/>
                <a:gd name="T10" fmla="*/ 15 w 21"/>
                <a:gd name="T11" fmla="*/ 16 h 20"/>
                <a:gd name="T12" fmla="*/ 14 w 21"/>
                <a:gd name="T13" fmla="*/ 16 h 20"/>
                <a:gd name="T14" fmla="*/ 9 w 21"/>
                <a:gd name="T15" fmla="*/ 19 h 20"/>
                <a:gd name="T16" fmla="*/ 7 w 21"/>
                <a:gd name="T17" fmla="*/ 15 h 20"/>
                <a:gd name="T18" fmla="*/ 6 w 21"/>
                <a:gd name="T19" fmla="*/ 18 h 20"/>
                <a:gd name="T20" fmla="*/ 0 w 21"/>
                <a:gd name="T21" fmla="*/ 15 h 20"/>
                <a:gd name="T22" fmla="*/ 3 w 21"/>
                <a:gd name="T23" fmla="*/ 8 h 20"/>
                <a:gd name="T24" fmla="*/ 1 w 21"/>
                <a:gd name="T25" fmla="*/ 10 h 20"/>
                <a:gd name="T26" fmla="*/ 0 w 21"/>
                <a:gd name="T27" fmla="*/ 8 h 20"/>
                <a:gd name="T28" fmla="*/ 4 w 21"/>
                <a:gd name="T29" fmla="*/ 5 h 20"/>
                <a:gd name="T30" fmla="*/ 11 w 21"/>
                <a:gd name="T31" fmla="*/ 13 h 20"/>
                <a:gd name="T32" fmla="*/ 13 w 21"/>
                <a:gd name="T33" fmla="*/ 13 h 20"/>
                <a:gd name="T34" fmla="*/ 12 w 21"/>
                <a:gd name="T35" fmla="*/ 11 h 20"/>
                <a:gd name="T36" fmla="*/ 11 w 21"/>
                <a:gd name="T37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0">
                  <a:moveTo>
                    <a:pt x="4" y="5"/>
                  </a:moveTo>
                  <a:cubicBezTo>
                    <a:pt x="7" y="6"/>
                    <a:pt x="6" y="10"/>
                    <a:pt x="4" y="13"/>
                  </a:cubicBezTo>
                  <a:cubicBezTo>
                    <a:pt x="6" y="13"/>
                    <a:pt x="7" y="14"/>
                    <a:pt x="8" y="13"/>
                  </a:cubicBezTo>
                  <a:cubicBezTo>
                    <a:pt x="10" y="0"/>
                    <a:pt x="21" y="14"/>
                    <a:pt x="16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4" y="19"/>
                    <a:pt x="15" y="17"/>
                    <a:pt x="15" y="16"/>
                  </a:cubicBezTo>
                  <a:cubicBezTo>
                    <a:pt x="15" y="16"/>
                    <a:pt x="15" y="16"/>
                    <a:pt x="14" y="16"/>
                  </a:cubicBezTo>
                  <a:cubicBezTo>
                    <a:pt x="12" y="16"/>
                    <a:pt x="11" y="19"/>
                    <a:pt x="9" y="19"/>
                  </a:cubicBezTo>
                  <a:cubicBezTo>
                    <a:pt x="7" y="18"/>
                    <a:pt x="9" y="16"/>
                    <a:pt x="7" y="15"/>
                  </a:cubicBezTo>
                  <a:cubicBezTo>
                    <a:pt x="6" y="17"/>
                    <a:pt x="6" y="17"/>
                    <a:pt x="6" y="18"/>
                  </a:cubicBezTo>
                  <a:cubicBezTo>
                    <a:pt x="3" y="18"/>
                    <a:pt x="3" y="15"/>
                    <a:pt x="0" y="15"/>
                  </a:cubicBezTo>
                  <a:cubicBezTo>
                    <a:pt x="0" y="12"/>
                    <a:pt x="4" y="10"/>
                    <a:pt x="3" y="8"/>
                  </a:cubicBezTo>
                  <a:cubicBezTo>
                    <a:pt x="2" y="7"/>
                    <a:pt x="2" y="10"/>
                    <a:pt x="1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5"/>
                    <a:pt x="2" y="5"/>
                    <a:pt x="4" y="5"/>
                  </a:cubicBezTo>
                  <a:close/>
                  <a:moveTo>
                    <a:pt x="11" y="13"/>
                  </a:moveTo>
                  <a:cubicBezTo>
                    <a:pt x="12" y="13"/>
                    <a:pt x="13" y="13"/>
                    <a:pt x="13" y="13"/>
                  </a:cubicBezTo>
                  <a:cubicBezTo>
                    <a:pt x="13" y="12"/>
                    <a:pt x="13" y="11"/>
                    <a:pt x="12" y="11"/>
                  </a:cubicBezTo>
                  <a:cubicBezTo>
                    <a:pt x="11" y="11"/>
                    <a:pt x="11" y="12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Freeform 181"/>
            <p:cNvSpPr>
              <a:spLocks noEditPoints="1"/>
            </p:cNvSpPr>
            <p:nvPr/>
          </p:nvSpPr>
          <p:spPr bwMode="auto">
            <a:xfrm>
              <a:off x="11741245" y="1472966"/>
              <a:ext cx="60427" cy="49968"/>
            </a:xfrm>
            <a:custGeom>
              <a:avLst/>
              <a:gdLst>
                <a:gd name="T0" fmla="*/ 12 w 22"/>
                <a:gd name="T1" fmla="*/ 11 h 18"/>
                <a:gd name="T2" fmla="*/ 3 w 22"/>
                <a:gd name="T3" fmla="*/ 4 h 18"/>
                <a:gd name="T4" fmla="*/ 12 w 22"/>
                <a:gd name="T5" fmla="*/ 6 h 18"/>
                <a:gd name="T6" fmla="*/ 21 w 22"/>
                <a:gd name="T7" fmla="*/ 4 h 18"/>
                <a:gd name="T8" fmla="*/ 18 w 22"/>
                <a:gd name="T9" fmla="*/ 15 h 18"/>
                <a:gd name="T10" fmla="*/ 12 w 22"/>
                <a:gd name="T11" fmla="*/ 8 h 18"/>
                <a:gd name="T12" fmla="*/ 12 w 22"/>
                <a:gd name="T13" fmla="*/ 11 h 18"/>
                <a:gd name="T14" fmla="*/ 7 w 22"/>
                <a:gd name="T15" fmla="*/ 12 h 18"/>
                <a:gd name="T16" fmla="*/ 6 w 22"/>
                <a:gd name="T17" fmla="*/ 5 h 18"/>
                <a:gd name="T18" fmla="*/ 7 w 22"/>
                <a:gd name="T19" fmla="*/ 12 h 18"/>
                <a:gd name="T20" fmla="*/ 14 w 22"/>
                <a:gd name="T21" fmla="*/ 4 h 18"/>
                <a:gd name="T22" fmla="*/ 15 w 22"/>
                <a:gd name="T23" fmla="*/ 10 h 18"/>
                <a:gd name="T24" fmla="*/ 14 w 22"/>
                <a:gd name="T25" fmla="*/ 4 h 18"/>
                <a:gd name="T26" fmla="*/ 17 w 22"/>
                <a:gd name="T27" fmla="*/ 12 h 18"/>
                <a:gd name="T28" fmla="*/ 18 w 22"/>
                <a:gd name="T29" fmla="*/ 11 h 18"/>
                <a:gd name="T30" fmla="*/ 17 w 22"/>
                <a:gd name="T3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8">
                  <a:moveTo>
                    <a:pt x="12" y="11"/>
                  </a:moveTo>
                  <a:cubicBezTo>
                    <a:pt x="9" y="18"/>
                    <a:pt x="0" y="10"/>
                    <a:pt x="3" y="4"/>
                  </a:cubicBezTo>
                  <a:cubicBezTo>
                    <a:pt x="6" y="0"/>
                    <a:pt x="10" y="5"/>
                    <a:pt x="12" y="6"/>
                  </a:cubicBezTo>
                  <a:cubicBezTo>
                    <a:pt x="11" y="0"/>
                    <a:pt x="18" y="1"/>
                    <a:pt x="21" y="4"/>
                  </a:cubicBezTo>
                  <a:cubicBezTo>
                    <a:pt x="22" y="7"/>
                    <a:pt x="22" y="13"/>
                    <a:pt x="18" y="15"/>
                  </a:cubicBezTo>
                  <a:cubicBezTo>
                    <a:pt x="14" y="14"/>
                    <a:pt x="13" y="10"/>
                    <a:pt x="12" y="8"/>
                  </a:cubicBezTo>
                  <a:cubicBezTo>
                    <a:pt x="12" y="9"/>
                    <a:pt x="12" y="10"/>
                    <a:pt x="12" y="11"/>
                  </a:cubicBezTo>
                  <a:close/>
                  <a:moveTo>
                    <a:pt x="7" y="12"/>
                  </a:moveTo>
                  <a:cubicBezTo>
                    <a:pt x="10" y="10"/>
                    <a:pt x="9" y="6"/>
                    <a:pt x="6" y="5"/>
                  </a:cubicBezTo>
                  <a:cubicBezTo>
                    <a:pt x="3" y="6"/>
                    <a:pt x="5" y="11"/>
                    <a:pt x="7" y="12"/>
                  </a:cubicBezTo>
                  <a:close/>
                  <a:moveTo>
                    <a:pt x="14" y="4"/>
                  </a:moveTo>
                  <a:cubicBezTo>
                    <a:pt x="14" y="6"/>
                    <a:pt x="14" y="9"/>
                    <a:pt x="15" y="10"/>
                  </a:cubicBezTo>
                  <a:cubicBezTo>
                    <a:pt x="20" y="10"/>
                    <a:pt x="18" y="2"/>
                    <a:pt x="14" y="4"/>
                  </a:cubicBezTo>
                  <a:close/>
                  <a:moveTo>
                    <a:pt x="17" y="12"/>
                  </a:moveTo>
                  <a:cubicBezTo>
                    <a:pt x="17" y="12"/>
                    <a:pt x="18" y="12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Freeform 182"/>
            <p:cNvSpPr>
              <a:spLocks noEditPoints="1"/>
            </p:cNvSpPr>
            <p:nvPr/>
          </p:nvSpPr>
          <p:spPr bwMode="auto">
            <a:xfrm>
              <a:off x="11744731" y="1517123"/>
              <a:ext cx="48806" cy="38348"/>
            </a:xfrm>
            <a:custGeom>
              <a:avLst/>
              <a:gdLst>
                <a:gd name="T0" fmla="*/ 7 w 18"/>
                <a:gd name="T1" fmla="*/ 6 h 14"/>
                <a:gd name="T2" fmla="*/ 17 w 18"/>
                <a:gd name="T3" fmla="*/ 3 h 14"/>
                <a:gd name="T4" fmla="*/ 15 w 18"/>
                <a:gd name="T5" fmla="*/ 13 h 14"/>
                <a:gd name="T6" fmla="*/ 13 w 18"/>
                <a:gd name="T7" fmla="*/ 12 h 14"/>
                <a:gd name="T8" fmla="*/ 12 w 18"/>
                <a:gd name="T9" fmla="*/ 14 h 14"/>
                <a:gd name="T10" fmla="*/ 7 w 18"/>
                <a:gd name="T11" fmla="*/ 6 h 14"/>
                <a:gd name="T12" fmla="*/ 12 w 18"/>
                <a:gd name="T13" fmla="*/ 10 h 14"/>
                <a:gd name="T14" fmla="*/ 13 w 18"/>
                <a:gd name="T15" fmla="*/ 11 h 14"/>
                <a:gd name="T16" fmla="*/ 14 w 18"/>
                <a:gd name="T17" fmla="*/ 6 h 14"/>
                <a:gd name="T18" fmla="*/ 11 w 18"/>
                <a:gd name="T19" fmla="*/ 5 h 14"/>
                <a:gd name="T20" fmla="*/ 12 w 18"/>
                <a:gd name="T21" fmla="*/ 6 h 14"/>
                <a:gd name="T22" fmla="*/ 7 w 18"/>
                <a:gd name="T23" fmla="*/ 9 h 14"/>
                <a:gd name="T24" fmla="*/ 12 w 18"/>
                <a:gd name="T2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4">
                  <a:moveTo>
                    <a:pt x="7" y="6"/>
                  </a:moveTo>
                  <a:cubicBezTo>
                    <a:pt x="6" y="0"/>
                    <a:pt x="13" y="2"/>
                    <a:pt x="17" y="3"/>
                  </a:cubicBezTo>
                  <a:cubicBezTo>
                    <a:pt x="18" y="6"/>
                    <a:pt x="16" y="11"/>
                    <a:pt x="15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3"/>
                    <a:pt x="12" y="13"/>
                    <a:pt x="12" y="14"/>
                  </a:cubicBezTo>
                  <a:cubicBezTo>
                    <a:pt x="6" y="14"/>
                    <a:pt x="0" y="8"/>
                    <a:pt x="7" y="6"/>
                  </a:cubicBezTo>
                  <a:close/>
                  <a:moveTo>
                    <a:pt x="12" y="10"/>
                  </a:moveTo>
                  <a:cubicBezTo>
                    <a:pt x="13" y="10"/>
                    <a:pt x="13" y="11"/>
                    <a:pt x="13" y="11"/>
                  </a:cubicBezTo>
                  <a:cubicBezTo>
                    <a:pt x="14" y="9"/>
                    <a:pt x="14" y="8"/>
                    <a:pt x="14" y="6"/>
                  </a:cubicBezTo>
                  <a:cubicBezTo>
                    <a:pt x="14" y="5"/>
                    <a:pt x="12" y="5"/>
                    <a:pt x="11" y="5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3" y="10"/>
                    <a:pt x="9" y="8"/>
                    <a:pt x="7" y="9"/>
                  </a:cubicBezTo>
                  <a:cubicBezTo>
                    <a:pt x="7" y="11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4" name="Freeform 183"/>
            <p:cNvSpPr>
              <a:spLocks noEditPoints="1"/>
            </p:cNvSpPr>
            <p:nvPr/>
          </p:nvSpPr>
          <p:spPr bwMode="auto">
            <a:xfrm>
              <a:off x="11758675" y="1572902"/>
              <a:ext cx="81343" cy="68561"/>
            </a:xfrm>
            <a:custGeom>
              <a:avLst/>
              <a:gdLst>
                <a:gd name="T0" fmla="*/ 23 w 30"/>
                <a:gd name="T1" fmla="*/ 20 h 25"/>
                <a:gd name="T2" fmla="*/ 0 w 30"/>
                <a:gd name="T3" fmla="*/ 16 h 25"/>
                <a:gd name="T4" fmla="*/ 7 w 30"/>
                <a:gd name="T5" fmla="*/ 2 h 25"/>
                <a:gd name="T6" fmla="*/ 12 w 30"/>
                <a:gd name="T7" fmla="*/ 1 h 25"/>
                <a:gd name="T8" fmla="*/ 24 w 30"/>
                <a:gd name="T9" fmla="*/ 3 h 25"/>
                <a:gd name="T10" fmla="*/ 23 w 30"/>
                <a:gd name="T11" fmla="*/ 20 h 25"/>
                <a:gd name="T12" fmla="*/ 18 w 30"/>
                <a:gd name="T13" fmla="*/ 13 h 25"/>
                <a:gd name="T14" fmla="*/ 14 w 30"/>
                <a:gd name="T15" fmla="*/ 6 h 25"/>
                <a:gd name="T16" fmla="*/ 18 w 30"/>
                <a:gd name="T17" fmla="*/ 13 h 25"/>
                <a:gd name="T18" fmla="*/ 22 w 30"/>
                <a:gd name="T19" fmla="*/ 12 h 25"/>
                <a:gd name="T20" fmla="*/ 23 w 30"/>
                <a:gd name="T21" fmla="*/ 11 h 25"/>
                <a:gd name="T22" fmla="*/ 22 w 30"/>
                <a:gd name="T2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5">
                  <a:moveTo>
                    <a:pt x="23" y="20"/>
                  </a:moveTo>
                  <a:cubicBezTo>
                    <a:pt x="19" y="23"/>
                    <a:pt x="2" y="25"/>
                    <a:pt x="0" y="16"/>
                  </a:cubicBezTo>
                  <a:cubicBezTo>
                    <a:pt x="0" y="11"/>
                    <a:pt x="4" y="4"/>
                    <a:pt x="7" y="2"/>
                  </a:cubicBezTo>
                  <a:cubicBezTo>
                    <a:pt x="9" y="0"/>
                    <a:pt x="10" y="1"/>
                    <a:pt x="12" y="1"/>
                  </a:cubicBezTo>
                  <a:cubicBezTo>
                    <a:pt x="17" y="1"/>
                    <a:pt x="20" y="0"/>
                    <a:pt x="24" y="3"/>
                  </a:cubicBezTo>
                  <a:cubicBezTo>
                    <a:pt x="30" y="7"/>
                    <a:pt x="28" y="16"/>
                    <a:pt x="23" y="20"/>
                  </a:cubicBezTo>
                  <a:close/>
                  <a:moveTo>
                    <a:pt x="18" y="13"/>
                  </a:moveTo>
                  <a:cubicBezTo>
                    <a:pt x="18" y="10"/>
                    <a:pt x="18" y="7"/>
                    <a:pt x="14" y="6"/>
                  </a:cubicBezTo>
                  <a:cubicBezTo>
                    <a:pt x="5" y="8"/>
                    <a:pt x="12" y="22"/>
                    <a:pt x="18" y="13"/>
                  </a:cubicBezTo>
                  <a:close/>
                  <a:moveTo>
                    <a:pt x="22" y="12"/>
                  </a:moveTo>
                  <a:cubicBezTo>
                    <a:pt x="23" y="12"/>
                    <a:pt x="23" y="11"/>
                    <a:pt x="23" y="11"/>
                  </a:cubicBezTo>
                  <a:cubicBezTo>
                    <a:pt x="22" y="11"/>
                    <a:pt x="21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5" name="Freeform 184"/>
            <p:cNvSpPr>
              <a:spLocks/>
            </p:cNvSpPr>
            <p:nvPr/>
          </p:nvSpPr>
          <p:spPr bwMode="auto">
            <a:xfrm>
              <a:off x="11801671" y="1478776"/>
              <a:ext cx="63913" cy="41834"/>
            </a:xfrm>
            <a:custGeom>
              <a:avLst/>
              <a:gdLst>
                <a:gd name="T0" fmla="*/ 0 w 23"/>
                <a:gd name="T1" fmla="*/ 13 h 15"/>
                <a:gd name="T2" fmla="*/ 2 w 23"/>
                <a:gd name="T3" fmla="*/ 13 h 15"/>
                <a:gd name="T4" fmla="*/ 4 w 23"/>
                <a:gd name="T5" fmla="*/ 7 h 15"/>
                <a:gd name="T6" fmla="*/ 7 w 23"/>
                <a:gd name="T7" fmla="*/ 8 h 15"/>
                <a:gd name="T8" fmla="*/ 7 w 23"/>
                <a:gd name="T9" fmla="*/ 12 h 15"/>
                <a:gd name="T10" fmla="*/ 9 w 23"/>
                <a:gd name="T11" fmla="*/ 13 h 15"/>
                <a:gd name="T12" fmla="*/ 10 w 23"/>
                <a:gd name="T13" fmla="*/ 11 h 15"/>
                <a:gd name="T14" fmla="*/ 19 w 23"/>
                <a:gd name="T15" fmla="*/ 13 h 15"/>
                <a:gd name="T16" fmla="*/ 17 w 23"/>
                <a:gd name="T17" fmla="*/ 1 h 15"/>
                <a:gd name="T18" fmla="*/ 13 w 23"/>
                <a:gd name="T19" fmla="*/ 4 h 15"/>
                <a:gd name="T20" fmla="*/ 16 w 23"/>
                <a:gd name="T21" fmla="*/ 3 h 15"/>
                <a:gd name="T22" fmla="*/ 16 w 23"/>
                <a:gd name="T23" fmla="*/ 12 h 15"/>
                <a:gd name="T24" fmla="*/ 11 w 23"/>
                <a:gd name="T25" fmla="*/ 10 h 15"/>
                <a:gd name="T26" fmla="*/ 10 w 23"/>
                <a:gd name="T27" fmla="*/ 5 h 15"/>
                <a:gd name="T28" fmla="*/ 11 w 23"/>
                <a:gd name="T29" fmla="*/ 1 h 15"/>
                <a:gd name="T30" fmla="*/ 9 w 23"/>
                <a:gd name="T31" fmla="*/ 1 h 15"/>
                <a:gd name="T32" fmla="*/ 8 w 23"/>
                <a:gd name="T33" fmla="*/ 5 h 15"/>
                <a:gd name="T34" fmla="*/ 4 w 23"/>
                <a:gd name="T35" fmla="*/ 5 h 15"/>
                <a:gd name="T36" fmla="*/ 4 w 23"/>
                <a:gd name="T37" fmla="*/ 1 h 15"/>
                <a:gd name="T38" fmla="*/ 3 w 23"/>
                <a:gd name="T39" fmla="*/ 0 h 15"/>
                <a:gd name="T40" fmla="*/ 0 w 23"/>
                <a:gd name="T4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" h="15">
                  <a:moveTo>
                    <a:pt x="0" y="13"/>
                  </a:moveTo>
                  <a:cubicBezTo>
                    <a:pt x="1" y="12"/>
                    <a:pt x="1" y="13"/>
                    <a:pt x="2" y="13"/>
                  </a:cubicBezTo>
                  <a:cubicBezTo>
                    <a:pt x="4" y="12"/>
                    <a:pt x="3" y="10"/>
                    <a:pt x="4" y="7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8" y="9"/>
                    <a:pt x="7" y="11"/>
                    <a:pt x="7" y="12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3" y="12"/>
                    <a:pt x="17" y="15"/>
                    <a:pt x="19" y="13"/>
                  </a:cubicBezTo>
                  <a:cubicBezTo>
                    <a:pt x="23" y="9"/>
                    <a:pt x="21" y="3"/>
                    <a:pt x="17" y="1"/>
                  </a:cubicBezTo>
                  <a:cubicBezTo>
                    <a:pt x="15" y="0"/>
                    <a:pt x="12" y="1"/>
                    <a:pt x="13" y="4"/>
                  </a:cubicBezTo>
                  <a:cubicBezTo>
                    <a:pt x="14" y="5"/>
                    <a:pt x="15" y="3"/>
                    <a:pt x="16" y="3"/>
                  </a:cubicBezTo>
                  <a:cubicBezTo>
                    <a:pt x="19" y="5"/>
                    <a:pt x="19" y="11"/>
                    <a:pt x="16" y="12"/>
                  </a:cubicBezTo>
                  <a:cubicBezTo>
                    <a:pt x="13" y="11"/>
                    <a:pt x="13" y="10"/>
                    <a:pt x="11" y="10"/>
                  </a:cubicBezTo>
                  <a:cubicBezTo>
                    <a:pt x="12" y="9"/>
                    <a:pt x="12" y="6"/>
                    <a:pt x="10" y="5"/>
                  </a:cubicBezTo>
                  <a:cubicBezTo>
                    <a:pt x="11" y="4"/>
                    <a:pt x="12" y="3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9" y="2"/>
                    <a:pt x="8" y="3"/>
                    <a:pt x="8" y="5"/>
                  </a:cubicBezTo>
                  <a:cubicBezTo>
                    <a:pt x="7" y="6"/>
                    <a:pt x="6" y="5"/>
                    <a:pt x="4" y="5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4" y="1"/>
                    <a:pt x="3" y="0"/>
                  </a:cubicBezTo>
                  <a:cubicBezTo>
                    <a:pt x="0" y="4"/>
                    <a:pt x="2" y="8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Freeform 185"/>
            <p:cNvSpPr>
              <a:spLocks/>
            </p:cNvSpPr>
            <p:nvPr/>
          </p:nvSpPr>
          <p:spPr bwMode="auto">
            <a:xfrm>
              <a:off x="11862098" y="1476452"/>
              <a:ext cx="30213" cy="44158"/>
            </a:xfrm>
            <a:custGeom>
              <a:avLst/>
              <a:gdLst>
                <a:gd name="T0" fmla="*/ 1 w 11"/>
                <a:gd name="T1" fmla="*/ 3 h 16"/>
                <a:gd name="T2" fmla="*/ 8 w 11"/>
                <a:gd name="T3" fmla="*/ 5 h 16"/>
                <a:gd name="T4" fmla="*/ 1 w 11"/>
                <a:gd name="T5" fmla="*/ 11 h 16"/>
                <a:gd name="T6" fmla="*/ 9 w 11"/>
                <a:gd name="T7" fmla="*/ 11 h 16"/>
                <a:gd name="T8" fmla="*/ 4 w 11"/>
                <a:gd name="T9" fmla="*/ 11 h 16"/>
                <a:gd name="T10" fmla="*/ 11 w 11"/>
                <a:gd name="T11" fmla="*/ 4 h 16"/>
                <a:gd name="T12" fmla="*/ 1 w 11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6">
                  <a:moveTo>
                    <a:pt x="1" y="3"/>
                  </a:moveTo>
                  <a:cubicBezTo>
                    <a:pt x="3" y="5"/>
                    <a:pt x="6" y="3"/>
                    <a:pt x="8" y="5"/>
                  </a:cubicBezTo>
                  <a:cubicBezTo>
                    <a:pt x="8" y="10"/>
                    <a:pt x="1" y="8"/>
                    <a:pt x="1" y="11"/>
                  </a:cubicBezTo>
                  <a:cubicBezTo>
                    <a:pt x="0" y="14"/>
                    <a:pt x="10" y="16"/>
                    <a:pt x="9" y="11"/>
                  </a:cubicBezTo>
                  <a:cubicBezTo>
                    <a:pt x="7" y="10"/>
                    <a:pt x="6" y="12"/>
                    <a:pt x="4" y="11"/>
                  </a:cubicBezTo>
                  <a:cubicBezTo>
                    <a:pt x="7" y="10"/>
                    <a:pt x="11" y="8"/>
                    <a:pt x="11" y="4"/>
                  </a:cubicBezTo>
                  <a:cubicBezTo>
                    <a:pt x="9" y="2"/>
                    <a:pt x="3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Freeform 186"/>
            <p:cNvSpPr>
              <a:spLocks noEditPoints="1"/>
            </p:cNvSpPr>
            <p:nvPr/>
          </p:nvSpPr>
          <p:spPr bwMode="auto">
            <a:xfrm>
              <a:off x="11900446" y="1399756"/>
              <a:ext cx="116205" cy="70885"/>
            </a:xfrm>
            <a:custGeom>
              <a:avLst/>
              <a:gdLst>
                <a:gd name="T0" fmla="*/ 15 w 42"/>
                <a:gd name="T1" fmla="*/ 5 h 26"/>
                <a:gd name="T2" fmla="*/ 15 w 42"/>
                <a:gd name="T3" fmla="*/ 2 h 26"/>
                <a:gd name="T4" fmla="*/ 17 w 42"/>
                <a:gd name="T5" fmla="*/ 2 h 26"/>
                <a:gd name="T6" fmla="*/ 18 w 42"/>
                <a:gd name="T7" fmla="*/ 6 h 26"/>
                <a:gd name="T8" fmla="*/ 26 w 42"/>
                <a:gd name="T9" fmla="*/ 4 h 26"/>
                <a:gd name="T10" fmla="*/ 28 w 42"/>
                <a:gd name="T11" fmla="*/ 4 h 26"/>
                <a:gd name="T12" fmla="*/ 28 w 42"/>
                <a:gd name="T13" fmla="*/ 6 h 26"/>
                <a:gd name="T14" fmla="*/ 31 w 42"/>
                <a:gd name="T15" fmla="*/ 6 h 26"/>
                <a:gd name="T16" fmla="*/ 32 w 42"/>
                <a:gd name="T17" fmla="*/ 1 h 26"/>
                <a:gd name="T18" fmla="*/ 34 w 42"/>
                <a:gd name="T19" fmla="*/ 1 h 26"/>
                <a:gd name="T20" fmla="*/ 33 w 42"/>
                <a:gd name="T21" fmla="*/ 6 h 26"/>
                <a:gd name="T22" fmla="*/ 42 w 42"/>
                <a:gd name="T23" fmla="*/ 10 h 26"/>
                <a:gd name="T24" fmla="*/ 33 w 42"/>
                <a:gd name="T25" fmla="*/ 8 h 26"/>
                <a:gd name="T26" fmla="*/ 32 w 42"/>
                <a:gd name="T27" fmla="*/ 12 h 26"/>
                <a:gd name="T28" fmla="*/ 36 w 42"/>
                <a:gd name="T29" fmla="*/ 12 h 26"/>
                <a:gd name="T30" fmla="*/ 36 w 42"/>
                <a:gd name="T31" fmla="*/ 14 h 26"/>
                <a:gd name="T32" fmla="*/ 32 w 42"/>
                <a:gd name="T33" fmla="*/ 14 h 26"/>
                <a:gd name="T34" fmla="*/ 32 w 42"/>
                <a:gd name="T35" fmla="*/ 19 h 26"/>
                <a:gd name="T36" fmla="*/ 38 w 42"/>
                <a:gd name="T37" fmla="*/ 20 h 26"/>
                <a:gd name="T38" fmla="*/ 37 w 42"/>
                <a:gd name="T39" fmla="*/ 21 h 26"/>
                <a:gd name="T40" fmla="*/ 31 w 42"/>
                <a:gd name="T41" fmla="*/ 21 h 26"/>
                <a:gd name="T42" fmla="*/ 31 w 42"/>
                <a:gd name="T43" fmla="*/ 24 h 26"/>
                <a:gd name="T44" fmla="*/ 29 w 42"/>
                <a:gd name="T45" fmla="*/ 21 h 26"/>
                <a:gd name="T46" fmla="*/ 25 w 42"/>
                <a:gd name="T47" fmla="*/ 20 h 26"/>
                <a:gd name="T48" fmla="*/ 23 w 42"/>
                <a:gd name="T49" fmla="*/ 23 h 26"/>
                <a:gd name="T50" fmla="*/ 22 w 42"/>
                <a:gd name="T51" fmla="*/ 22 h 26"/>
                <a:gd name="T52" fmla="*/ 23 w 42"/>
                <a:gd name="T53" fmla="*/ 20 h 26"/>
                <a:gd name="T54" fmla="*/ 16 w 42"/>
                <a:gd name="T55" fmla="*/ 19 h 26"/>
                <a:gd name="T56" fmla="*/ 16 w 42"/>
                <a:gd name="T57" fmla="*/ 25 h 26"/>
                <a:gd name="T58" fmla="*/ 15 w 42"/>
                <a:gd name="T59" fmla="*/ 26 h 26"/>
                <a:gd name="T60" fmla="*/ 14 w 42"/>
                <a:gd name="T61" fmla="*/ 19 h 26"/>
                <a:gd name="T62" fmla="*/ 5 w 42"/>
                <a:gd name="T63" fmla="*/ 19 h 26"/>
                <a:gd name="T64" fmla="*/ 14 w 42"/>
                <a:gd name="T65" fmla="*/ 17 h 26"/>
                <a:gd name="T66" fmla="*/ 15 w 42"/>
                <a:gd name="T67" fmla="*/ 12 h 26"/>
                <a:gd name="T68" fmla="*/ 2 w 42"/>
                <a:gd name="T69" fmla="*/ 12 h 26"/>
                <a:gd name="T70" fmla="*/ 15 w 42"/>
                <a:gd name="T71" fmla="*/ 10 h 26"/>
                <a:gd name="T72" fmla="*/ 15 w 42"/>
                <a:gd name="T73" fmla="*/ 7 h 26"/>
                <a:gd name="T74" fmla="*/ 1 w 42"/>
                <a:gd name="T75" fmla="*/ 6 h 26"/>
                <a:gd name="T76" fmla="*/ 0 w 42"/>
                <a:gd name="T77" fmla="*/ 4 h 26"/>
                <a:gd name="T78" fmla="*/ 15 w 42"/>
                <a:gd name="T79" fmla="*/ 5 h 26"/>
                <a:gd name="T80" fmla="*/ 18 w 42"/>
                <a:gd name="T81" fmla="*/ 7 h 26"/>
                <a:gd name="T82" fmla="*/ 17 w 42"/>
                <a:gd name="T83" fmla="*/ 11 h 26"/>
                <a:gd name="T84" fmla="*/ 25 w 42"/>
                <a:gd name="T85" fmla="*/ 12 h 26"/>
                <a:gd name="T86" fmla="*/ 25 w 42"/>
                <a:gd name="T87" fmla="*/ 8 h 26"/>
                <a:gd name="T88" fmla="*/ 18 w 42"/>
                <a:gd name="T89" fmla="*/ 7 h 26"/>
                <a:gd name="T90" fmla="*/ 17 w 42"/>
                <a:gd name="T91" fmla="*/ 13 h 26"/>
                <a:gd name="T92" fmla="*/ 17 w 42"/>
                <a:gd name="T93" fmla="*/ 17 h 26"/>
                <a:gd name="T94" fmla="*/ 24 w 42"/>
                <a:gd name="T95" fmla="*/ 14 h 26"/>
                <a:gd name="T96" fmla="*/ 17 w 42"/>
                <a:gd name="T97" fmla="*/ 13 h 26"/>
                <a:gd name="T98" fmla="*/ 28 w 42"/>
                <a:gd name="T99" fmla="*/ 8 h 26"/>
                <a:gd name="T100" fmla="*/ 27 w 42"/>
                <a:gd name="T101" fmla="*/ 12 h 26"/>
                <a:gd name="T102" fmla="*/ 30 w 42"/>
                <a:gd name="T103" fmla="*/ 12 h 26"/>
                <a:gd name="T104" fmla="*/ 30 w 42"/>
                <a:gd name="T105" fmla="*/ 8 h 26"/>
                <a:gd name="T106" fmla="*/ 28 w 42"/>
                <a:gd name="T107" fmla="*/ 8 h 26"/>
                <a:gd name="T108" fmla="*/ 26 w 42"/>
                <a:gd name="T109" fmla="*/ 18 h 26"/>
                <a:gd name="T110" fmla="*/ 30 w 42"/>
                <a:gd name="T111" fmla="*/ 18 h 26"/>
                <a:gd name="T112" fmla="*/ 30 w 42"/>
                <a:gd name="T113" fmla="*/ 15 h 26"/>
                <a:gd name="T114" fmla="*/ 26 w 42"/>
                <a:gd name="T115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26">
                  <a:moveTo>
                    <a:pt x="15" y="5"/>
                  </a:moveTo>
                  <a:cubicBezTo>
                    <a:pt x="16" y="4"/>
                    <a:pt x="15" y="4"/>
                    <a:pt x="15" y="2"/>
                  </a:cubicBezTo>
                  <a:cubicBezTo>
                    <a:pt x="16" y="2"/>
                    <a:pt x="16" y="2"/>
                    <a:pt x="17" y="2"/>
                  </a:cubicBezTo>
                  <a:cubicBezTo>
                    <a:pt x="18" y="3"/>
                    <a:pt x="17" y="5"/>
                    <a:pt x="18" y="6"/>
                  </a:cubicBezTo>
                  <a:cubicBezTo>
                    <a:pt x="20" y="5"/>
                    <a:pt x="25" y="8"/>
                    <a:pt x="26" y="4"/>
                  </a:cubicBezTo>
                  <a:cubicBezTo>
                    <a:pt x="27" y="3"/>
                    <a:pt x="28" y="4"/>
                    <a:pt x="28" y="4"/>
                  </a:cubicBezTo>
                  <a:cubicBezTo>
                    <a:pt x="29" y="5"/>
                    <a:pt x="28" y="5"/>
                    <a:pt x="28" y="6"/>
                  </a:cubicBezTo>
                  <a:cubicBezTo>
                    <a:pt x="29" y="5"/>
                    <a:pt x="30" y="6"/>
                    <a:pt x="31" y="6"/>
                  </a:cubicBezTo>
                  <a:cubicBezTo>
                    <a:pt x="31" y="4"/>
                    <a:pt x="31" y="2"/>
                    <a:pt x="32" y="1"/>
                  </a:cubicBezTo>
                  <a:cubicBezTo>
                    <a:pt x="32" y="1"/>
                    <a:pt x="33" y="0"/>
                    <a:pt x="34" y="1"/>
                  </a:cubicBezTo>
                  <a:cubicBezTo>
                    <a:pt x="34" y="2"/>
                    <a:pt x="32" y="5"/>
                    <a:pt x="33" y="6"/>
                  </a:cubicBezTo>
                  <a:cubicBezTo>
                    <a:pt x="36" y="7"/>
                    <a:pt x="42" y="6"/>
                    <a:pt x="42" y="10"/>
                  </a:cubicBezTo>
                  <a:cubicBezTo>
                    <a:pt x="38" y="9"/>
                    <a:pt x="36" y="8"/>
                    <a:pt x="33" y="8"/>
                  </a:cubicBezTo>
                  <a:cubicBezTo>
                    <a:pt x="33" y="9"/>
                    <a:pt x="31" y="11"/>
                    <a:pt x="32" y="12"/>
                  </a:cubicBezTo>
                  <a:cubicBezTo>
                    <a:pt x="33" y="12"/>
                    <a:pt x="34" y="12"/>
                    <a:pt x="36" y="12"/>
                  </a:cubicBezTo>
                  <a:cubicBezTo>
                    <a:pt x="36" y="13"/>
                    <a:pt x="36" y="13"/>
                    <a:pt x="36" y="14"/>
                  </a:cubicBezTo>
                  <a:cubicBezTo>
                    <a:pt x="35" y="14"/>
                    <a:pt x="33" y="14"/>
                    <a:pt x="32" y="14"/>
                  </a:cubicBezTo>
                  <a:cubicBezTo>
                    <a:pt x="32" y="16"/>
                    <a:pt x="31" y="18"/>
                    <a:pt x="32" y="19"/>
                  </a:cubicBezTo>
                  <a:cubicBezTo>
                    <a:pt x="34" y="19"/>
                    <a:pt x="36" y="19"/>
                    <a:pt x="38" y="20"/>
                  </a:cubicBezTo>
                  <a:cubicBezTo>
                    <a:pt x="38" y="21"/>
                    <a:pt x="37" y="21"/>
                    <a:pt x="37" y="21"/>
                  </a:cubicBezTo>
                  <a:cubicBezTo>
                    <a:pt x="35" y="21"/>
                    <a:pt x="32" y="20"/>
                    <a:pt x="31" y="21"/>
                  </a:cubicBezTo>
                  <a:cubicBezTo>
                    <a:pt x="31" y="22"/>
                    <a:pt x="31" y="23"/>
                    <a:pt x="31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4" y="21"/>
                    <a:pt x="24" y="22"/>
                    <a:pt x="23" y="23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22" y="21"/>
                    <a:pt x="23" y="20"/>
                    <a:pt x="23" y="20"/>
                  </a:cubicBezTo>
                  <a:cubicBezTo>
                    <a:pt x="20" y="19"/>
                    <a:pt x="18" y="19"/>
                    <a:pt x="16" y="19"/>
                  </a:cubicBezTo>
                  <a:cubicBezTo>
                    <a:pt x="16" y="21"/>
                    <a:pt x="15" y="23"/>
                    <a:pt x="16" y="25"/>
                  </a:cubicBezTo>
                  <a:cubicBezTo>
                    <a:pt x="16" y="26"/>
                    <a:pt x="16" y="25"/>
                    <a:pt x="15" y="26"/>
                  </a:cubicBezTo>
                  <a:cubicBezTo>
                    <a:pt x="13" y="24"/>
                    <a:pt x="15" y="21"/>
                    <a:pt x="14" y="19"/>
                  </a:cubicBezTo>
                  <a:cubicBezTo>
                    <a:pt x="11" y="18"/>
                    <a:pt x="8" y="19"/>
                    <a:pt x="5" y="19"/>
                  </a:cubicBezTo>
                  <a:cubicBezTo>
                    <a:pt x="7" y="17"/>
                    <a:pt x="11" y="17"/>
                    <a:pt x="14" y="17"/>
                  </a:cubicBezTo>
                  <a:cubicBezTo>
                    <a:pt x="15" y="16"/>
                    <a:pt x="16" y="13"/>
                    <a:pt x="15" y="12"/>
                  </a:cubicBezTo>
                  <a:cubicBezTo>
                    <a:pt x="10" y="12"/>
                    <a:pt x="5" y="12"/>
                    <a:pt x="2" y="12"/>
                  </a:cubicBezTo>
                  <a:cubicBezTo>
                    <a:pt x="3" y="8"/>
                    <a:pt x="11" y="12"/>
                    <a:pt x="15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1" y="6"/>
                    <a:pt x="5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5" y="4"/>
                    <a:pt x="11" y="6"/>
                    <a:pt x="15" y="5"/>
                  </a:cubicBezTo>
                  <a:close/>
                  <a:moveTo>
                    <a:pt x="18" y="7"/>
                  </a:moveTo>
                  <a:cubicBezTo>
                    <a:pt x="17" y="8"/>
                    <a:pt x="17" y="10"/>
                    <a:pt x="17" y="11"/>
                  </a:cubicBezTo>
                  <a:cubicBezTo>
                    <a:pt x="20" y="11"/>
                    <a:pt x="22" y="12"/>
                    <a:pt x="25" y="12"/>
                  </a:cubicBezTo>
                  <a:cubicBezTo>
                    <a:pt x="25" y="10"/>
                    <a:pt x="25" y="9"/>
                    <a:pt x="25" y="8"/>
                  </a:cubicBezTo>
                  <a:cubicBezTo>
                    <a:pt x="23" y="8"/>
                    <a:pt x="20" y="7"/>
                    <a:pt x="18" y="7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6"/>
                    <a:pt x="17" y="17"/>
                  </a:cubicBezTo>
                  <a:cubicBezTo>
                    <a:pt x="21" y="17"/>
                    <a:pt x="25" y="19"/>
                    <a:pt x="24" y="14"/>
                  </a:cubicBezTo>
                  <a:cubicBezTo>
                    <a:pt x="22" y="13"/>
                    <a:pt x="20" y="14"/>
                    <a:pt x="17" y="13"/>
                  </a:cubicBezTo>
                  <a:close/>
                  <a:moveTo>
                    <a:pt x="28" y="8"/>
                  </a:moveTo>
                  <a:cubicBezTo>
                    <a:pt x="28" y="9"/>
                    <a:pt x="27" y="11"/>
                    <a:pt x="27" y="12"/>
                  </a:cubicBezTo>
                  <a:cubicBezTo>
                    <a:pt x="28" y="12"/>
                    <a:pt x="29" y="12"/>
                    <a:pt x="30" y="12"/>
                  </a:cubicBezTo>
                  <a:cubicBezTo>
                    <a:pt x="30" y="11"/>
                    <a:pt x="31" y="9"/>
                    <a:pt x="30" y="8"/>
                  </a:cubicBezTo>
                  <a:cubicBezTo>
                    <a:pt x="30" y="8"/>
                    <a:pt x="28" y="8"/>
                    <a:pt x="28" y="8"/>
                  </a:cubicBezTo>
                  <a:close/>
                  <a:moveTo>
                    <a:pt x="26" y="18"/>
                  </a:moveTo>
                  <a:cubicBezTo>
                    <a:pt x="27" y="18"/>
                    <a:pt x="29" y="19"/>
                    <a:pt x="30" y="18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27" y="12"/>
                    <a:pt x="25" y="15"/>
                    <a:pt x="2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Freeform 187"/>
            <p:cNvSpPr>
              <a:spLocks noEditPoints="1"/>
            </p:cNvSpPr>
            <p:nvPr/>
          </p:nvSpPr>
          <p:spPr bwMode="auto">
            <a:xfrm>
              <a:off x="11585530" y="1204532"/>
              <a:ext cx="568242" cy="433445"/>
            </a:xfrm>
            <a:custGeom>
              <a:avLst/>
              <a:gdLst>
                <a:gd name="T0" fmla="*/ 8 w 207"/>
                <a:gd name="T1" fmla="*/ 76 h 158"/>
                <a:gd name="T2" fmla="*/ 25 w 207"/>
                <a:gd name="T3" fmla="*/ 39 h 158"/>
                <a:gd name="T4" fmla="*/ 115 w 207"/>
                <a:gd name="T5" fmla="*/ 4 h 158"/>
                <a:gd name="T6" fmla="*/ 128 w 207"/>
                <a:gd name="T7" fmla="*/ 3 h 158"/>
                <a:gd name="T8" fmla="*/ 165 w 207"/>
                <a:gd name="T9" fmla="*/ 46 h 158"/>
                <a:gd name="T10" fmla="*/ 202 w 207"/>
                <a:gd name="T11" fmla="*/ 72 h 158"/>
                <a:gd name="T12" fmla="*/ 172 w 207"/>
                <a:gd name="T13" fmla="*/ 91 h 158"/>
                <a:gd name="T14" fmla="*/ 156 w 207"/>
                <a:gd name="T15" fmla="*/ 111 h 158"/>
                <a:gd name="T16" fmla="*/ 133 w 207"/>
                <a:gd name="T17" fmla="*/ 121 h 158"/>
                <a:gd name="T18" fmla="*/ 69 w 207"/>
                <a:gd name="T19" fmla="*/ 134 h 158"/>
                <a:gd name="T20" fmla="*/ 60 w 207"/>
                <a:gd name="T21" fmla="*/ 153 h 158"/>
                <a:gd name="T22" fmla="*/ 42 w 207"/>
                <a:gd name="T23" fmla="*/ 151 h 158"/>
                <a:gd name="T24" fmla="*/ 9 w 207"/>
                <a:gd name="T25" fmla="*/ 57 h 158"/>
                <a:gd name="T26" fmla="*/ 6 w 207"/>
                <a:gd name="T27" fmla="*/ 70 h 158"/>
                <a:gd name="T28" fmla="*/ 10 w 207"/>
                <a:gd name="T29" fmla="*/ 71 h 158"/>
                <a:gd name="T30" fmla="*/ 15 w 207"/>
                <a:gd name="T31" fmla="*/ 52 h 158"/>
                <a:gd name="T32" fmla="*/ 51 w 207"/>
                <a:gd name="T33" fmla="*/ 149 h 158"/>
                <a:gd name="T34" fmla="*/ 59 w 207"/>
                <a:gd name="T35" fmla="*/ 138 h 158"/>
                <a:gd name="T36" fmla="*/ 102 w 207"/>
                <a:gd name="T37" fmla="*/ 130 h 158"/>
                <a:gd name="T38" fmla="*/ 146 w 207"/>
                <a:gd name="T39" fmla="*/ 98 h 158"/>
                <a:gd name="T40" fmla="*/ 191 w 207"/>
                <a:gd name="T41" fmla="*/ 90 h 158"/>
                <a:gd name="T42" fmla="*/ 198 w 207"/>
                <a:gd name="T43" fmla="*/ 70 h 158"/>
                <a:gd name="T44" fmla="*/ 181 w 207"/>
                <a:gd name="T45" fmla="*/ 54 h 158"/>
                <a:gd name="T46" fmla="*/ 158 w 207"/>
                <a:gd name="T47" fmla="*/ 45 h 158"/>
                <a:gd name="T48" fmla="*/ 129 w 207"/>
                <a:gd name="T49" fmla="*/ 7 h 158"/>
                <a:gd name="T50" fmla="*/ 113 w 207"/>
                <a:gd name="T51" fmla="*/ 13 h 158"/>
                <a:gd name="T52" fmla="*/ 46 w 207"/>
                <a:gd name="T53" fmla="*/ 35 h 158"/>
                <a:gd name="T54" fmla="*/ 15 w 207"/>
                <a:gd name="T55" fmla="*/ 58 h 158"/>
                <a:gd name="T56" fmla="*/ 51 w 207"/>
                <a:gd name="T57" fmla="*/ 149 h 158"/>
                <a:gd name="T58" fmla="*/ 20 w 207"/>
                <a:gd name="T59" fmla="*/ 51 h 158"/>
                <a:gd name="T60" fmla="*/ 19 w 207"/>
                <a:gd name="T61" fmla="*/ 103 h 158"/>
                <a:gd name="T62" fmla="*/ 20 w 207"/>
                <a:gd name="T63" fmla="*/ 108 h 158"/>
                <a:gd name="T64" fmla="*/ 24 w 207"/>
                <a:gd name="T65" fmla="*/ 113 h 158"/>
                <a:gd name="T66" fmla="*/ 26 w 207"/>
                <a:gd name="T67" fmla="*/ 119 h 158"/>
                <a:gd name="T68" fmla="*/ 31 w 207"/>
                <a:gd name="T69" fmla="*/ 132 h 158"/>
                <a:gd name="T70" fmla="*/ 28 w 207"/>
                <a:gd name="T71" fmla="*/ 117 h 158"/>
                <a:gd name="T72" fmla="*/ 78 w 207"/>
                <a:gd name="T73" fmla="*/ 22 h 158"/>
                <a:gd name="T74" fmla="*/ 44 w 207"/>
                <a:gd name="T75" fmla="*/ 149 h 158"/>
                <a:gd name="T76" fmla="*/ 47 w 207"/>
                <a:gd name="T77" fmla="*/ 149 h 158"/>
                <a:gd name="T78" fmla="*/ 150 w 207"/>
                <a:gd name="T79" fmla="*/ 104 h 158"/>
                <a:gd name="T80" fmla="*/ 153 w 207"/>
                <a:gd name="T81" fmla="*/ 110 h 158"/>
                <a:gd name="T82" fmla="*/ 169 w 207"/>
                <a:gd name="T83" fmla="*/ 93 h 158"/>
                <a:gd name="T84" fmla="*/ 167 w 207"/>
                <a:gd name="T85" fmla="*/ 111 h 158"/>
                <a:gd name="T86" fmla="*/ 203 w 207"/>
                <a:gd name="T87" fmla="*/ 81 h 158"/>
                <a:gd name="T88" fmla="*/ 203 w 207"/>
                <a:gd name="T89" fmla="*/ 8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7" h="158">
                  <a:moveTo>
                    <a:pt x="36" y="150"/>
                  </a:moveTo>
                  <a:cubicBezTo>
                    <a:pt x="32" y="136"/>
                    <a:pt x="25" y="124"/>
                    <a:pt x="20" y="112"/>
                  </a:cubicBezTo>
                  <a:cubicBezTo>
                    <a:pt x="16" y="100"/>
                    <a:pt x="11" y="88"/>
                    <a:pt x="8" y="76"/>
                  </a:cubicBezTo>
                  <a:cubicBezTo>
                    <a:pt x="0" y="71"/>
                    <a:pt x="3" y="59"/>
                    <a:pt x="9" y="53"/>
                  </a:cubicBezTo>
                  <a:cubicBezTo>
                    <a:pt x="9" y="53"/>
                    <a:pt x="8" y="52"/>
                    <a:pt x="8" y="52"/>
                  </a:cubicBezTo>
                  <a:cubicBezTo>
                    <a:pt x="14" y="47"/>
                    <a:pt x="20" y="45"/>
                    <a:pt x="25" y="39"/>
                  </a:cubicBezTo>
                  <a:cubicBezTo>
                    <a:pt x="26" y="40"/>
                    <a:pt x="26" y="39"/>
                    <a:pt x="27" y="39"/>
                  </a:cubicBezTo>
                  <a:cubicBezTo>
                    <a:pt x="36" y="35"/>
                    <a:pt x="44" y="31"/>
                    <a:pt x="53" y="29"/>
                  </a:cubicBezTo>
                  <a:cubicBezTo>
                    <a:pt x="73" y="19"/>
                    <a:pt x="94" y="12"/>
                    <a:pt x="115" y="4"/>
                  </a:cubicBezTo>
                  <a:cubicBezTo>
                    <a:pt x="117" y="5"/>
                    <a:pt x="119" y="3"/>
                    <a:pt x="121" y="4"/>
                  </a:cubicBezTo>
                  <a:cubicBezTo>
                    <a:pt x="122" y="3"/>
                    <a:pt x="124" y="3"/>
                    <a:pt x="125" y="3"/>
                  </a:cubicBezTo>
                  <a:cubicBezTo>
                    <a:pt x="126" y="4"/>
                    <a:pt x="127" y="3"/>
                    <a:pt x="128" y="3"/>
                  </a:cubicBezTo>
                  <a:cubicBezTo>
                    <a:pt x="129" y="1"/>
                    <a:pt x="130" y="1"/>
                    <a:pt x="131" y="0"/>
                  </a:cubicBezTo>
                  <a:cubicBezTo>
                    <a:pt x="134" y="3"/>
                    <a:pt x="138" y="4"/>
                    <a:pt x="141" y="6"/>
                  </a:cubicBezTo>
                  <a:cubicBezTo>
                    <a:pt x="147" y="20"/>
                    <a:pt x="154" y="34"/>
                    <a:pt x="165" y="46"/>
                  </a:cubicBezTo>
                  <a:cubicBezTo>
                    <a:pt x="170" y="46"/>
                    <a:pt x="176" y="45"/>
                    <a:pt x="182" y="48"/>
                  </a:cubicBezTo>
                  <a:cubicBezTo>
                    <a:pt x="191" y="46"/>
                    <a:pt x="207" y="52"/>
                    <a:pt x="201" y="64"/>
                  </a:cubicBezTo>
                  <a:cubicBezTo>
                    <a:pt x="202" y="66"/>
                    <a:pt x="202" y="69"/>
                    <a:pt x="202" y="72"/>
                  </a:cubicBezTo>
                  <a:cubicBezTo>
                    <a:pt x="206" y="77"/>
                    <a:pt x="207" y="84"/>
                    <a:pt x="207" y="89"/>
                  </a:cubicBezTo>
                  <a:cubicBezTo>
                    <a:pt x="199" y="91"/>
                    <a:pt x="192" y="93"/>
                    <a:pt x="185" y="97"/>
                  </a:cubicBezTo>
                  <a:cubicBezTo>
                    <a:pt x="181" y="96"/>
                    <a:pt x="178" y="90"/>
                    <a:pt x="172" y="91"/>
                  </a:cubicBezTo>
                  <a:cubicBezTo>
                    <a:pt x="175" y="91"/>
                    <a:pt x="178" y="93"/>
                    <a:pt x="179" y="95"/>
                  </a:cubicBezTo>
                  <a:cubicBezTo>
                    <a:pt x="180" y="100"/>
                    <a:pt x="183" y="103"/>
                    <a:pt x="181" y="108"/>
                  </a:cubicBezTo>
                  <a:cubicBezTo>
                    <a:pt x="178" y="115"/>
                    <a:pt x="162" y="117"/>
                    <a:pt x="156" y="111"/>
                  </a:cubicBezTo>
                  <a:cubicBezTo>
                    <a:pt x="155" y="112"/>
                    <a:pt x="153" y="112"/>
                    <a:pt x="153" y="114"/>
                  </a:cubicBezTo>
                  <a:cubicBezTo>
                    <a:pt x="152" y="114"/>
                    <a:pt x="151" y="114"/>
                    <a:pt x="151" y="114"/>
                  </a:cubicBezTo>
                  <a:cubicBezTo>
                    <a:pt x="144" y="116"/>
                    <a:pt x="140" y="118"/>
                    <a:pt x="133" y="121"/>
                  </a:cubicBezTo>
                  <a:cubicBezTo>
                    <a:pt x="121" y="126"/>
                    <a:pt x="111" y="133"/>
                    <a:pt x="99" y="139"/>
                  </a:cubicBezTo>
                  <a:cubicBezTo>
                    <a:pt x="97" y="140"/>
                    <a:pt x="95" y="143"/>
                    <a:pt x="92" y="142"/>
                  </a:cubicBezTo>
                  <a:cubicBezTo>
                    <a:pt x="90" y="133"/>
                    <a:pt x="77" y="128"/>
                    <a:pt x="69" y="134"/>
                  </a:cubicBezTo>
                  <a:cubicBezTo>
                    <a:pt x="64" y="137"/>
                    <a:pt x="61" y="142"/>
                    <a:pt x="62" y="149"/>
                  </a:cubicBezTo>
                  <a:cubicBezTo>
                    <a:pt x="62" y="150"/>
                    <a:pt x="63" y="150"/>
                    <a:pt x="62" y="152"/>
                  </a:cubicBezTo>
                  <a:cubicBezTo>
                    <a:pt x="62" y="153"/>
                    <a:pt x="61" y="152"/>
                    <a:pt x="60" y="153"/>
                  </a:cubicBezTo>
                  <a:cubicBezTo>
                    <a:pt x="60" y="154"/>
                    <a:pt x="60" y="154"/>
                    <a:pt x="59" y="155"/>
                  </a:cubicBezTo>
                  <a:cubicBezTo>
                    <a:pt x="55" y="158"/>
                    <a:pt x="48" y="152"/>
                    <a:pt x="44" y="155"/>
                  </a:cubicBezTo>
                  <a:cubicBezTo>
                    <a:pt x="42" y="155"/>
                    <a:pt x="42" y="153"/>
                    <a:pt x="42" y="151"/>
                  </a:cubicBezTo>
                  <a:cubicBezTo>
                    <a:pt x="40" y="151"/>
                    <a:pt x="40" y="152"/>
                    <a:pt x="38" y="151"/>
                  </a:cubicBezTo>
                  <a:cubicBezTo>
                    <a:pt x="38" y="151"/>
                    <a:pt x="37" y="150"/>
                    <a:pt x="36" y="150"/>
                  </a:cubicBezTo>
                  <a:close/>
                  <a:moveTo>
                    <a:pt x="9" y="57"/>
                  </a:moveTo>
                  <a:cubicBezTo>
                    <a:pt x="11" y="57"/>
                    <a:pt x="11" y="55"/>
                    <a:pt x="12" y="55"/>
                  </a:cubicBezTo>
                  <a:cubicBezTo>
                    <a:pt x="11" y="55"/>
                    <a:pt x="9" y="56"/>
                    <a:pt x="9" y="57"/>
                  </a:cubicBezTo>
                  <a:close/>
                  <a:moveTo>
                    <a:pt x="6" y="70"/>
                  </a:moveTo>
                  <a:cubicBezTo>
                    <a:pt x="6" y="71"/>
                    <a:pt x="6" y="72"/>
                    <a:pt x="7" y="73"/>
                  </a:cubicBezTo>
                  <a:cubicBezTo>
                    <a:pt x="7" y="72"/>
                    <a:pt x="7" y="70"/>
                    <a:pt x="6" y="70"/>
                  </a:cubicBezTo>
                  <a:close/>
                  <a:moveTo>
                    <a:pt x="10" y="71"/>
                  </a:moveTo>
                  <a:cubicBezTo>
                    <a:pt x="11" y="67"/>
                    <a:pt x="10" y="65"/>
                    <a:pt x="10" y="62"/>
                  </a:cubicBezTo>
                  <a:cubicBezTo>
                    <a:pt x="8" y="64"/>
                    <a:pt x="9" y="69"/>
                    <a:pt x="10" y="71"/>
                  </a:cubicBezTo>
                  <a:close/>
                  <a:moveTo>
                    <a:pt x="15" y="52"/>
                  </a:moveTo>
                  <a:cubicBezTo>
                    <a:pt x="16" y="52"/>
                    <a:pt x="17" y="50"/>
                    <a:pt x="17" y="50"/>
                  </a:cubicBezTo>
                  <a:cubicBezTo>
                    <a:pt x="17" y="50"/>
                    <a:pt x="16" y="51"/>
                    <a:pt x="15" y="52"/>
                  </a:cubicBezTo>
                  <a:close/>
                  <a:moveTo>
                    <a:pt x="51" y="149"/>
                  </a:moveTo>
                  <a:cubicBezTo>
                    <a:pt x="53" y="150"/>
                    <a:pt x="55" y="151"/>
                    <a:pt x="55" y="149"/>
                  </a:cubicBezTo>
                  <a:cubicBezTo>
                    <a:pt x="56" y="149"/>
                    <a:pt x="56" y="151"/>
                    <a:pt x="57" y="150"/>
                  </a:cubicBezTo>
                  <a:cubicBezTo>
                    <a:pt x="56" y="146"/>
                    <a:pt x="59" y="142"/>
                    <a:pt x="59" y="138"/>
                  </a:cubicBezTo>
                  <a:cubicBezTo>
                    <a:pt x="63" y="134"/>
                    <a:pt x="68" y="129"/>
                    <a:pt x="75" y="128"/>
                  </a:cubicBezTo>
                  <a:cubicBezTo>
                    <a:pt x="82" y="129"/>
                    <a:pt x="89" y="131"/>
                    <a:pt x="94" y="137"/>
                  </a:cubicBezTo>
                  <a:cubicBezTo>
                    <a:pt x="95" y="132"/>
                    <a:pt x="99" y="132"/>
                    <a:pt x="102" y="130"/>
                  </a:cubicBezTo>
                  <a:cubicBezTo>
                    <a:pt x="107" y="130"/>
                    <a:pt x="110" y="126"/>
                    <a:pt x="114" y="126"/>
                  </a:cubicBezTo>
                  <a:cubicBezTo>
                    <a:pt x="125" y="119"/>
                    <a:pt x="138" y="118"/>
                    <a:pt x="148" y="111"/>
                  </a:cubicBezTo>
                  <a:cubicBezTo>
                    <a:pt x="146" y="108"/>
                    <a:pt x="146" y="103"/>
                    <a:pt x="146" y="98"/>
                  </a:cubicBezTo>
                  <a:cubicBezTo>
                    <a:pt x="156" y="91"/>
                    <a:pt x="167" y="82"/>
                    <a:pt x="181" y="88"/>
                  </a:cubicBezTo>
                  <a:cubicBezTo>
                    <a:pt x="182" y="89"/>
                    <a:pt x="183" y="91"/>
                    <a:pt x="184" y="92"/>
                  </a:cubicBezTo>
                  <a:cubicBezTo>
                    <a:pt x="186" y="91"/>
                    <a:pt x="189" y="92"/>
                    <a:pt x="191" y="90"/>
                  </a:cubicBezTo>
                  <a:cubicBezTo>
                    <a:pt x="191" y="89"/>
                    <a:pt x="190" y="90"/>
                    <a:pt x="190" y="89"/>
                  </a:cubicBezTo>
                  <a:cubicBezTo>
                    <a:pt x="192" y="87"/>
                    <a:pt x="195" y="86"/>
                    <a:pt x="197" y="86"/>
                  </a:cubicBezTo>
                  <a:cubicBezTo>
                    <a:pt x="201" y="81"/>
                    <a:pt x="199" y="75"/>
                    <a:pt x="198" y="70"/>
                  </a:cubicBezTo>
                  <a:cubicBezTo>
                    <a:pt x="195" y="65"/>
                    <a:pt x="185" y="63"/>
                    <a:pt x="183" y="57"/>
                  </a:cubicBezTo>
                  <a:cubicBezTo>
                    <a:pt x="183" y="56"/>
                    <a:pt x="183" y="56"/>
                    <a:pt x="183" y="55"/>
                  </a:cubicBezTo>
                  <a:cubicBezTo>
                    <a:pt x="183" y="54"/>
                    <a:pt x="182" y="53"/>
                    <a:pt x="181" y="54"/>
                  </a:cubicBezTo>
                  <a:cubicBezTo>
                    <a:pt x="181" y="53"/>
                    <a:pt x="181" y="52"/>
                    <a:pt x="181" y="51"/>
                  </a:cubicBezTo>
                  <a:cubicBezTo>
                    <a:pt x="176" y="51"/>
                    <a:pt x="169" y="51"/>
                    <a:pt x="164" y="50"/>
                  </a:cubicBezTo>
                  <a:cubicBezTo>
                    <a:pt x="163" y="48"/>
                    <a:pt x="159" y="47"/>
                    <a:pt x="158" y="45"/>
                  </a:cubicBezTo>
                  <a:cubicBezTo>
                    <a:pt x="148" y="38"/>
                    <a:pt x="148" y="25"/>
                    <a:pt x="142" y="16"/>
                  </a:cubicBezTo>
                  <a:cubicBezTo>
                    <a:pt x="141" y="15"/>
                    <a:pt x="141" y="17"/>
                    <a:pt x="140" y="16"/>
                  </a:cubicBezTo>
                  <a:cubicBezTo>
                    <a:pt x="138" y="13"/>
                    <a:pt x="134" y="8"/>
                    <a:pt x="129" y="7"/>
                  </a:cubicBezTo>
                  <a:cubicBezTo>
                    <a:pt x="128" y="7"/>
                    <a:pt x="125" y="7"/>
                    <a:pt x="123" y="8"/>
                  </a:cubicBezTo>
                  <a:cubicBezTo>
                    <a:pt x="119" y="9"/>
                    <a:pt x="117" y="11"/>
                    <a:pt x="113" y="11"/>
                  </a:cubicBezTo>
                  <a:cubicBezTo>
                    <a:pt x="112" y="12"/>
                    <a:pt x="113" y="12"/>
                    <a:pt x="113" y="13"/>
                  </a:cubicBezTo>
                  <a:cubicBezTo>
                    <a:pt x="100" y="18"/>
                    <a:pt x="87" y="21"/>
                    <a:pt x="74" y="25"/>
                  </a:cubicBezTo>
                  <a:cubicBezTo>
                    <a:pt x="74" y="25"/>
                    <a:pt x="74" y="25"/>
                    <a:pt x="74" y="26"/>
                  </a:cubicBezTo>
                  <a:cubicBezTo>
                    <a:pt x="65" y="29"/>
                    <a:pt x="55" y="32"/>
                    <a:pt x="46" y="35"/>
                  </a:cubicBezTo>
                  <a:cubicBezTo>
                    <a:pt x="46" y="36"/>
                    <a:pt x="47" y="36"/>
                    <a:pt x="47" y="37"/>
                  </a:cubicBezTo>
                  <a:cubicBezTo>
                    <a:pt x="43" y="40"/>
                    <a:pt x="37" y="41"/>
                    <a:pt x="33" y="43"/>
                  </a:cubicBezTo>
                  <a:cubicBezTo>
                    <a:pt x="29" y="53"/>
                    <a:pt x="19" y="50"/>
                    <a:pt x="15" y="58"/>
                  </a:cubicBezTo>
                  <a:cubicBezTo>
                    <a:pt x="13" y="68"/>
                    <a:pt x="12" y="77"/>
                    <a:pt x="17" y="84"/>
                  </a:cubicBezTo>
                  <a:cubicBezTo>
                    <a:pt x="22" y="99"/>
                    <a:pt x="32" y="113"/>
                    <a:pt x="39" y="128"/>
                  </a:cubicBezTo>
                  <a:cubicBezTo>
                    <a:pt x="43" y="135"/>
                    <a:pt x="47" y="142"/>
                    <a:pt x="51" y="149"/>
                  </a:cubicBezTo>
                  <a:close/>
                  <a:moveTo>
                    <a:pt x="20" y="51"/>
                  </a:moveTo>
                  <a:cubicBezTo>
                    <a:pt x="24" y="50"/>
                    <a:pt x="27" y="49"/>
                    <a:pt x="29" y="46"/>
                  </a:cubicBezTo>
                  <a:cubicBezTo>
                    <a:pt x="26" y="46"/>
                    <a:pt x="23" y="49"/>
                    <a:pt x="20" y="51"/>
                  </a:cubicBezTo>
                  <a:close/>
                  <a:moveTo>
                    <a:pt x="19" y="103"/>
                  </a:moveTo>
                  <a:cubicBezTo>
                    <a:pt x="19" y="105"/>
                    <a:pt x="19" y="106"/>
                    <a:pt x="21" y="108"/>
                  </a:cubicBezTo>
                  <a:cubicBezTo>
                    <a:pt x="20" y="106"/>
                    <a:pt x="20" y="104"/>
                    <a:pt x="19" y="103"/>
                  </a:cubicBezTo>
                  <a:close/>
                  <a:moveTo>
                    <a:pt x="20" y="108"/>
                  </a:moveTo>
                  <a:cubicBezTo>
                    <a:pt x="20" y="109"/>
                    <a:pt x="21" y="110"/>
                    <a:pt x="22" y="110"/>
                  </a:cubicBezTo>
                  <a:cubicBezTo>
                    <a:pt x="22" y="110"/>
                    <a:pt x="21" y="108"/>
                    <a:pt x="20" y="108"/>
                  </a:cubicBezTo>
                  <a:close/>
                  <a:moveTo>
                    <a:pt x="24" y="113"/>
                  </a:moveTo>
                  <a:cubicBezTo>
                    <a:pt x="23" y="114"/>
                    <a:pt x="24" y="116"/>
                    <a:pt x="24" y="117"/>
                  </a:cubicBezTo>
                  <a:cubicBezTo>
                    <a:pt x="25" y="116"/>
                    <a:pt x="23" y="115"/>
                    <a:pt x="24" y="113"/>
                  </a:cubicBezTo>
                  <a:close/>
                  <a:moveTo>
                    <a:pt x="26" y="119"/>
                  </a:moveTo>
                  <a:cubicBezTo>
                    <a:pt x="26" y="120"/>
                    <a:pt x="26" y="121"/>
                    <a:pt x="27" y="123"/>
                  </a:cubicBezTo>
                  <a:cubicBezTo>
                    <a:pt x="27" y="122"/>
                    <a:pt x="27" y="120"/>
                    <a:pt x="26" y="119"/>
                  </a:cubicBezTo>
                  <a:close/>
                  <a:moveTo>
                    <a:pt x="28" y="117"/>
                  </a:moveTo>
                  <a:cubicBezTo>
                    <a:pt x="29" y="122"/>
                    <a:pt x="32" y="126"/>
                    <a:pt x="33" y="131"/>
                  </a:cubicBezTo>
                  <a:cubicBezTo>
                    <a:pt x="32" y="132"/>
                    <a:pt x="31" y="131"/>
                    <a:pt x="31" y="132"/>
                  </a:cubicBezTo>
                  <a:cubicBezTo>
                    <a:pt x="32" y="134"/>
                    <a:pt x="34" y="135"/>
                    <a:pt x="33" y="138"/>
                  </a:cubicBezTo>
                  <a:cubicBezTo>
                    <a:pt x="36" y="140"/>
                    <a:pt x="35" y="145"/>
                    <a:pt x="39" y="147"/>
                  </a:cubicBezTo>
                  <a:cubicBezTo>
                    <a:pt x="35" y="137"/>
                    <a:pt x="34" y="126"/>
                    <a:pt x="28" y="117"/>
                  </a:cubicBezTo>
                  <a:close/>
                  <a:moveTo>
                    <a:pt x="78" y="22"/>
                  </a:moveTo>
                  <a:cubicBezTo>
                    <a:pt x="79" y="22"/>
                    <a:pt x="80" y="21"/>
                    <a:pt x="81" y="21"/>
                  </a:cubicBezTo>
                  <a:cubicBezTo>
                    <a:pt x="80" y="20"/>
                    <a:pt x="79" y="22"/>
                    <a:pt x="78" y="22"/>
                  </a:cubicBezTo>
                  <a:close/>
                  <a:moveTo>
                    <a:pt x="40" y="143"/>
                  </a:moveTo>
                  <a:cubicBezTo>
                    <a:pt x="40" y="145"/>
                    <a:pt x="42" y="147"/>
                    <a:pt x="42" y="149"/>
                  </a:cubicBezTo>
                  <a:cubicBezTo>
                    <a:pt x="43" y="149"/>
                    <a:pt x="43" y="149"/>
                    <a:pt x="44" y="149"/>
                  </a:cubicBezTo>
                  <a:cubicBezTo>
                    <a:pt x="42" y="147"/>
                    <a:pt x="41" y="145"/>
                    <a:pt x="40" y="143"/>
                  </a:cubicBezTo>
                  <a:close/>
                  <a:moveTo>
                    <a:pt x="42" y="141"/>
                  </a:moveTo>
                  <a:cubicBezTo>
                    <a:pt x="43" y="143"/>
                    <a:pt x="45" y="147"/>
                    <a:pt x="47" y="149"/>
                  </a:cubicBezTo>
                  <a:cubicBezTo>
                    <a:pt x="46" y="147"/>
                    <a:pt x="44" y="143"/>
                    <a:pt x="42" y="141"/>
                  </a:cubicBezTo>
                  <a:close/>
                  <a:moveTo>
                    <a:pt x="154" y="97"/>
                  </a:moveTo>
                  <a:cubicBezTo>
                    <a:pt x="151" y="97"/>
                    <a:pt x="148" y="101"/>
                    <a:pt x="150" y="104"/>
                  </a:cubicBezTo>
                  <a:cubicBezTo>
                    <a:pt x="150" y="103"/>
                    <a:pt x="152" y="99"/>
                    <a:pt x="154" y="97"/>
                  </a:cubicBezTo>
                  <a:close/>
                  <a:moveTo>
                    <a:pt x="153" y="104"/>
                  </a:moveTo>
                  <a:cubicBezTo>
                    <a:pt x="152" y="106"/>
                    <a:pt x="152" y="109"/>
                    <a:pt x="153" y="110"/>
                  </a:cubicBezTo>
                  <a:cubicBezTo>
                    <a:pt x="154" y="108"/>
                    <a:pt x="152" y="106"/>
                    <a:pt x="153" y="104"/>
                  </a:cubicBezTo>
                  <a:close/>
                  <a:moveTo>
                    <a:pt x="155" y="104"/>
                  </a:moveTo>
                  <a:cubicBezTo>
                    <a:pt x="158" y="98"/>
                    <a:pt x="163" y="94"/>
                    <a:pt x="169" y="93"/>
                  </a:cubicBezTo>
                  <a:cubicBezTo>
                    <a:pt x="162" y="90"/>
                    <a:pt x="154" y="97"/>
                    <a:pt x="155" y="104"/>
                  </a:cubicBezTo>
                  <a:close/>
                  <a:moveTo>
                    <a:pt x="163" y="99"/>
                  </a:moveTo>
                  <a:cubicBezTo>
                    <a:pt x="158" y="102"/>
                    <a:pt x="159" y="111"/>
                    <a:pt x="167" y="111"/>
                  </a:cubicBezTo>
                  <a:cubicBezTo>
                    <a:pt x="170" y="110"/>
                    <a:pt x="174" y="109"/>
                    <a:pt x="174" y="104"/>
                  </a:cubicBezTo>
                  <a:cubicBezTo>
                    <a:pt x="174" y="100"/>
                    <a:pt x="168" y="98"/>
                    <a:pt x="163" y="99"/>
                  </a:cubicBezTo>
                  <a:close/>
                  <a:moveTo>
                    <a:pt x="203" y="81"/>
                  </a:moveTo>
                  <a:cubicBezTo>
                    <a:pt x="203" y="81"/>
                    <a:pt x="202" y="83"/>
                    <a:pt x="202" y="84"/>
                  </a:cubicBezTo>
                  <a:cubicBezTo>
                    <a:pt x="203" y="84"/>
                    <a:pt x="203" y="84"/>
                    <a:pt x="204" y="84"/>
                  </a:cubicBezTo>
                  <a:cubicBezTo>
                    <a:pt x="204" y="83"/>
                    <a:pt x="203" y="82"/>
                    <a:pt x="203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Freeform 188"/>
            <p:cNvSpPr>
              <a:spLocks noEditPoints="1"/>
            </p:cNvSpPr>
            <p:nvPr/>
          </p:nvSpPr>
          <p:spPr bwMode="auto">
            <a:xfrm>
              <a:off x="11642471" y="1248690"/>
              <a:ext cx="376504" cy="238220"/>
            </a:xfrm>
            <a:custGeom>
              <a:avLst/>
              <a:gdLst>
                <a:gd name="T0" fmla="*/ 25 w 137"/>
                <a:gd name="T1" fmla="*/ 31 h 87"/>
                <a:gd name="T2" fmla="*/ 77 w 137"/>
                <a:gd name="T3" fmla="*/ 18 h 87"/>
                <a:gd name="T4" fmla="*/ 91 w 137"/>
                <a:gd name="T5" fmla="*/ 43 h 87"/>
                <a:gd name="T6" fmla="*/ 111 w 137"/>
                <a:gd name="T7" fmla="*/ 2 h 87"/>
                <a:gd name="T8" fmla="*/ 137 w 137"/>
                <a:gd name="T9" fmla="*/ 43 h 87"/>
                <a:gd name="T10" fmla="*/ 103 w 137"/>
                <a:gd name="T11" fmla="*/ 52 h 87"/>
                <a:gd name="T12" fmla="*/ 55 w 137"/>
                <a:gd name="T13" fmla="*/ 72 h 87"/>
                <a:gd name="T14" fmla="*/ 40 w 137"/>
                <a:gd name="T15" fmla="*/ 78 h 87"/>
                <a:gd name="T16" fmla="*/ 15 w 137"/>
                <a:gd name="T17" fmla="*/ 83 h 87"/>
                <a:gd name="T18" fmla="*/ 14 w 137"/>
                <a:gd name="T19" fmla="*/ 66 h 87"/>
                <a:gd name="T20" fmla="*/ 24 w 137"/>
                <a:gd name="T21" fmla="*/ 68 h 87"/>
                <a:gd name="T22" fmla="*/ 9 w 137"/>
                <a:gd name="T23" fmla="*/ 68 h 87"/>
                <a:gd name="T24" fmla="*/ 6 w 137"/>
                <a:gd name="T25" fmla="*/ 57 h 87"/>
                <a:gd name="T26" fmla="*/ 28 w 137"/>
                <a:gd name="T27" fmla="*/ 50 h 87"/>
                <a:gd name="T28" fmla="*/ 47 w 137"/>
                <a:gd name="T29" fmla="*/ 71 h 87"/>
                <a:gd name="T30" fmla="*/ 26 w 137"/>
                <a:gd name="T31" fmla="*/ 33 h 87"/>
                <a:gd name="T32" fmla="*/ 6 w 137"/>
                <a:gd name="T33" fmla="*/ 57 h 87"/>
                <a:gd name="T34" fmla="*/ 9 w 137"/>
                <a:gd name="T35" fmla="*/ 58 h 87"/>
                <a:gd name="T36" fmla="*/ 25 w 137"/>
                <a:gd name="T37" fmla="*/ 61 h 87"/>
                <a:gd name="T38" fmla="*/ 22 w 137"/>
                <a:gd name="T39" fmla="*/ 59 h 87"/>
                <a:gd name="T40" fmla="*/ 64 w 137"/>
                <a:gd name="T41" fmla="*/ 64 h 87"/>
                <a:gd name="T42" fmla="*/ 66 w 137"/>
                <a:gd name="T43" fmla="*/ 63 h 87"/>
                <a:gd name="T44" fmla="*/ 59 w 137"/>
                <a:gd name="T45" fmla="*/ 39 h 87"/>
                <a:gd name="T46" fmla="*/ 61 w 137"/>
                <a:gd name="T47" fmla="*/ 36 h 87"/>
                <a:gd name="T48" fmla="*/ 67 w 137"/>
                <a:gd name="T49" fmla="*/ 30 h 87"/>
                <a:gd name="T50" fmla="*/ 76 w 137"/>
                <a:gd name="T51" fmla="*/ 45 h 87"/>
                <a:gd name="T52" fmla="*/ 86 w 137"/>
                <a:gd name="T53" fmla="*/ 55 h 87"/>
                <a:gd name="T54" fmla="*/ 52 w 137"/>
                <a:gd name="T55" fmla="*/ 57 h 87"/>
                <a:gd name="T56" fmla="*/ 28 w 137"/>
                <a:gd name="T57" fmla="*/ 79 h 87"/>
                <a:gd name="T58" fmla="*/ 30 w 137"/>
                <a:gd name="T59" fmla="*/ 71 h 87"/>
                <a:gd name="T60" fmla="*/ 50 w 137"/>
                <a:gd name="T61" fmla="*/ 69 h 87"/>
                <a:gd name="T62" fmla="*/ 60 w 137"/>
                <a:gd name="T63" fmla="*/ 44 h 87"/>
                <a:gd name="T64" fmla="*/ 72 w 137"/>
                <a:gd name="T65" fmla="*/ 44 h 87"/>
                <a:gd name="T66" fmla="*/ 63 w 137"/>
                <a:gd name="T67" fmla="*/ 38 h 87"/>
                <a:gd name="T68" fmla="*/ 72 w 137"/>
                <a:gd name="T69" fmla="*/ 61 h 87"/>
                <a:gd name="T70" fmla="*/ 92 w 137"/>
                <a:gd name="T71" fmla="*/ 35 h 87"/>
                <a:gd name="T72" fmla="*/ 96 w 137"/>
                <a:gd name="T73" fmla="*/ 20 h 87"/>
                <a:gd name="T74" fmla="*/ 112 w 137"/>
                <a:gd name="T75" fmla="*/ 22 h 87"/>
                <a:gd name="T76" fmla="*/ 122 w 137"/>
                <a:gd name="T77" fmla="*/ 28 h 87"/>
                <a:gd name="T78" fmla="*/ 101 w 137"/>
                <a:gd name="T79" fmla="*/ 3 h 87"/>
                <a:gd name="T80" fmla="*/ 88 w 137"/>
                <a:gd name="T81" fmla="*/ 31 h 87"/>
                <a:gd name="T82" fmla="*/ 101 w 137"/>
                <a:gd name="T83" fmla="*/ 48 h 87"/>
                <a:gd name="T84" fmla="*/ 98 w 137"/>
                <a:gd name="T85" fmla="*/ 25 h 87"/>
                <a:gd name="T86" fmla="*/ 111 w 137"/>
                <a:gd name="T87" fmla="*/ 31 h 87"/>
                <a:gd name="T88" fmla="*/ 111 w 137"/>
                <a:gd name="T89" fmla="*/ 27 h 87"/>
                <a:gd name="T90" fmla="*/ 100 w 137"/>
                <a:gd name="T91" fmla="*/ 35 h 87"/>
                <a:gd name="T92" fmla="*/ 93 w 137"/>
                <a:gd name="T93" fmla="*/ 44 h 87"/>
                <a:gd name="T94" fmla="*/ 94 w 137"/>
                <a:gd name="T95" fmla="*/ 46 h 87"/>
                <a:gd name="T96" fmla="*/ 96 w 137"/>
                <a:gd name="T97" fmla="*/ 45 h 87"/>
                <a:gd name="T98" fmla="*/ 104 w 137"/>
                <a:gd name="T99" fmla="*/ 49 h 87"/>
                <a:gd name="T100" fmla="*/ 104 w 137"/>
                <a:gd name="T101" fmla="*/ 38 h 87"/>
                <a:gd name="T102" fmla="*/ 126 w 137"/>
                <a:gd name="T103" fmla="*/ 31 h 87"/>
                <a:gd name="T104" fmla="*/ 129 w 137"/>
                <a:gd name="T105" fmla="*/ 41 h 87"/>
                <a:gd name="T106" fmla="*/ 130 w 137"/>
                <a:gd name="T107" fmla="*/ 41 h 87"/>
                <a:gd name="T108" fmla="*/ 130 w 137"/>
                <a:gd name="T109" fmla="*/ 4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7" h="87">
                  <a:moveTo>
                    <a:pt x="6" y="69"/>
                  </a:moveTo>
                  <a:cubicBezTo>
                    <a:pt x="6" y="60"/>
                    <a:pt x="0" y="53"/>
                    <a:pt x="2" y="43"/>
                  </a:cubicBezTo>
                  <a:cubicBezTo>
                    <a:pt x="9" y="38"/>
                    <a:pt x="17" y="34"/>
                    <a:pt x="25" y="31"/>
                  </a:cubicBezTo>
                  <a:cubicBezTo>
                    <a:pt x="29" y="28"/>
                    <a:pt x="36" y="33"/>
                    <a:pt x="39" y="35"/>
                  </a:cubicBezTo>
                  <a:cubicBezTo>
                    <a:pt x="38" y="32"/>
                    <a:pt x="36" y="29"/>
                    <a:pt x="36" y="25"/>
                  </a:cubicBezTo>
                  <a:cubicBezTo>
                    <a:pt x="49" y="21"/>
                    <a:pt x="60" y="11"/>
                    <a:pt x="77" y="18"/>
                  </a:cubicBezTo>
                  <a:cubicBezTo>
                    <a:pt x="83" y="29"/>
                    <a:pt x="86" y="42"/>
                    <a:pt x="89" y="54"/>
                  </a:cubicBezTo>
                  <a:cubicBezTo>
                    <a:pt x="90" y="54"/>
                    <a:pt x="92" y="54"/>
                    <a:pt x="93" y="53"/>
                  </a:cubicBezTo>
                  <a:cubicBezTo>
                    <a:pt x="91" y="50"/>
                    <a:pt x="90" y="47"/>
                    <a:pt x="91" y="43"/>
                  </a:cubicBezTo>
                  <a:cubicBezTo>
                    <a:pt x="87" y="38"/>
                    <a:pt x="86" y="32"/>
                    <a:pt x="84" y="26"/>
                  </a:cubicBezTo>
                  <a:cubicBezTo>
                    <a:pt x="82" y="20"/>
                    <a:pt x="80" y="15"/>
                    <a:pt x="82" y="9"/>
                  </a:cubicBezTo>
                  <a:cubicBezTo>
                    <a:pt x="85" y="1"/>
                    <a:pt x="102" y="0"/>
                    <a:pt x="111" y="2"/>
                  </a:cubicBezTo>
                  <a:cubicBezTo>
                    <a:pt x="116" y="3"/>
                    <a:pt x="117" y="6"/>
                    <a:pt x="119" y="10"/>
                  </a:cubicBezTo>
                  <a:cubicBezTo>
                    <a:pt x="123" y="19"/>
                    <a:pt x="127" y="27"/>
                    <a:pt x="129" y="36"/>
                  </a:cubicBezTo>
                  <a:cubicBezTo>
                    <a:pt x="133" y="38"/>
                    <a:pt x="136" y="40"/>
                    <a:pt x="137" y="43"/>
                  </a:cubicBezTo>
                  <a:cubicBezTo>
                    <a:pt x="135" y="44"/>
                    <a:pt x="133" y="41"/>
                    <a:pt x="132" y="41"/>
                  </a:cubicBezTo>
                  <a:cubicBezTo>
                    <a:pt x="133" y="44"/>
                    <a:pt x="128" y="45"/>
                    <a:pt x="125" y="45"/>
                  </a:cubicBezTo>
                  <a:cubicBezTo>
                    <a:pt x="117" y="48"/>
                    <a:pt x="110" y="50"/>
                    <a:pt x="103" y="52"/>
                  </a:cubicBezTo>
                  <a:cubicBezTo>
                    <a:pt x="91" y="56"/>
                    <a:pt x="77" y="61"/>
                    <a:pt x="66" y="67"/>
                  </a:cubicBezTo>
                  <a:cubicBezTo>
                    <a:pt x="62" y="67"/>
                    <a:pt x="59" y="69"/>
                    <a:pt x="55" y="71"/>
                  </a:cubicBezTo>
                  <a:cubicBezTo>
                    <a:pt x="55" y="71"/>
                    <a:pt x="55" y="72"/>
                    <a:pt x="55" y="72"/>
                  </a:cubicBezTo>
                  <a:cubicBezTo>
                    <a:pt x="53" y="73"/>
                    <a:pt x="52" y="73"/>
                    <a:pt x="51" y="72"/>
                  </a:cubicBezTo>
                  <a:cubicBezTo>
                    <a:pt x="51" y="72"/>
                    <a:pt x="51" y="73"/>
                    <a:pt x="51" y="73"/>
                  </a:cubicBezTo>
                  <a:cubicBezTo>
                    <a:pt x="47" y="74"/>
                    <a:pt x="43" y="75"/>
                    <a:pt x="40" y="78"/>
                  </a:cubicBezTo>
                  <a:cubicBezTo>
                    <a:pt x="38" y="77"/>
                    <a:pt x="37" y="79"/>
                    <a:pt x="35" y="79"/>
                  </a:cubicBezTo>
                  <a:cubicBezTo>
                    <a:pt x="30" y="81"/>
                    <a:pt x="24" y="82"/>
                    <a:pt x="21" y="83"/>
                  </a:cubicBezTo>
                  <a:cubicBezTo>
                    <a:pt x="19" y="84"/>
                    <a:pt x="16" y="87"/>
                    <a:pt x="15" y="83"/>
                  </a:cubicBezTo>
                  <a:cubicBezTo>
                    <a:pt x="17" y="81"/>
                    <a:pt x="19" y="82"/>
                    <a:pt x="21" y="81"/>
                  </a:cubicBezTo>
                  <a:cubicBezTo>
                    <a:pt x="21" y="80"/>
                    <a:pt x="20" y="80"/>
                    <a:pt x="19" y="80"/>
                  </a:cubicBezTo>
                  <a:cubicBezTo>
                    <a:pt x="18" y="75"/>
                    <a:pt x="11" y="71"/>
                    <a:pt x="14" y="66"/>
                  </a:cubicBezTo>
                  <a:cubicBezTo>
                    <a:pt x="18" y="69"/>
                    <a:pt x="20" y="76"/>
                    <a:pt x="23" y="80"/>
                  </a:cubicBezTo>
                  <a:cubicBezTo>
                    <a:pt x="26" y="80"/>
                    <a:pt x="26" y="80"/>
                    <a:pt x="26" y="78"/>
                  </a:cubicBezTo>
                  <a:cubicBezTo>
                    <a:pt x="25" y="75"/>
                    <a:pt x="26" y="70"/>
                    <a:pt x="24" y="68"/>
                  </a:cubicBezTo>
                  <a:cubicBezTo>
                    <a:pt x="21" y="67"/>
                    <a:pt x="20" y="66"/>
                    <a:pt x="18" y="65"/>
                  </a:cubicBezTo>
                  <a:cubicBezTo>
                    <a:pt x="17" y="63"/>
                    <a:pt x="18" y="60"/>
                    <a:pt x="16" y="59"/>
                  </a:cubicBezTo>
                  <a:cubicBezTo>
                    <a:pt x="14" y="63"/>
                    <a:pt x="11" y="64"/>
                    <a:pt x="9" y="68"/>
                  </a:cubicBezTo>
                  <a:cubicBezTo>
                    <a:pt x="10" y="73"/>
                    <a:pt x="15" y="77"/>
                    <a:pt x="15" y="82"/>
                  </a:cubicBezTo>
                  <a:cubicBezTo>
                    <a:pt x="11" y="83"/>
                    <a:pt x="10" y="71"/>
                    <a:pt x="6" y="69"/>
                  </a:cubicBezTo>
                  <a:close/>
                  <a:moveTo>
                    <a:pt x="6" y="57"/>
                  </a:moveTo>
                  <a:cubicBezTo>
                    <a:pt x="9" y="56"/>
                    <a:pt x="12" y="53"/>
                    <a:pt x="15" y="53"/>
                  </a:cubicBezTo>
                  <a:cubicBezTo>
                    <a:pt x="17" y="53"/>
                    <a:pt x="18" y="54"/>
                    <a:pt x="19" y="54"/>
                  </a:cubicBezTo>
                  <a:cubicBezTo>
                    <a:pt x="23" y="54"/>
                    <a:pt x="25" y="51"/>
                    <a:pt x="28" y="50"/>
                  </a:cubicBezTo>
                  <a:cubicBezTo>
                    <a:pt x="32" y="54"/>
                    <a:pt x="38" y="59"/>
                    <a:pt x="33" y="67"/>
                  </a:cubicBezTo>
                  <a:cubicBezTo>
                    <a:pt x="35" y="70"/>
                    <a:pt x="38" y="72"/>
                    <a:pt x="40" y="74"/>
                  </a:cubicBezTo>
                  <a:cubicBezTo>
                    <a:pt x="43" y="73"/>
                    <a:pt x="45" y="72"/>
                    <a:pt x="47" y="71"/>
                  </a:cubicBezTo>
                  <a:cubicBezTo>
                    <a:pt x="47" y="67"/>
                    <a:pt x="46" y="65"/>
                    <a:pt x="46" y="61"/>
                  </a:cubicBezTo>
                  <a:cubicBezTo>
                    <a:pt x="46" y="57"/>
                    <a:pt x="42" y="51"/>
                    <a:pt x="40" y="46"/>
                  </a:cubicBezTo>
                  <a:cubicBezTo>
                    <a:pt x="38" y="41"/>
                    <a:pt x="36" y="32"/>
                    <a:pt x="26" y="33"/>
                  </a:cubicBezTo>
                  <a:cubicBezTo>
                    <a:pt x="22" y="36"/>
                    <a:pt x="17" y="36"/>
                    <a:pt x="13" y="39"/>
                  </a:cubicBezTo>
                  <a:cubicBezTo>
                    <a:pt x="10" y="41"/>
                    <a:pt x="8" y="43"/>
                    <a:pt x="5" y="44"/>
                  </a:cubicBezTo>
                  <a:cubicBezTo>
                    <a:pt x="4" y="49"/>
                    <a:pt x="5" y="53"/>
                    <a:pt x="6" y="57"/>
                  </a:cubicBezTo>
                  <a:close/>
                  <a:moveTo>
                    <a:pt x="9" y="58"/>
                  </a:moveTo>
                  <a:cubicBezTo>
                    <a:pt x="10" y="57"/>
                    <a:pt x="13" y="57"/>
                    <a:pt x="15" y="56"/>
                  </a:cubicBezTo>
                  <a:cubicBezTo>
                    <a:pt x="13" y="55"/>
                    <a:pt x="11" y="56"/>
                    <a:pt x="9" y="58"/>
                  </a:cubicBezTo>
                  <a:close/>
                  <a:moveTo>
                    <a:pt x="19" y="60"/>
                  </a:moveTo>
                  <a:cubicBezTo>
                    <a:pt x="18" y="66"/>
                    <a:pt x="29" y="69"/>
                    <a:pt x="31" y="64"/>
                  </a:cubicBezTo>
                  <a:cubicBezTo>
                    <a:pt x="30" y="63"/>
                    <a:pt x="26" y="64"/>
                    <a:pt x="25" y="61"/>
                  </a:cubicBezTo>
                  <a:cubicBezTo>
                    <a:pt x="26" y="59"/>
                    <a:pt x="29" y="60"/>
                    <a:pt x="31" y="60"/>
                  </a:cubicBezTo>
                  <a:cubicBezTo>
                    <a:pt x="31" y="59"/>
                    <a:pt x="30" y="57"/>
                    <a:pt x="29" y="56"/>
                  </a:cubicBezTo>
                  <a:cubicBezTo>
                    <a:pt x="27" y="57"/>
                    <a:pt x="24" y="60"/>
                    <a:pt x="22" y="59"/>
                  </a:cubicBezTo>
                  <a:cubicBezTo>
                    <a:pt x="21" y="60"/>
                    <a:pt x="20" y="61"/>
                    <a:pt x="19" y="60"/>
                  </a:cubicBezTo>
                  <a:close/>
                  <a:moveTo>
                    <a:pt x="55" y="68"/>
                  </a:moveTo>
                  <a:cubicBezTo>
                    <a:pt x="58" y="67"/>
                    <a:pt x="61" y="66"/>
                    <a:pt x="64" y="64"/>
                  </a:cubicBezTo>
                  <a:cubicBezTo>
                    <a:pt x="60" y="58"/>
                    <a:pt x="57" y="51"/>
                    <a:pt x="53" y="44"/>
                  </a:cubicBezTo>
                  <a:cubicBezTo>
                    <a:pt x="53" y="43"/>
                    <a:pt x="54" y="43"/>
                    <a:pt x="55" y="43"/>
                  </a:cubicBezTo>
                  <a:cubicBezTo>
                    <a:pt x="59" y="49"/>
                    <a:pt x="63" y="56"/>
                    <a:pt x="66" y="63"/>
                  </a:cubicBezTo>
                  <a:cubicBezTo>
                    <a:pt x="68" y="63"/>
                    <a:pt x="69" y="63"/>
                    <a:pt x="70" y="62"/>
                  </a:cubicBezTo>
                  <a:cubicBezTo>
                    <a:pt x="69" y="58"/>
                    <a:pt x="68" y="54"/>
                    <a:pt x="66" y="51"/>
                  </a:cubicBezTo>
                  <a:cubicBezTo>
                    <a:pt x="61" y="49"/>
                    <a:pt x="56" y="46"/>
                    <a:pt x="59" y="39"/>
                  </a:cubicBezTo>
                  <a:cubicBezTo>
                    <a:pt x="58" y="39"/>
                    <a:pt x="58" y="40"/>
                    <a:pt x="57" y="39"/>
                  </a:cubicBezTo>
                  <a:cubicBezTo>
                    <a:pt x="56" y="38"/>
                    <a:pt x="58" y="36"/>
                    <a:pt x="58" y="35"/>
                  </a:cubicBezTo>
                  <a:cubicBezTo>
                    <a:pt x="59" y="34"/>
                    <a:pt x="60" y="35"/>
                    <a:pt x="61" y="36"/>
                  </a:cubicBezTo>
                  <a:cubicBezTo>
                    <a:pt x="62" y="35"/>
                    <a:pt x="61" y="32"/>
                    <a:pt x="63" y="32"/>
                  </a:cubicBezTo>
                  <a:cubicBezTo>
                    <a:pt x="65" y="33"/>
                    <a:pt x="64" y="34"/>
                    <a:pt x="65" y="35"/>
                  </a:cubicBezTo>
                  <a:cubicBezTo>
                    <a:pt x="65" y="34"/>
                    <a:pt x="64" y="30"/>
                    <a:pt x="67" y="30"/>
                  </a:cubicBezTo>
                  <a:cubicBezTo>
                    <a:pt x="68" y="31"/>
                    <a:pt x="68" y="33"/>
                    <a:pt x="68" y="34"/>
                  </a:cubicBezTo>
                  <a:cubicBezTo>
                    <a:pt x="71" y="32"/>
                    <a:pt x="73" y="36"/>
                    <a:pt x="76" y="37"/>
                  </a:cubicBezTo>
                  <a:cubicBezTo>
                    <a:pt x="77" y="40"/>
                    <a:pt x="74" y="42"/>
                    <a:pt x="76" y="45"/>
                  </a:cubicBezTo>
                  <a:cubicBezTo>
                    <a:pt x="75" y="46"/>
                    <a:pt x="73" y="50"/>
                    <a:pt x="72" y="50"/>
                  </a:cubicBezTo>
                  <a:cubicBezTo>
                    <a:pt x="74" y="53"/>
                    <a:pt x="80" y="54"/>
                    <a:pt x="80" y="58"/>
                  </a:cubicBezTo>
                  <a:cubicBezTo>
                    <a:pt x="82" y="57"/>
                    <a:pt x="84" y="56"/>
                    <a:pt x="86" y="55"/>
                  </a:cubicBezTo>
                  <a:cubicBezTo>
                    <a:pt x="85" y="42"/>
                    <a:pt x="81" y="31"/>
                    <a:pt x="76" y="20"/>
                  </a:cubicBezTo>
                  <a:cubicBezTo>
                    <a:pt x="60" y="14"/>
                    <a:pt x="50" y="22"/>
                    <a:pt x="40" y="27"/>
                  </a:cubicBezTo>
                  <a:cubicBezTo>
                    <a:pt x="40" y="38"/>
                    <a:pt x="48" y="47"/>
                    <a:pt x="52" y="57"/>
                  </a:cubicBezTo>
                  <a:cubicBezTo>
                    <a:pt x="53" y="61"/>
                    <a:pt x="54" y="64"/>
                    <a:pt x="55" y="68"/>
                  </a:cubicBezTo>
                  <a:close/>
                  <a:moveTo>
                    <a:pt x="28" y="70"/>
                  </a:moveTo>
                  <a:cubicBezTo>
                    <a:pt x="28" y="73"/>
                    <a:pt x="29" y="75"/>
                    <a:pt x="28" y="79"/>
                  </a:cubicBezTo>
                  <a:cubicBezTo>
                    <a:pt x="31" y="78"/>
                    <a:pt x="35" y="78"/>
                    <a:pt x="37" y="74"/>
                  </a:cubicBezTo>
                  <a:cubicBezTo>
                    <a:pt x="35" y="73"/>
                    <a:pt x="34" y="71"/>
                    <a:pt x="31" y="70"/>
                  </a:cubicBezTo>
                  <a:cubicBezTo>
                    <a:pt x="31" y="70"/>
                    <a:pt x="30" y="70"/>
                    <a:pt x="30" y="71"/>
                  </a:cubicBezTo>
                  <a:cubicBezTo>
                    <a:pt x="29" y="71"/>
                    <a:pt x="29" y="70"/>
                    <a:pt x="28" y="70"/>
                  </a:cubicBezTo>
                  <a:close/>
                  <a:moveTo>
                    <a:pt x="43" y="44"/>
                  </a:moveTo>
                  <a:cubicBezTo>
                    <a:pt x="45" y="52"/>
                    <a:pt x="49" y="60"/>
                    <a:pt x="50" y="69"/>
                  </a:cubicBezTo>
                  <a:cubicBezTo>
                    <a:pt x="52" y="70"/>
                    <a:pt x="52" y="68"/>
                    <a:pt x="51" y="67"/>
                  </a:cubicBezTo>
                  <a:cubicBezTo>
                    <a:pt x="50" y="58"/>
                    <a:pt x="46" y="51"/>
                    <a:pt x="43" y="44"/>
                  </a:cubicBezTo>
                  <a:close/>
                  <a:moveTo>
                    <a:pt x="60" y="44"/>
                  </a:moveTo>
                  <a:cubicBezTo>
                    <a:pt x="61" y="47"/>
                    <a:pt x="69" y="51"/>
                    <a:pt x="72" y="47"/>
                  </a:cubicBezTo>
                  <a:cubicBezTo>
                    <a:pt x="68" y="47"/>
                    <a:pt x="63" y="46"/>
                    <a:pt x="67" y="43"/>
                  </a:cubicBezTo>
                  <a:cubicBezTo>
                    <a:pt x="69" y="44"/>
                    <a:pt x="70" y="44"/>
                    <a:pt x="72" y="44"/>
                  </a:cubicBezTo>
                  <a:cubicBezTo>
                    <a:pt x="73" y="41"/>
                    <a:pt x="72" y="39"/>
                    <a:pt x="71" y="37"/>
                  </a:cubicBezTo>
                  <a:cubicBezTo>
                    <a:pt x="68" y="37"/>
                    <a:pt x="66" y="38"/>
                    <a:pt x="65" y="40"/>
                  </a:cubicBezTo>
                  <a:cubicBezTo>
                    <a:pt x="64" y="39"/>
                    <a:pt x="64" y="39"/>
                    <a:pt x="63" y="38"/>
                  </a:cubicBezTo>
                  <a:cubicBezTo>
                    <a:pt x="61" y="39"/>
                    <a:pt x="60" y="41"/>
                    <a:pt x="60" y="44"/>
                  </a:cubicBezTo>
                  <a:close/>
                  <a:moveTo>
                    <a:pt x="70" y="52"/>
                  </a:moveTo>
                  <a:cubicBezTo>
                    <a:pt x="71" y="55"/>
                    <a:pt x="72" y="58"/>
                    <a:pt x="72" y="61"/>
                  </a:cubicBezTo>
                  <a:cubicBezTo>
                    <a:pt x="74" y="60"/>
                    <a:pt x="77" y="60"/>
                    <a:pt x="78" y="58"/>
                  </a:cubicBezTo>
                  <a:cubicBezTo>
                    <a:pt x="77" y="56"/>
                    <a:pt x="73" y="54"/>
                    <a:pt x="70" y="52"/>
                  </a:cubicBezTo>
                  <a:close/>
                  <a:moveTo>
                    <a:pt x="92" y="35"/>
                  </a:moveTo>
                  <a:cubicBezTo>
                    <a:pt x="91" y="34"/>
                    <a:pt x="91" y="32"/>
                    <a:pt x="90" y="31"/>
                  </a:cubicBezTo>
                  <a:cubicBezTo>
                    <a:pt x="90" y="29"/>
                    <a:pt x="93" y="28"/>
                    <a:pt x="94" y="27"/>
                  </a:cubicBezTo>
                  <a:cubicBezTo>
                    <a:pt x="95" y="24"/>
                    <a:pt x="94" y="22"/>
                    <a:pt x="96" y="20"/>
                  </a:cubicBezTo>
                  <a:cubicBezTo>
                    <a:pt x="99" y="16"/>
                    <a:pt x="105" y="15"/>
                    <a:pt x="109" y="20"/>
                  </a:cubicBezTo>
                  <a:cubicBezTo>
                    <a:pt x="110" y="20"/>
                    <a:pt x="110" y="19"/>
                    <a:pt x="111" y="19"/>
                  </a:cubicBezTo>
                  <a:cubicBezTo>
                    <a:pt x="112" y="20"/>
                    <a:pt x="113" y="21"/>
                    <a:pt x="112" y="22"/>
                  </a:cubicBezTo>
                  <a:cubicBezTo>
                    <a:pt x="116" y="24"/>
                    <a:pt x="114" y="30"/>
                    <a:pt x="113" y="35"/>
                  </a:cubicBezTo>
                  <a:cubicBezTo>
                    <a:pt x="116" y="35"/>
                    <a:pt x="117" y="37"/>
                    <a:pt x="120" y="38"/>
                  </a:cubicBezTo>
                  <a:cubicBezTo>
                    <a:pt x="121" y="34"/>
                    <a:pt x="120" y="30"/>
                    <a:pt x="122" y="28"/>
                  </a:cubicBezTo>
                  <a:cubicBezTo>
                    <a:pt x="122" y="27"/>
                    <a:pt x="124" y="28"/>
                    <a:pt x="124" y="27"/>
                  </a:cubicBezTo>
                  <a:cubicBezTo>
                    <a:pt x="122" y="21"/>
                    <a:pt x="120" y="13"/>
                    <a:pt x="115" y="7"/>
                  </a:cubicBezTo>
                  <a:cubicBezTo>
                    <a:pt x="113" y="4"/>
                    <a:pt x="106" y="3"/>
                    <a:pt x="101" y="3"/>
                  </a:cubicBezTo>
                  <a:cubicBezTo>
                    <a:pt x="94" y="3"/>
                    <a:pt x="85" y="5"/>
                    <a:pt x="84" y="14"/>
                  </a:cubicBezTo>
                  <a:cubicBezTo>
                    <a:pt x="83" y="19"/>
                    <a:pt x="86" y="21"/>
                    <a:pt x="86" y="26"/>
                  </a:cubicBezTo>
                  <a:cubicBezTo>
                    <a:pt x="87" y="28"/>
                    <a:pt x="88" y="29"/>
                    <a:pt x="88" y="31"/>
                  </a:cubicBezTo>
                  <a:cubicBezTo>
                    <a:pt x="91" y="32"/>
                    <a:pt x="90" y="34"/>
                    <a:pt x="92" y="35"/>
                  </a:cubicBezTo>
                  <a:close/>
                  <a:moveTo>
                    <a:pt x="93" y="32"/>
                  </a:moveTo>
                  <a:cubicBezTo>
                    <a:pt x="96" y="37"/>
                    <a:pt x="98" y="43"/>
                    <a:pt x="101" y="48"/>
                  </a:cubicBezTo>
                  <a:cubicBezTo>
                    <a:pt x="102" y="45"/>
                    <a:pt x="99" y="42"/>
                    <a:pt x="101" y="38"/>
                  </a:cubicBezTo>
                  <a:cubicBezTo>
                    <a:pt x="97" y="37"/>
                    <a:pt x="96" y="32"/>
                    <a:pt x="93" y="32"/>
                  </a:cubicBezTo>
                  <a:close/>
                  <a:moveTo>
                    <a:pt x="98" y="25"/>
                  </a:moveTo>
                  <a:cubicBezTo>
                    <a:pt x="99" y="25"/>
                    <a:pt x="101" y="24"/>
                    <a:pt x="102" y="23"/>
                  </a:cubicBezTo>
                  <a:cubicBezTo>
                    <a:pt x="100" y="23"/>
                    <a:pt x="98" y="23"/>
                    <a:pt x="98" y="25"/>
                  </a:cubicBezTo>
                  <a:close/>
                  <a:moveTo>
                    <a:pt x="111" y="31"/>
                  </a:moveTo>
                  <a:cubicBezTo>
                    <a:pt x="110" y="32"/>
                    <a:pt x="109" y="33"/>
                    <a:pt x="108" y="35"/>
                  </a:cubicBezTo>
                  <a:cubicBezTo>
                    <a:pt x="108" y="35"/>
                    <a:pt x="106" y="35"/>
                    <a:pt x="106" y="34"/>
                  </a:cubicBezTo>
                  <a:cubicBezTo>
                    <a:pt x="106" y="31"/>
                    <a:pt x="107" y="25"/>
                    <a:pt x="111" y="27"/>
                  </a:cubicBezTo>
                  <a:cubicBezTo>
                    <a:pt x="111" y="25"/>
                    <a:pt x="110" y="25"/>
                    <a:pt x="109" y="24"/>
                  </a:cubicBezTo>
                  <a:cubicBezTo>
                    <a:pt x="108" y="26"/>
                    <a:pt x="98" y="27"/>
                    <a:pt x="97" y="30"/>
                  </a:cubicBezTo>
                  <a:cubicBezTo>
                    <a:pt x="96" y="32"/>
                    <a:pt x="98" y="34"/>
                    <a:pt x="100" y="35"/>
                  </a:cubicBezTo>
                  <a:cubicBezTo>
                    <a:pt x="104" y="37"/>
                    <a:pt x="111" y="35"/>
                    <a:pt x="111" y="31"/>
                  </a:cubicBezTo>
                  <a:close/>
                  <a:moveTo>
                    <a:pt x="94" y="44"/>
                  </a:move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3" y="45"/>
                    <a:pt x="93" y="45"/>
                  </a:cubicBezTo>
                  <a:cubicBezTo>
                    <a:pt x="94" y="45"/>
                    <a:pt x="93" y="44"/>
                    <a:pt x="94" y="44"/>
                  </a:cubicBezTo>
                  <a:close/>
                  <a:moveTo>
                    <a:pt x="94" y="46"/>
                  </a:moveTo>
                  <a:cubicBezTo>
                    <a:pt x="93" y="48"/>
                    <a:pt x="95" y="50"/>
                    <a:pt x="95" y="52"/>
                  </a:cubicBezTo>
                  <a:cubicBezTo>
                    <a:pt x="96" y="52"/>
                    <a:pt x="98" y="52"/>
                    <a:pt x="99" y="51"/>
                  </a:cubicBezTo>
                  <a:cubicBezTo>
                    <a:pt x="98" y="49"/>
                    <a:pt x="97" y="47"/>
                    <a:pt x="96" y="45"/>
                  </a:cubicBezTo>
                  <a:cubicBezTo>
                    <a:pt x="95" y="46"/>
                    <a:pt x="97" y="48"/>
                    <a:pt x="96" y="49"/>
                  </a:cubicBezTo>
                  <a:cubicBezTo>
                    <a:pt x="94" y="49"/>
                    <a:pt x="94" y="47"/>
                    <a:pt x="94" y="46"/>
                  </a:cubicBezTo>
                  <a:close/>
                  <a:moveTo>
                    <a:pt x="104" y="49"/>
                  </a:moveTo>
                  <a:cubicBezTo>
                    <a:pt x="110" y="47"/>
                    <a:pt x="116" y="46"/>
                    <a:pt x="122" y="44"/>
                  </a:cubicBezTo>
                  <a:cubicBezTo>
                    <a:pt x="122" y="43"/>
                    <a:pt x="120" y="43"/>
                    <a:pt x="120" y="44"/>
                  </a:cubicBezTo>
                  <a:cubicBezTo>
                    <a:pt x="116" y="38"/>
                    <a:pt x="111" y="36"/>
                    <a:pt x="104" y="38"/>
                  </a:cubicBezTo>
                  <a:cubicBezTo>
                    <a:pt x="103" y="42"/>
                    <a:pt x="105" y="45"/>
                    <a:pt x="104" y="49"/>
                  </a:cubicBezTo>
                  <a:close/>
                  <a:moveTo>
                    <a:pt x="126" y="35"/>
                  </a:moveTo>
                  <a:cubicBezTo>
                    <a:pt x="127" y="34"/>
                    <a:pt x="126" y="32"/>
                    <a:pt x="126" y="31"/>
                  </a:cubicBezTo>
                  <a:cubicBezTo>
                    <a:pt x="124" y="32"/>
                    <a:pt x="126" y="34"/>
                    <a:pt x="126" y="35"/>
                  </a:cubicBezTo>
                  <a:close/>
                  <a:moveTo>
                    <a:pt x="124" y="43"/>
                  </a:moveTo>
                  <a:cubicBezTo>
                    <a:pt x="126" y="43"/>
                    <a:pt x="127" y="42"/>
                    <a:pt x="129" y="41"/>
                  </a:cubicBezTo>
                  <a:cubicBezTo>
                    <a:pt x="128" y="40"/>
                    <a:pt x="127" y="39"/>
                    <a:pt x="127" y="37"/>
                  </a:cubicBezTo>
                  <a:cubicBezTo>
                    <a:pt x="124" y="36"/>
                    <a:pt x="124" y="42"/>
                    <a:pt x="124" y="43"/>
                  </a:cubicBezTo>
                  <a:close/>
                  <a:moveTo>
                    <a:pt x="130" y="41"/>
                  </a:moveTo>
                  <a:cubicBezTo>
                    <a:pt x="130" y="41"/>
                    <a:pt x="131" y="41"/>
                    <a:pt x="131" y="40"/>
                  </a:cubicBezTo>
                  <a:cubicBezTo>
                    <a:pt x="130" y="40"/>
                    <a:pt x="131" y="39"/>
                    <a:pt x="130" y="39"/>
                  </a:cubicBezTo>
                  <a:cubicBezTo>
                    <a:pt x="130" y="40"/>
                    <a:pt x="130" y="41"/>
                    <a:pt x="13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40" name="Freeform 189"/>
          <p:cNvSpPr>
            <a:spLocks noEditPoints="1"/>
          </p:cNvSpPr>
          <p:nvPr/>
        </p:nvSpPr>
        <p:spPr bwMode="auto">
          <a:xfrm>
            <a:off x="4076185" y="1100586"/>
            <a:ext cx="209169" cy="203359"/>
          </a:xfrm>
          <a:custGeom>
            <a:avLst/>
            <a:gdLst>
              <a:gd name="T0" fmla="*/ 70 w 76"/>
              <a:gd name="T1" fmla="*/ 55 h 74"/>
              <a:gd name="T2" fmla="*/ 41 w 76"/>
              <a:gd name="T3" fmla="*/ 74 h 74"/>
              <a:gd name="T4" fmla="*/ 11 w 76"/>
              <a:gd name="T5" fmla="*/ 62 h 74"/>
              <a:gd name="T6" fmla="*/ 5 w 76"/>
              <a:gd name="T7" fmla="*/ 23 h 74"/>
              <a:gd name="T8" fmla="*/ 7 w 76"/>
              <a:gd name="T9" fmla="*/ 15 h 74"/>
              <a:gd name="T10" fmla="*/ 31 w 76"/>
              <a:gd name="T11" fmla="*/ 3 h 74"/>
              <a:gd name="T12" fmla="*/ 35 w 76"/>
              <a:gd name="T13" fmla="*/ 3 h 74"/>
              <a:gd name="T14" fmla="*/ 75 w 76"/>
              <a:gd name="T15" fmla="*/ 30 h 74"/>
              <a:gd name="T16" fmla="*/ 21 w 76"/>
              <a:gd name="T17" fmla="*/ 11 h 74"/>
              <a:gd name="T18" fmla="*/ 21 w 76"/>
              <a:gd name="T19" fmla="*/ 11 h 74"/>
              <a:gd name="T20" fmla="*/ 42 w 76"/>
              <a:gd name="T21" fmla="*/ 8 h 74"/>
              <a:gd name="T22" fmla="*/ 45 w 76"/>
              <a:gd name="T23" fmla="*/ 8 h 74"/>
              <a:gd name="T24" fmla="*/ 45 w 76"/>
              <a:gd name="T25" fmla="*/ 8 h 74"/>
              <a:gd name="T26" fmla="*/ 31 w 76"/>
              <a:gd name="T27" fmla="*/ 23 h 74"/>
              <a:gd name="T28" fmla="*/ 46 w 76"/>
              <a:gd name="T29" fmla="*/ 11 h 74"/>
              <a:gd name="T30" fmla="*/ 16 w 76"/>
              <a:gd name="T31" fmla="*/ 17 h 74"/>
              <a:gd name="T32" fmla="*/ 30 w 76"/>
              <a:gd name="T33" fmla="*/ 11 h 74"/>
              <a:gd name="T34" fmla="*/ 54 w 76"/>
              <a:gd name="T35" fmla="*/ 12 h 74"/>
              <a:gd name="T36" fmla="*/ 49 w 76"/>
              <a:gd name="T37" fmla="*/ 34 h 74"/>
              <a:gd name="T38" fmla="*/ 54 w 76"/>
              <a:gd name="T39" fmla="*/ 12 h 74"/>
              <a:gd name="T40" fmla="*/ 48 w 76"/>
              <a:gd name="T41" fmla="*/ 16 h 74"/>
              <a:gd name="T42" fmla="*/ 27 w 76"/>
              <a:gd name="T43" fmla="*/ 26 h 74"/>
              <a:gd name="T44" fmla="*/ 18 w 76"/>
              <a:gd name="T45" fmla="*/ 20 h 74"/>
              <a:gd name="T46" fmla="*/ 12 w 76"/>
              <a:gd name="T47" fmla="*/ 22 h 74"/>
              <a:gd name="T48" fmla="*/ 25 w 76"/>
              <a:gd name="T49" fmla="*/ 29 h 74"/>
              <a:gd name="T50" fmla="*/ 65 w 76"/>
              <a:gd name="T51" fmla="*/ 25 h 74"/>
              <a:gd name="T52" fmla="*/ 66 w 76"/>
              <a:gd name="T53" fmla="*/ 48 h 74"/>
              <a:gd name="T54" fmla="*/ 29 w 76"/>
              <a:gd name="T55" fmla="*/ 27 h 74"/>
              <a:gd name="T56" fmla="*/ 37 w 76"/>
              <a:gd name="T57" fmla="*/ 29 h 74"/>
              <a:gd name="T58" fmla="*/ 29 w 76"/>
              <a:gd name="T59" fmla="*/ 27 h 74"/>
              <a:gd name="T60" fmla="*/ 46 w 76"/>
              <a:gd name="T61" fmla="*/ 39 h 74"/>
              <a:gd name="T62" fmla="*/ 40 w 76"/>
              <a:gd name="T63" fmla="*/ 30 h 74"/>
              <a:gd name="T64" fmla="*/ 27 w 76"/>
              <a:gd name="T65" fmla="*/ 31 h 74"/>
              <a:gd name="T66" fmla="*/ 19 w 76"/>
              <a:gd name="T67" fmla="*/ 55 h 74"/>
              <a:gd name="T68" fmla="*/ 27 w 76"/>
              <a:gd name="T69" fmla="*/ 31 h 74"/>
              <a:gd name="T70" fmla="*/ 22 w 76"/>
              <a:gd name="T71" fmla="*/ 58 h 74"/>
              <a:gd name="T72" fmla="*/ 43 w 76"/>
              <a:gd name="T73" fmla="*/ 44 h 74"/>
              <a:gd name="T74" fmla="*/ 48 w 76"/>
              <a:gd name="T75" fmla="*/ 40 h 74"/>
              <a:gd name="T76" fmla="*/ 48 w 76"/>
              <a:gd name="T77" fmla="*/ 40 h 74"/>
              <a:gd name="T78" fmla="*/ 58 w 76"/>
              <a:gd name="T79" fmla="*/ 47 h 74"/>
              <a:gd name="T80" fmla="*/ 51 w 76"/>
              <a:gd name="T81" fmla="*/ 39 h 74"/>
              <a:gd name="T82" fmla="*/ 7 w 76"/>
              <a:gd name="T83" fmla="*/ 41 h 74"/>
              <a:gd name="T84" fmla="*/ 60 w 76"/>
              <a:gd name="T85" fmla="*/ 53 h 74"/>
              <a:gd name="T86" fmla="*/ 47 w 76"/>
              <a:gd name="T87" fmla="*/ 47 h 74"/>
              <a:gd name="T88" fmla="*/ 62 w 76"/>
              <a:gd name="T89" fmla="*/ 54 h 74"/>
              <a:gd name="T90" fmla="*/ 60 w 76"/>
              <a:gd name="T91" fmla="*/ 53 h 74"/>
              <a:gd name="T92" fmla="*/ 45 w 76"/>
              <a:gd name="T93" fmla="*/ 45 h 74"/>
              <a:gd name="T94" fmla="*/ 17 w 76"/>
              <a:gd name="T95" fmla="*/ 59 h 74"/>
              <a:gd name="T96" fmla="*/ 17 w 76"/>
              <a:gd name="T97" fmla="*/ 59 h 74"/>
              <a:gd name="T98" fmla="*/ 42 w 76"/>
              <a:gd name="T99" fmla="*/ 70 h 74"/>
              <a:gd name="T100" fmla="*/ 42 w 76"/>
              <a:gd name="T101" fmla="*/ 68 h 74"/>
              <a:gd name="T102" fmla="*/ 30 w 76"/>
              <a:gd name="T103" fmla="*/ 66 h 74"/>
              <a:gd name="T104" fmla="*/ 20 w 76"/>
              <a:gd name="T105" fmla="*/ 62 h 74"/>
              <a:gd name="T106" fmla="*/ 39 w 76"/>
              <a:gd name="T107" fmla="*/ 70 h 74"/>
              <a:gd name="T108" fmla="*/ 35 w 76"/>
              <a:gd name="T109" fmla="*/ 7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6" h="74">
                <a:moveTo>
                  <a:pt x="72" y="54"/>
                </a:moveTo>
                <a:cubicBezTo>
                  <a:pt x="71" y="55"/>
                  <a:pt x="71" y="55"/>
                  <a:pt x="70" y="55"/>
                </a:cubicBezTo>
                <a:cubicBezTo>
                  <a:pt x="67" y="64"/>
                  <a:pt x="57" y="71"/>
                  <a:pt x="46" y="72"/>
                </a:cubicBezTo>
                <a:cubicBezTo>
                  <a:pt x="44" y="72"/>
                  <a:pt x="42" y="72"/>
                  <a:pt x="41" y="74"/>
                </a:cubicBezTo>
                <a:cubicBezTo>
                  <a:pt x="40" y="73"/>
                  <a:pt x="40" y="72"/>
                  <a:pt x="39" y="72"/>
                </a:cubicBezTo>
                <a:cubicBezTo>
                  <a:pt x="29" y="70"/>
                  <a:pt x="17" y="69"/>
                  <a:pt x="11" y="62"/>
                </a:cubicBezTo>
                <a:cubicBezTo>
                  <a:pt x="8" y="60"/>
                  <a:pt x="8" y="57"/>
                  <a:pt x="5" y="54"/>
                </a:cubicBezTo>
                <a:cubicBezTo>
                  <a:pt x="0" y="45"/>
                  <a:pt x="1" y="31"/>
                  <a:pt x="5" y="23"/>
                </a:cubicBezTo>
                <a:cubicBezTo>
                  <a:pt x="6" y="22"/>
                  <a:pt x="8" y="21"/>
                  <a:pt x="9" y="19"/>
                </a:cubicBezTo>
                <a:cubicBezTo>
                  <a:pt x="9" y="17"/>
                  <a:pt x="6" y="18"/>
                  <a:pt x="7" y="15"/>
                </a:cubicBezTo>
                <a:cubicBezTo>
                  <a:pt x="8" y="14"/>
                  <a:pt x="10" y="15"/>
                  <a:pt x="11" y="16"/>
                </a:cubicBezTo>
                <a:cubicBezTo>
                  <a:pt x="17" y="10"/>
                  <a:pt x="22" y="5"/>
                  <a:pt x="31" y="3"/>
                </a:cubicBezTo>
                <a:cubicBezTo>
                  <a:pt x="31" y="2"/>
                  <a:pt x="31" y="0"/>
                  <a:pt x="33" y="1"/>
                </a:cubicBezTo>
                <a:cubicBezTo>
                  <a:pt x="34" y="1"/>
                  <a:pt x="34" y="2"/>
                  <a:pt x="35" y="3"/>
                </a:cubicBezTo>
                <a:cubicBezTo>
                  <a:pt x="43" y="2"/>
                  <a:pt x="50" y="5"/>
                  <a:pt x="57" y="10"/>
                </a:cubicBezTo>
                <a:cubicBezTo>
                  <a:pt x="64" y="15"/>
                  <a:pt x="74" y="19"/>
                  <a:pt x="75" y="30"/>
                </a:cubicBezTo>
                <a:cubicBezTo>
                  <a:pt x="76" y="38"/>
                  <a:pt x="71" y="46"/>
                  <a:pt x="72" y="54"/>
                </a:cubicBezTo>
                <a:close/>
                <a:moveTo>
                  <a:pt x="21" y="11"/>
                </a:moveTo>
                <a:cubicBezTo>
                  <a:pt x="24" y="9"/>
                  <a:pt x="26" y="8"/>
                  <a:pt x="29" y="6"/>
                </a:cubicBezTo>
                <a:cubicBezTo>
                  <a:pt x="25" y="7"/>
                  <a:pt x="23" y="9"/>
                  <a:pt x="21" y="11"/>
                </a:cubicBezTo>
                <a:close/>
                <a:moveTo>
                  <a:pt x="34" y="8"/>
                </a:moveTo>
                <a:cubicBezTo>
                  <a:pt x="37" y="8"/>
                  <a:pt x="40" y="8"/>
                  <a:pt x="42" y="8"/>
                </a:cubicBezTo>
                <a:cubicBezTo>
                  <a:pt x="40" y="7"/>
                  <a:pt x="35" y="6"/>
                  <a:pt x="34" y="8"/>
                </a:cubicBezTo>
                <a:close/>
                <a:moveTo>
                  <a:pt x="45" y="8"/>
                </a:moveTo>
                <a:cubicBezTo>
                  <a:pt x="44" y="8"/>
                  <a:pt x="44" y="8"/>
                  <a:pt x="43" y="8"/>
                </a:cubicBezTo>
                <a:cubicBezTo>
                  <a:pt x="43" y="9"/>
                  <a:pt x="45" y="9"/>
                  <a:pt x="45" y="8"/>
                </a:cubicBezTo>
                <a:close/>
                <a:moveTo>
                  <a:pt x="33" y="10"/>
                </a:moveTo>
                <a:cubicBezTo>
                  <a:pt x="33" y="15"/>
                  <a:pt x="31" y="19"/>
                  <a:pt x="31" y="23"/>
                </a:cubicBezTo>
                <a:cubicBezTo>
                  <a:pt x="33" y="24"/>
                  <a:pt x="35" y="26"/>
                  <a:pt x="38" y="27"/>
                </a:cubicBezTo>
                <a:cubicBezTo>
                  <a:pt x="41" y="21"/>
                  <a:pt x="44" y="16"/>
                  <a:pt x="46" y="11"/>
                </a:cubicBezTo>
                <a:cubicBezTo>
                  <a:pt x="42" y="10"/>
                  <a:pt x="37" y="10"/>
                  <a:pt x="33" y="10"/>
                </a:cubicBezTo>
                <a:close/>
                <a:moveTo>
                  <a:pt x="16" y="17"/>
                </a:moveTo>
                <a:cubicBezTo>
                  <a:pt x="20" y="19"/>
                  <a:pt x="24" y="20"/>
                  <a:pt x="28" y="22"/>
                </a:cubicBezTo>
                <a:cubicBezTo>
                  <a:pt x="29" y="18"/>
                  <a:pt x="30" y="14"/>
                  <a:pt x="30" y="11"/>
                </a:cubicBezTo>
                <a:cubicBezTo>
                  <a:pt x="24" y="11"/>
                  <a:pt x="19" y="14"/>
                  <a:pt x="16" y="17"/>
                </a:cubicBezTo>
                <a:close/>
                <a:moveTo>
                  <a:pt x="54" y="12"/>
                </a:moveTo>
                <a:cubicBezTo>
                  <a:pt x="49" y="17"/>
                  <a:pt x="45" y="23"/>
                  <a:pt x="42" y="29"/>
                </a:cubicBezTo>
                <a:cubicBezTo>
                  <a:pt x="44" y="31"/>
                  <a:pt x="47" y="32"/>
                  <a:pt x="49" y="34"/>
                </a:cubicBezTo>
                <a:cubicBezTo>
                  <a:pt x="54" y="30"/>
                  <a:pt x="58" y="24"/>
                  <a:pt x="63" y="19"/>
                </a:cubicBezTo>
                <a:cubicBezTo>
                  <a:pt x="60" y="17"/>
                  <a:pt x="58" y="14"/>
                  <a:pt x="54" y="12"/>
                </a:cubicBezTo>
                <a:close/>
                <a:moveTo>
                  <a:pt x="43" y="23"/>
                </a:moveTo>
                <a:cubicBezTo>
                  <a:pt x="44" y="21"/>
                  <a:pt x="47" y="18"/>
                  <a:pt x="48" y="16"/>
                </a:cubicBezTo>
                <a:cubicBezTo>
                  <a:pt x="46" y="18"/>
                  <a:pt x="44" y="21"/>
                  <a:pt x="43" y="23"/>
                </a:cubicBezTo>
                <a:close/>
                <a:moveTo>
                  <a:pt x="27" y="26"/>
                </a:moveTo>
                <a:cubicBezTo>
                  <a:pt x="27" y="25"/>
                  <a:pt x="27" y="25"/>
                  <a:pt x="27" y="24"/>
                </a:cubicBezTo>
                <a:cubicBezTo>
                  <a:pt x="24" y="23"/>
                  <a:pt x="21" y="22"/>
                  <a:pt x="18" y="20"/>
                </a:cubicBezTo>
                <a:cubicBezTo>
                  <a:pt x="20" y="23"/>
                  <a:pt x="23" y="25"/>
                  <a:pt x="27" y="26"/>
                </a:cubicBezTo>
                <a:close/>
                <a:moveTo>
                  <a:pt x="12" y="22"/>
                </a:moveTo>
                <a:cubicBezTo>
                  <a:pt x="5" y="27"/>
                  <a:pt x="7" y="41"/>
                  <a:pt x="12" y="46"/>
                </a:cubicBezTo>
                <a:cubicBezTo>
                  <a:pt x="17" y="41"/>
                  <a:pt x="22" y="36"/>
                  <a:pt x="25" y="29"/>
                </a:cubicBezTo>
                <a:cubicBezTo>
                  <a:pt x="20" y="27"/>
                  <a:pt x="17" y="23"/>
                  <a:pt x="12" y="22"/>
                </a:cubicBezTo>
                <a:close/>
                <a:moveTo>
                  <a:pt x="65" y="25"/>
                </a:moveTo>
                <a:cubicBezTo>
                  <a:pt x="59" y="27"/>
                  <a:pt x="56" y="31"/>
                  <a:pt x="53" y="37"/>
                </a:cubicBezTo>
                <a:cubicBezTo>
                  <a:pt x="57" y="41"/>
                  <a:pt x="61" y="45"/>
                  <a:pt x="66" y="48"/>
                </a:cubicBezTo>
                <a:cubicBezTo>
                  <a:pt x="68" y="41"/>
                  <a:pt x="72" y="30"/>
                  <a:pt x="65" y="25"/>
                </a:cubicBezTo>
                <a:close/>
                <a:moveTo>
                  <a:pt x="29" y="27"/>
                </a:moveTo>
                <a:cubicBezTo>
                  <a:pt x="30" y="29"/>
                  <a:pt x="33" y="30"/>
                  <a:pt x="35" y="31"/>
                </a:cubicBezTo>
                <a:cubicBezTo>
                  <a:pt x="35" y="30"/>
                  <a:pt x="36" y="30"/>
                  <a:pt x="37" y="29"/>
                </a:cubicBezTo>
                <a:cubicBezTo>
                  <a:pt x="34" y="27"/>
                  <a:pt x="32" y="26"/>
                  <a:pt x="30" y="25"/>
                </a:cubicBezTo>
                <a:cubicBezTo>
                  <a:pt x="29" y="26"/>
                  <a:pt x="29" y="26"/>
                  <a:pt x="29" y="27"/>
                </a:cubicBezTo>
                <a:close/>
                <a:moveTo>
                  <a:pt x="38" y="33"/>
                </a:moveTo>
                <a:cubicBezTo>
                  <a:pt x="41" y="35"/>
                  <a:pt x="43" y="38"/>
                  <a:pt x="46" y="39"/>
                </a:cubicBezTo>
                <a:cubicBezTo>
                  <a:pt x="47" y="38"/>
                  <a:pt x="48" y="37"/>
                  <a:pt x="48" y="36"/>
                </a:cubicBezTo>
                <a:cubicBezTo>
                  <a:pt x="46" y="34"/>
                  <a:pt x="43" y="32"/>
                  <a:pt x="40" y="30"/>
                </a:cubicBezTo>
                <a:cubicBezTo>
                  <a:pt x="39" y="32"/>
                  <a:pt x="38" y="32"/>
                  <a:pt x="38" y="33"/>
                </a:cubicBezTo>
                <a:close/>
                <a:moveTo>
                  <a:pt x="27" y="31"/>
                </a:moveTo>
                <a:cubicBezTo>
                  <a:pt x="23" y="38"/>
                  <a:pt x="18" y="43"/>
                  <a:pt x="14" y="49"/>
                </a:cubicBezTo>
                <a:cubicBezTo>
                  <a:pt x="15" y="51"/>
                  <a:pt x="17" y="54"/>
                  <a:pt x="19" y="55"/>
                </a:cubicBezTo>
                <a:cubicBezTo>
                  <a:pt x="24" y="49"/>
                  <a:pt x="29" y="43"/>
                  <a:pt x="32" y="35"/>
                </a:cubicBezTo>
                <a:cubicBezTo>
                  <a:pt x="31" y="34"/>
                  <a:pt x="29" y="32"/>
                  <a:pt x="27" y="31"/>
                </a:cubicBezTo>
                <a:close/>
                <a:moveTo>
                  <a:pt x="35" y="37"/>
                </a:moveTo>
                <a:cubicBezTo>
                  <a:pt x="30" y="44"/>
                  <a:pt x="26" y="51"/>
                  <a:pt x="22" y="58"/>
                </a:cubicBezTo>
                <a:cubicBezTo>
                  <a:pt x="26" y="62"/>
                  <a:pt x="32" y="64"/>
                  <a:pt x="38" y="65"/>
                </a:cubicBezTo>
                <a:cubicBezTo>
                  <a:pt x="38" y="56"/>
                  <a:pt x="41" y="50"/>
                  <a:pt x="43" y="44"/>
                </a:cubicBezTo>
                <a:cubicBezTo>
                  <a:pt x="40" y="42"/>
                  <a:pt x="38" y="39"/>
                  <a:pt x="35" y="37"/>
                </a:cubicBezTo>
                <a:close/>
                <a:moveTo>
                  <a:pt x="48" y="40"/>
                </a:moveTo>
                <a:cubicBezTo>
                  <a:pt x="48" y="40"/>
                  <a:pt x="49" y="39"/>
                  <a:pt x="49" y="39"/>
                </a:cubicBezTo>
                <a:cubicBezTo>
                  <a:pt x="49" y="39"/>
                  <a:pt x="47" y="40"/>
                  <a:pt x="48" y="40"/>
                </a:cubicBezTo>
                <a:close/>
                <a:moveTo>
                  <a:pt x="51" y="39"/>
                </a:moveTo>
                <a:cubicBezTo>
                  <a:pt x="47" y="43"/>
                  <a:pt x="54" y="45"/>
                  <a:pt x="58" y="47"/>
                </a:cubicBezTo>
                <a:cubicBezTo>
                  <a:pt x="60" y="48"/>
                  <a:pt x="62" y="51"/>
                  <a:pt x="64" y="51"/>
                </a:cubicBezTo>
                <a:cubicBezTo>
                  <a:pt x="60" y="47"/>
                  <a:pt x="56" y="43"/>
                  <a:pt x="51" y="39"/>
                </a:cubicBezTo>
                <a:close/>
                <a:moveTo>
                  <a:pt x="10" y="48"/>
                </a:moveTo>
                <a:cubicBezTo>
                  <a:pt x="10" y="45"/>
                  <a:pt x="8" y="43"/>
                  <a:pt x="7" y="41"/>
                </a:cubicBezTo>
                <a:cubicBezTo>
                  <a:pt x="7" y="44"/>
                  <a:pt x="8" y="46"/>
                  <a:pt x="10" y="48"/>
                </a:cubicBezTo>
                <a:close/>
                <a:moveTo>
                  <a:pt x="60" y="53"/>
                </a:moveTo>
                <a:cubicBezTo>
                  <a:pt x="59" y="53"/>
                  <a:pt x="60" y="54"/>
                  <a:pt x="59" y="54"/>
                </a:cubicBezTo>
                <a:cubicBezTo>
                  <a:pt x="54" y="52"/>
                  <a:pt x="51" y="49"/>
                  <a:pt x="47" y="47"/>
                </a:cubicBezTo>
                <a:cubicBezTo>
                  <a:pt x="44" y="51"/>
                  <a:pt x="42" y="58"/>
                  <a:pt x="42" y="65"/>
                </a:cubicBezTo>
                <a:cubicBezTo>
                  <a:pt x="51" y="63"/>
                  <a:pt x="58" y="59"/>
                  <a:pt x="62" y="54"/>
                </a:cubicBezTo>
                <a:cubicBezTo>
                  <a:pt x="58" y="50"/>
                  <a:pt x="53" y="46"/>
                  <a:pt x="48" y="45"/>
                </a:cubicBezTo>
                <a:cubicBezTo>
                  <a:pt x="52" y="48"/>
                  <a:pt x="55" y="51"/>
                  <a:pt x="60" y="53"/>
                </a:cubicBezTo>
                <a:close/>
                <a:moveTo>
                  <a:pt x="43" y="50"/>
                </a:moveTo>
                <a:cubicBezTo>
                  <a:pt x="44" y="49"/>
                  <a:pt x="45" y="47"/>
                  <a:pt x="45" y="45"/>
                </a:cubicBezTo>
                <a:cubicBezTo>
                  <a:pt x="45" y="47"/>
                  <a:pt x="43" y="49"/>
                  <a:pt x="43" y="50"/>
                </a:cubicBezTo>
                <a:close/>
                <a:moveTo>
                  <a:pt x="17" y="59"/>
                </a:moveTo>
                <a:cubicBezTo>
                  <a:pt x="15" y="57"/>
                  <a:pt x="12" y="55"/>
                  <a:pt x="9" y="52"/>
                </a:cubicBezTo>
                <a:cubicBezTo>
                  <a:pt x="11" y="55"/>
                  <a:pt x="14" y="59"/>
                  <a:pt x="17" y="59"/>
                </a:cubicBezTo>
                <a:close/>
                <a:moveTo>
                  <a:pt x="42" y="68"/>
                </a:moveTo>
                <a:cubicBezTo>
                  <a:pt x="42" y="69"/>
                  <a:pt x="42" y="69"/>
                  <a:pt x="42" y="70"/>
                </a:cubicBezTo>
                <a:cubicBezTo>
                  <a:pt x="53" y="70"/>
                  <a:pt x="65" y="64"/>
                  <a:pt x="68" y="54"/>
                </a:cubicBezTo>
                <a:cubicBezTo>
                  <a:pt x="61" y="59"/>
                  <a:pt x="53" y="66"/>
                  <a:pt x="42" y="68"/>
                </a:cubicBezTo>
                <a:close/>
                <a:moveTo>
                  <a:pt x="20" y="62"/>
                </a:moveTo>
                <a:cubicBezTo>
                  <a:pt x="23" y="64"/>
                  <a:pt x="26" y="67"/>
                  <a:pt x="30" y="66"/>
                </a:cubicBezTo>
                <a:cubicBezTo>
                  <a:pt x="27" y="65"/>
                  <a:pt x="24" y="63"/>
                  <a:pt x="21" y="61"/>
                </a:cubicBezTo>
                <a:cubicBezTo>
                  <a:pt x="21" y="62"/>
                  <a:pt x="20" y="62"/>
                  <a:pt x="20" y="62"/>
                </a:cubicBezTo>
                <a:close/>
                <a:moveTo>
                  <a:pt x="35" y="70"/>
                </a:moveTo>
                <a:cubicBezTo>
                  <a:pt x="36" y="70"/>
                  <a:pt x="38" y="71"/>
                  <a:pt x="39" y="70"/>
                </a:cubicBezTo>
                <a:cubicBezTo>
                  <a:pt x="39" y="69"/>
                  <a:pt x="39" y="69"/>
                  <a:pt x="39" y="69"/>
                </a:cubicBezTo>
                <a:cubicBezTo>
                  <a:pt x="37" y="69"/>
                  <a:pt x="36" y="69"/>
                  <a:pt x="35" y="7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1" name="Freeform 190"/>
          <p:cNvSpPr>
            <a:spLocks noEditPoints="1"/>
          </p:cNvSpPr>
          <p:nvPr/>
        </p:nvSpPr>
        <p:spPr bwMode="auto">
          <a:xfrm>
            <a:off x="4932616" y="1460822"/>
            <a:ext cx="124339" cy="115043"/>
          </a:xfrm>
          <a:custGeom>
            <a:avLst/>
            <a:gdLst>
              <a:gd name="T0" fmla="*/ 12 w 45"/>
              <a:gd name="T1" fmla="*/ 23 h 42"/>
              <a:gd name="T2" fmla="*/ 18 w 45"/>
              <a:gd name="T3" fmla="*/ 1 h 42"/>
              <a:gd name="T4" fmla="*/ 22 w 45"/>
              <a:gd name="T5" fmla="*/ 0 h 42"/>
              <a:gd name="T6" fmla="*/ 23 w 45"/>
              <a:gd name="T7" fmla="*/ 3 h 42"/>
              <a:gd name="T8" fmla="*/ 29 w 45"/>
              <a:gd name="T9" fmla="*/ 24 h 42"/>
              <a:gd name="T10" fmla="*/ 38 w 45"/>
              <a:gd name="T11" fmla="*/ 25 h 42"/>
              <a:gd name="T12" fmla="*/ 23 w 45"/>
              <a:gd name="T13" fmla="*/ 33 h 42"/>
              <a:gd name="T14" fmla="*/ 26 w 45"/>
              <a:gd name="T15" fmla="*/ 27 h 42"/>
              <a:gd name="T16" fmla="*/ 20 w 45"/>
              <a:gd name="T17" fmla="*/ 10 h 42"/>
              <a:gd name="T18" fmla="*/ 15 w 45"/>
              <a:gd name="T19" fmla="*/ 24 h 42"/>
              <a:gd name="T20" fmla="*/ 12 w 45"/>
              <a:gd name="T21" fmla="*/ 39 h 42"/>
              <a:gd name="T22" fmla="*/ 12 w 45"/>
              <a:gd name="T23" fmla="*/ 23 h 42"/>
              <a:gd name="T24" fmla="*/ 36 w 45"/>
              <a:gd name="T25" fmla="*/ 28 h 42"/>
              <a:gd name="T26" fmla="*/ 35 w 45"/>
              <a:gd name="T27" fmla="*/ 27 h 42"/>
              <a:gd name="T28" fmla="*/ 36 w 45"/>
              <a:gd name="T29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42">
                <a:moveTo>
                  <a:pt x="12" y="23"/>
                </a:moveTo>
                <a:cubicBezTo>
                  <a:pt x="14" y="15"/>
                  <a:pt x="16" y="7"/>
                  <a:pt x="18" y="1"/>
                </a:cubicBezTo>
                <a:cubicBezTo>
                  <a:pt x="20" y="1"/>
                  <a:pt x="20" y="0"/>
                  <a:pt x="22" y="0"/>
                </a:cubicBezTo>
                <a:cubicBezTo>
                  <a:pt x="24" y="1"/>
                  <a:pt x="23" y="2"/>
                  <a:pt x="23" y="3"/>
                </a:cubicBezTo>
                <a:cubicBezTo>
                  <a:pt x="23" y="12"/>
                  <a:pt x="26" y="19"/>
                  <a:pt x="29" y="24"/>
                </a:cubicBezTo>
                <a:cubicBezTo>
                  <a:pt x="32" y="23"/>
                  <a:pt x="37" y="22"/>
                  <a:pt x="38" y="25"/>
                </a:cubicBezTo>
                <a:cubicBezTo>
                  <a:pt x="45" y="36"/>
                  <a:pt x="27" y="42"/>
                  <a:pt x="23" y="33"/>
                </a:cubicBezTo>
                <a:cubicBezTo>
                  <a:pt x="23" y="30"/>
                  <a:pt x="25" y="28"/>
                  <a:pt x="26" y="27"/>
                </a:cubicBezTo>
                <a:cubicBezTo>
                  <a:pt x="24" y="21"/>
                  <a:pt x="21" y="16"/>
                  <a:pt x="20" y="10"/>
                </a:cubicBezTo>
                <a:cubicBezTo>
                  <a:pt x="18" y="15"/>
                  <a:pt x="16" y="18"/>
                  <a:pt x="15" y="24"/>
                </a:cubicBezTo>
                <a:cubicBezTo>
                  <a:pt x="23" y="27"/>
                  <a:pt x="17" y="37"/>
                  <a:pt x="12" y="39"/>
                </a:cubicBezTo>
                <a:cubicBezTo>
                  <a:pt x="0" y="40"/>
                  <a:pt x="0" y="23"/>
                  <a:pt x="12" y="23"/>
                </a:cubicBezTo>
                <a:close/>
                <a:moveTo>
                  <a:pt x="36" y="28"/>
                </a:moveTo>
                <a:cubicBezTo>
                  <a:pt x="36" y="27"/>
                  <a:pt x="35" y="27"/>
                  <a:pt x="35" y="27"/>
                </a:cubicBezTo>
                <a:cubicBezTo>
                  <a:pt x="36" y="27"/>
                  <a:pt x="35" y="28"/>
                  <a:pt x="36" y="2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3" name="组合 562"/>
          <p:cNvGrpSpPr/>
          <p:nvPr/>
        </p:nvGrpSpPr>
        <p:grpSpPr>
          <a:xfrm>
            <a:off x="5665869" y="2067412"/>
            <a:ext cx="330022" cy="260299"/>
            <a:chOff x="11867908" y="1992402"/>
            <a:chExt cx="330022" cy="260299"/>
          </a:xfrm>
          <a:solidFill>
            <a:srgbClr val="00B050"/>
          </a:solidFill>
        </p:grpSpPr>
        <p:sp>
          <p:nvSpPr>
            <p:cNvPr id="542" name="Freeform 191"/>
            <p:cNvSpPr>
              <a:spLocks noEditPoints="1"/>
            </p:cNvSpPr>
            <p:nvPr/>
          </p:nvSpPr>
          <p:spPr bwMode="auto">
            <a:xfrm>
              <a:off x="12013164" y="2014481"/>
              <a:ext cx="162687" cy="128988"/>
            </a:xfrm>
            <a:custGeom>
              <a:avLst/>
              <a:gdLst>
                <a:gd name="T0" fmla="*/ 54 w 59"/>
                <a:gd name="T1" fmla="*/ 1 h 47"/>
                <a:gd name="T2" fmla="*/ 54 w 59"/>
                <a:gd name="T3" fmla="*/ 32 h 47"/>
                <a:gd name="T4" fmla="*/ 55 w 59"/>
                <a:gd name="T5" fmla="*/ 39 h 47"/>
                <a:gd name="T6" fmla="*/ 59 w 59"/>
                <a:gd name="T7" fmla="*/ 39 h 47"/>
                <a:gd name="T8" fmla="*/ 31 w 59"/>
                <a:gd name="T9" fmla="*/ 43 h 47"/>
                <a:gd name="T10" fmla="*/ 31 w 59"/>
                <a:gd name="T11" fmla="*/ 45 h 47"/>
                <a:gd name="T12" fmla="*/ 27 w 59"/>
                <a:gd name="T13" fmla="*/ 47 h 47"/>
                <a:gd name="T14" fmla="*/ 23 w 59"/>
                <a:gd name="T15" fmla="*/ 42 h 47"/>
                <a:gd name="T16" fmla="*/ 0 w 59"/>
                <a:gd name="T17" fmla="*/ 43 h 47"/>
                <a:gd name="T18" fmla="*/ 3 w 59"/>
                <a:gd name="T19" fmla="*/ 18 h 47"/>
                <a:gd name="T20" fmla="*/ 0 w 59"/>
                <a:gd name="T21" fmla="*/ 4 h 47"/>
                <a:gd name="T22" fmla="*/ 2 w 59"/>
                <a:gd name="T23" fmla="*/ 4 h 47"/>
                <a:gd name="T24" fmla="*/ 3 w 59"/>
                <a:gd name="T25" fmla="*/ 10 h 47"/>
                <a:gd name="T26" fmla="*/ 3 w 59"/>
                <a:gd name="T27" fmla="*/ 7 h 47"/>
                <a:gd name="T28" fmla="*/ 5 w 59"/>
                <a:gd name="T29" fmla="*/ 7 h 47"/>
                <a:gd name="T30" fmla="*/ 5 w 59"/>
                <a:gd name="T31" fmla="*/ 40 h 47"/>
                <a:gd name="T32" fmla="*/ 2 w 59"/>
                <a:gd name="T33" fmla="*/ 37 h 47"/>
                <a:gd name="T34" fmla="*/ 3 w 59"/>
                <a:gd name="T35" fmla="*/ 41 h 47"/>
                <a:gd name="T36" fmla="*/ 24 w 59"/>
                <a:gd name="T37" fmla="*/ 40 h 47"/>
                <a:gd name="T38" fmla="*/ 32 w 59"/>
                <a:gd name="T39" fmla="*/ 40 h 47"/>
                <a:gd name="T40" fmla="*/ 42 w 59"/>
                <a:gd name="T41" fmla="*/ 40 h 47"/>
                <a:gd name="T42" fmla="*/ 53 w 59"/>
                <a:gd name="T43" fmla="*/ 39 h 47"/>
                <a:gd name="T44" fmla="*/ 51 w 59"/>
                <a:gd name="T45" fmla="*/ 4 h 47"/>
                <a:gd name="T46" fmla="*/ 47 w 59"/>
                <a:gd name="T47" fmla="*/ 6 h 47"/>
                <a:gd name="T48" fmla="*/ 47 w 59"/>
                <a:gd name="T49" fmla="*/ 7 h 47"/>
                <a:gd name="T50" fmla="*/ 6 w 59"/>
                <a:gd name="T51" fmla="*/ 3 h 47"/>
                <a:gd name="T52" fmla="*/ 7 w 59"/>
                <a:gd name="T53" fmla="*/ 1 h 47"/>
                <a:gd name="T54" fmla="*/ 52 w 59"/>
                <a:gd name="T55" fmla="*/ 0 h 47"/>
                <a:gd name="T56" fmla="*/ 54 w 59"/>
                <a:gd name="T57" fmla="*/ 1 h 47"/>
                <a:gd name="T58" fmla="*/ 47 w 59"/>
                <a:gd name="T59" fmla="*/ 3 h 47"/>
                <a:gd name="T60" fmla="*/ 49 w 59"/>
                <a:gd name="T61" fmla="*/ 2 h 47"/>
                <a:gd name="T62" fmla="*/ 47 w 59"/>
                <a:gd name="T63" fmla="*/ 3 h 47"/>
                <a:gd name="T64" fmla="*/ 35 w 59"/>
                <a:gd name="T65" fmla="*/ 4 h 47"/>
                <a:gd name="T66" fmla="*/ 47 w 59"/>
                <a:gd name="T67" fmla="*/ 6 h 47"/>
                <a:gd name="T68" fmla="*/ 47 w 59"/>
                <a:gd name="T69" fmla="*/ 3 h 47"/>
                <a:gd name="T70" fmla="*/ 35 w 59"/>
                <a:gd name="T71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47">
                  <a:moveTo>
                    <a:pt x="54" y="1"/>
                  </a:moveTo>
                  <a:cubicBezTo>
                    <a:pt x="53" y="11"/>
                    <a:pt x="56" y="23"/>
                    <a:pt x="54" y="32"/>
                  </a:cubicBezTo>
                  <a:cubicBezTo>
                    <a:pt x="55" y="34"/>
                    <a:pt x="55" y="37"/>
                    <a:pt x="55" y="39"/>
                  </a:cubicBezTo>
                  <a:cubicBezTo>
                    <a:pt x="57" y="39"/>
                    <a:pt x="58" y="38"/>
                    <a:pt x="59" y="39"/>
                  </a:cubicBezTo>
                  <a:cubicBezTo>
                    <a:pt x="52" y="44"/>
                    <a:pt x="39" y="39"/>
                    <a:pt x="31" y="43"/>
                  </a:cubicBezTo>
                  <a:cubicBezTo>
                    <a:pt x="31" y="43"/>
                    <a:pt x="31" y="44"/>
                    <a:pt x="31" y="45"/>
                  </a:cubicBezTo>
                  <a:cubicBezTo>
                    <a:pt x="30" y="45"/>
                    <a:pt x="29" y="46"/>
                    <a:pt x="27" y="47"/>
                  </a:cubicBezTo>
                  <a:cubicBezTo>
                    <a:pt x="24" y="46"/>
                    <a:pt x="23" y="44"/>
                    <a:pt x="23" y="42"/>
                  </a:cubicBezTo>
                  <a:cubicBezTo>
                    <a:pt x="15" y="42"/>
                    <a:pt x="8" y="43"/>
                    <a:pt x="0" y="43"/>
                  </a:cubicBezTo>
                  <a:cubicBezTo>
                    <a:pt x="0" y="36"/>
                    <a:pt x="3" y="27"/>
                    <a:pt x="3" y="18"/>
                  </a:cubicBezTo>
                  <a:cubicBezTo>
                    <a:pt x="2" y="13"/>
                    <a:pt x="0" y="9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6"/>
                    <a:pt x="2" y="8"/>
                    <a:pt x="3" y="10"/>
                  </a:cubicBezTo>
                  <a:cubicBezTo>
                    <a:pt x="4" y="9"/>
                    <a:pt x="2" y="8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6" y="18"/>
                    <a:pt x="2" y="32"/>
                    <a:pt x="5" y="40"/>
                  </a:cubicBezTo>
                  <a:cubicBezTo>
                    <a:pt x="3" y="41"/>
                    <a:pt x="3" y="38"/>
                    <a:pt x="2" y="37"/>
                  </a:cubicBezTo>
                  <a:cubicBezTo>
                    <a:pt x="1" y="38"/>
                    <a:pt x="2" y="40"/>
                    <a:pt x="3" y="41"/>
                  </a:cubicBezTo>
                  <a:cubicBezTo>
                    <a:pt x="9" y="39"/>
                    <a:pt x="17" y="41"/>
                    <a:pt x="24" y="40"/>
                  </a:cubicBezTo>
                  <a:cubicBezTo>
                    <a:pt x="28" y="39"/>
                    <a:pt x="28" y="39"/>
                    <a:pt x="32" y="40"/>
                  </a:cubicBezTo>
                  <a:cubicBezTo>
                    <a:pt x="34" y="40"/>
                    <a:pt x="38" y="40"/>
                    <a:pt x="42" y="40"/>
                  </a:cubicBezTo>
                  <a:cubicBezTo>
                    <a:pt x="45" y="40"/>
                    <a:pt x="49" y="40"/>
                    <a:pt x="53" y="39"/>
                  </a:cubicBezTo>
                  <a:cubicBezTo>
                    <a:pt x="51" y="29"/>
                    <a:pt x="50" y="15"/>
                    <a:pt x="51" y="4"/>
                  </a:cubicBezTo>
                  <a:cubicBezTo>
                    <a:pt x="50" y="4"/>
                    <a:pt x="49" y="6"/>
                    <a:pt x="47" y="6"/>
                  </a:cubicBezTo>
                  <a:cubicBezTo>
                    <a:pt x="47" y="6"/>
                    <a:pt x="48" y="7"/>
                    <a:pt x="47" y="7"/>
                  </a:cubicBezTo>
                  <a:cubicBezTo>
                    <a:pt x="34" y="3"/>
                    <a:pt x="19" y="8"/>
                    <a:pt x="6" y="3"/>
                  </a:cubicBezTo>
                  <a:cubicBezTo>
                    <a:pt x="6" y="3"/>
                    <a:pt x="7" y="2"/>
                    <a:pt x="7" y="1"/>
                  </a:cubicBezTo>
                  <a:cubicBezTo>
                    <a:pt x="21" y="7"/>
                    <a:pt x="40" y="0"/>
                    <a:pt x="52" y="0"/>
                  </a:cubicBezTo>
                  <a:cubicBezTo>
                    <a:pt x="53" y="0"/>
                    <a:pt x="54" y="0"/>
                    <a:pt x="54" y="1"/>
                  </a:cubicBezTo>
                  <a:close/>
                  <a:moveTo>
                    <a:pt x="47" y="3"/>
                  </a:moveTo>
                  <a:cubicBezTo>
                    <a:pt x="48" y="3"/>
                    <a:pt x="48" y="2"/>
                    <a:pt x="49" y="2"/>
                  </a:cubicBezTo>
                  <a:cubicBezTo>
                    <a:pt x="48" y="2"/>
                    <a:pt x="47" y="2"/>
                    <a:pt x="47" y="3"/>
                  </a:cubicBezTo>
                  <a:close/>
                  <a:moveTo>
                    <a:pt x="35" y="4"/>
                  </a:moveTo>
                  <a:cubicBezTo>
                    <a:pt x="39" y="4"/>
                    <a:pt x="43" y="6"/>
                    <a:pt x="47" y="6"/>
                  </a:cubicBezTo>
                  <a:cubicBezTo>
                    <a:pt x="47" y="5"/>
                    <a:pt x="46" y="4"/>
                    <a:pt x="47" y="3"/>
                  </a:cubicBezTo>
                  <a:cubicBezTo>
                    <a:pt x="42" y="2"/>
                    <a:pt x="39" y="4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3" name="Freeform 192"/>
            <p:cNvSpPr>
              <a:spLocks noEditPoints="1"/>
            </p:cNvSpPr>
            <p:nvPr/>
          </p:nvSpPr>
          <p:spPr bwMode="auto">
            <a:xfrm>
              <a:off x="11867908" y="1992402"/>
              <a:ext cx="330022" cy="260299"/>
            </a:xfrm>
            <a:custGeom>
              <a:avLst/>
              <a:gdLst>
                <a:gd name="T0" fmla="*/ 115 w 120"/>
                <a:gd name="T1" fmla="*/ 5 h 95"/>
                <a:gd name="T2" fmla="*/ 118 w 120"/>
                <a:gd name="T3" fmla="*/ 49 h 95"/>
                <a:gd name="T4" fmla="*/ 113 w 120"/>
                <a:gd name="T5" fmla="*/ 53 h 95"/>
                <a:gd name="T6" fmla="*/ 112 w 120"/>
                <a:gd name="T7" fmla="*/ 7 h 95"/>
                <a:gd name="T8" fmla="*/ 48 w 120"/>
                <a:gd name="T9" fmla="*/ 4 h 95"/>
                <a:gd name="T10" fmla="*/ 47 w 120"/>
                <a:gd name="T11" fmla="*/ 50 h 95"/>
                <a:gd name="T12" fmla="*/ 44 w 120"/>
                <a:gd name="T13" fmla="*/ 41 h 95"/>
                <a:gd name="T14" fmla="*/ 45 w 120"/>
                <a:gd name="T15" fmla="*/ 58 h 95"/>
                <a:gd name="T16" fmla="*/ 94 w 120"/>
                <a:gd name="T17" fmla="*/ 57 h 95"/>
                <a:gd name="T18" fmla="*/ 119 w 120"/>
                <a:gd name="T19" fmla="*/ 59 h 95"/>
                <a:gd name="T20" fmla="*/ 115 w 120"/>
                <a:gd name="T21" fmla="*/ 63 h 95"/>
                <a:gd name="T22" fmla="*/ 82 w 120"/>
                <a:gd name="T23" fmla="*/ 89 h 95"/>
                <a:gd name="T24" fmla="*/ 83 w 120"/>
                <a:gd name="T25" fmla="*/ 91 h 95"/>
                <a:gd name="T26" fmla="*/ 60 w 120"/>
                <a:gd name="T27" fmla="*/ 94 h 95"/>
                <a:gd name="T28" fmla="*/ 10 w 120"/>
                <a:gd name="T29" fmla="*/ 93 h 95"/>
                <a:gd name="T30" fmla="*/ 0 w 120"/>
                <a:gd name="T31" fmla="*/ 90 h 95"/>
                <a:gd name="T32" fmla="*/ 23 w 120"/>
                <a:gd name="T33" fmla="*/ 72 h 95"/>
                <a:gd name="T34" fmla="*/ 33 w 120"/>
                <a:gd name="T35" fmla="*/ 68 h 95"/>
                <a:gd name="T36" fmla="*/ 52 w 120"/>
                <a:gd name="T37" fmla="*/ 63 h 95"/>
                <a:gd name="T38" fmla="*/ 62 w 120"/>
                <a:gd name="T39" fmla="*/ 66 h 95"/>
                <a:gd name="T40" fmla="*/ 66 w 120"/>
                <a:gd name="T41" fmla="*/ 66 h 95"/>
                <a:gd name="T42" fmla="*/ 88 w 120"/>
                <a:gd name="T43" fmla="*/ 66 h 95"/>
                <a:gd name="T44" fmla="*/ 92 w 120"/>
                <a:gd name="T45" fmla="*/ 66 h 95"/>
                <a:gd name="T46" fmla="*/ 97 w 120"/>
                <a:gd name="T47" fmla="*/ 70 h 95"/>
                <a:gd name="T48" fmla="*/ 81 w 120"/>
                <a:gd name="T49" fmla="*/ 77 h 95"/>
                <a:gd name="T50" fmla="*/ 66 w 120"/>
                <a:gd name="T51" fmla="*/ 84 h 95"/>
                <a:gd name="T52" fmla="*/ 64 w 120"/>
                <a:gd name="T53" fmla="*/ 86 h 95"/>
                <a:gd name="T54" fmla="*/ 59 w 120"/>
                <a:gd name="T55" fmla="*/ 87 h 95"/>
                <a:gd name="T56" fmla="*/ 23 w 120"/>
                <a:gd name="T57" fmla="*/ 85 h 95"/>
                <a:gd name="T58" fmla="*/ 22 w 120"/>
                <a:gd name="T59" fmla="*/ 81 h 95"/>
                <a:gd name="T60" fmla="*/ 28 w 120"/>
                <a:gd name="T61" fmla="*/ 77 h 95"/>
                <a:gd name="T62" fmla="*/ 40 w 120"/>
                <a:gd name="T63" fmla="*/ 70 h 95"/>
                <a:gd name="T64" fmla="*/ 9 w 120"/>
                <a:gd name="T65" fmla="*/ 88 h 95"/>
                <a:gd name="T66" fmla="*/ 35 w 120"/>
                <a:gd name="T67" fmla="*/ 91 h 95"/>
                <a:gd name="T68" fmla="*/ 79 w 120"/>
                <a:gd name="T69" fmla="*/ 89 h 95"/>
                <a:gd name="T70" fmla="*/ 91 w 120"/>
                <a:gd name="T71" fmla="*/ 81 h 95"/>
                <a:gd name="T72" fmla="*/ 37 w 120"/>
                <a:gd name="T73" fmla="*/ 62 h 95"/>
                <a:gd name="T74" fmla="*/ 40 w 120"/>
                <a:gd name="T75" fmla="*/ 58 h 95"/>
                <a:gd name="T76" fmla="*/ 42 w 120"/>
                <a:gd name="T77" fmla="*/ 5 h 95"/>
                <a:gd name="T78" fmla="*/ 74 w 120"/>
                <a:gd name="T79" fmla="*/ 2 h 95"/>
                <a:gd name="T80" fmla="*/ 100 w 120"/>
                <a:gd name="T81" fmla="*/ 2 h 95"/>
                <a:gd name="T82" fmla="*/ 116 w 120"/>
                <a:gd name="T83" fmla="*/ 2 h 95"/>
                <a:gd name="T84" fmla="*/ 47 w 120"/>
                <a:gd name="T85" fmla="*/ 5 h 95"/>
                <a:gd name="T86" fmla="*/ 45 w 120"/>
                <a:gd name="T87" fmla="*/ 35 h 95"/>
                <a:gd name="T88" fmla="*/ 45 w 120"/>
                <a:gd name="T89" fmla="*/ 35 h 95"/>
                <a:gd name="T90" fmla="*/ 75 w 120"/>
                <a:gd name="T91" fmla="*/ 77 h 95"/>
                <a:gd name="T92" fmla="*/ 64 w 120"/>
                <a:gd name="T93" fmla="*/ 76 h 95"/>
                <a:gd name="T94" fmla="*/ 70 w 120"/>
                <a:gd name="T95" fmla="*/ 67 h 95"/>
                <a:gd name="T96" fmla="*/ 50 w 120"/>
                <a:gd name="T97" fmla="*/ 76 h 95"/>
                <a:gd name="T98" fmla="*/ 69 w 120"/>
                <a:gd name="T99" fmla="*/ 68 h 95"/>
                <a:gd name="T100" fmla="*/ 48 w 120"/>
                <a:gd name="T101" fmla="*/ 69 h 95"/>
                <a:gd name="T102" fmla="*/ 57 w 120"/>
                <a:gd name="T103" fmla="*/ 68 h 95"/>
                <a:gd name="T104" fmla="*/ 35 w 120"/>
                <a:gd name="T105" fmla="*/ 86 h 95"/>
                <a:gd name="T106" fmla="*/ 70 w 120"/>
                <a:gd name="T107" fmla="*/ 78 h 95"/>
                <a:gd name="T108" fmla="*/ 50 w 120"/>
                <a:gd name="T109" fmla="*/ 83 h 95"/>
                <a:gd name="T110" fmla="*/ 47 w 120"/>
                <a:gd name="T111" fmla="*/ 84 h 95"/>
                <a:gd name="T112" fmla="*/ 35 w 120"/>
                <a:gd name="T113" fmla="*/ 86 h 95"/>
                <a:gd name="T114" fmla="*/ 23 w 120"/>
                <a:gd name="T115" fmla="*/ 73 h 95"/>
                <a:gd name="T116" fmla="*/ 27 w 120"/>
                <a:gd name="T117" fmla="*/ 82 h 95"/>
                <a:gd name="T118" fmla="*/ 26 w 120"/>
                <a:gd name="T119" fmla="*/ 83 h 95"/>
                <a:gd name="T120" fmla="*/ 43 w 120"/>
                <a:gd name="T121" fmla="*/ 78 h 95"/>
                <a:gd name="T122" fmla="*/ 64 w 120"/>
                <a:gd name="T123" fmla="*/ 92 h 95"/>
                <a:gd name="T124" fmla="*/ 64 w 120"/>
                <a:gd name="T125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" h="95">
                  <a:moveTo>
                    <a:pt x="116" y="2"/>
                  </a:moveTo>
                  <a:cubicBezTo>
                    <a:pt x="116" y="3"/>
                    <a:pt x="116" y="4"/>
                    <a:pt x="115" y="5"/>
                  </a:cubicBezTo>
                  <a:cubicBezTo>
                    <a:pt x="118" y="8"/>
                    <a:pt x="117" y="14"/>
                    <a:pt x="117" y="19"/>
                  </a:cubicBezTo>
                  <a:cubicBezTo>
                    <a:pt x="117" y="27"/>
                    <a:pt x="120" y="41"/>
                    <a:pt x="118" y="49"/>
                  </a:cubicBezTo>
                  <a:cubicBezTo>
                    <a:pt x="118" y="51"/>
                    <a:pt x="117" y="53"/>
                    <a:pt x="116" y="54"/>
                  </a:cubicBezTo>
                  <a:cubicBezTo>
                    <a:pt x="115" y="53"/>
                    <a:pt x="115" y="53"/>
                    <a:pt x="113" y="53"/>
                  </a:cubicBezTo>
                  <a:cubicBezTo>
                    <a:pt x="112" y="39"/>
                    <a:pt x="116" y="19"/>
                    <a:pt x="113" y="5"/>
                  </a:cubicBezTo>
                  <a:cubicBezTo>
                    <a:pt x="112" y="5"/>
                    <a:pt x="112" y="6"/>
                    <a:pt x="112" y="7"/>
                  </a:cubicBezTo>
                  <a:cubicBezTo>
                    <a:pt x="111" y="6"/>
                    <a:pt x="110" y="5"/>
                    <a:pt x="111" y="4"/>
                  </a:cubicBezTo>
                  <a:cubicBezTo>
                    <a:pt x="90" y="5"/>
                    <a:pt x="69" y="4"/>
                    <a:pt x="48" y="4"/>
                  </a:cubicBezTo>
                  <a:cubicBezTo>
                    <a:pt x="48" y="5"/>
                    <a:pt x="50" y="4"/>
                    <a:pt x="50" y="5"/>
                  </a:cubicBezTo>
                  <a:cubicBezTo>
                    <a:pt x="47" y="19"/>
                    <a:pt x="46" y="36"/>
                    <a:pt x="47" y="50"/>
                  </a:cubicBezTo>
                  <a:cubicBezTo>
                    <a:pt x="46" y="50"/>
                    <a:pt x="46" y="51"/>
                    <a:pt x="45" y="51"/>
                  </a:cubicBezTo>
                  <a:cubicBezTo>
                    <a:pt x="42" y="49"/>
                    <a:pt x="45" y="44"/>
                    <a:pt x="44" y="41"/>
                  </a:cubicBezTo>
                  <a:cubicBezTo>
                    <a:pt x="43" y="47"/>
                    <a:pt x="43" y="52"/>
                    <a:pt x="43" y="58"/>
                  </a:cubicBezTo>
                  <a:cubicBezTo>
                    <a:pt x="44" y="59"/>
                    <a:pt x="44" y="58"/>
                    <a:pt x="45" y="58"/>
                  </a:cubicBezTo>
                  <a:cubicBezTo>
                    <a:pt x="57" y="59"/>
                    <a:pt x="70" y="57"/>
                    <a:pt x="81" y="56"/>
                  </a:cubicBezTo>
                  <a:cubicBezTo>
                    <a:pt x="85" y="56"/>
                    <a:pt x="91" y="55"/>
                    <a:pt x="94" y="57"/>
                  </a:cubicBezTo>
                  <a:cubicBezTo>
                    <a:pt x="99" y="57"/>
                    <a:pt x="105" y="57"/>
                    <a:pt x="110" y="56"/>
                  </a:cubicBezTo>
                  <a:cubicBezTo>
                    <a:pt x="113" y="60"/>
                    <a:pt x="118" y="51"/>
                    <a:pt x="119" y="59"/>
                  </a:cubicBezTo>
                  <a:cubicBezTo>
                    <a:pt x="115" y="59"/>
                    <a:pt x="112" y="61"/>
                    <a:pt x="110" y="64"/>
                  </a:cubicBezTo>
                  <a:cubicBezTo>
                    <a:pt x="111" y="64"/>
                    <a:pt x="114" y="61"/>
                    <a:pt x="115" y="63"/>
                  </a:cubicBezTo>
                  <a:cubicBezTo>
                    <a:pt x="115" y="64"/>
                    <a:pt x="115" y="64"/>
                    <a:pt x="114" y="65"/>
                  </a:cubicBezTo>
                  <a:cubicBezTo>
                    <a:pt x="103" y="72"/>
                    <a:pt x="94" y="83"/>
                    <a:pt x="82" y="89"/>
                  </a:cubicBezTo>
                  <a:cubicBezTo>
                    <a:pt x="82" y="90"/>
                    <a:pt x="83" y="89"/>
                    <a:pt x="83" y="90"/>
                  </a:cubicBezTo>
                  <a:cubicBezTo>
                    <a:pt x="83" y="90"/>
                    <a:pt x="83" y="90"/>
                    <a:pt x="83" y="91"/>
                  </a:cubicBezTo>
                  <a:cubicBezTo>
                    <a:pt x="84" y="91"/>
                    <a:pt x="85" y="91"/>
                    <a:pt x="85" y="93"/>
                  </a:cubicBezTo>
                  <a:cubicBezTo>
                    <a:pt x="77" y="94"/>
                    <a:pt x="67" y="93"/>
                    <a:pt x="60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46" y="94"/>
                    <a:pt x="25" y="94"/>
                    <a:pt x="10" y="93"/>
                  </a:cubicBezTo>
                  <a:cubicBezTo>
                    <a:pt x="7" y="93"/>
                    <a:pt x="2" y="95"/>
                    <a:pt x="0" y="92"/>
                  </a:cubicBezTo>
                  <a:cubicBezTo>
                    <a:pt x="1" y="92"/>
                    <a:pt x="1" y="91"/>
                    <a:pt x="0" y="90"/>
                  </a:cubicBezTo>
                  <a:cubicBezTo>
                    <a:pt x="5" y="86"/>
                    <a:pt x="10" y="82"/>
                    <a:pt x="15" y="79"/>
                  </a:cubicBezTo>
                  <a:cubicBezTo>
                    <a:pt x="16" y="75"/>
                    <a:pt x="20" y="73"/>
                    <a:pt x="23" y="72"/>
                  </a:cubicBezTo>
                  <a:cubicBezTo>
                    <a:pt x="28" y="68"/>
                    <a:pt x="32" y="63"/>
                    <a:pt x="38" y="63"/>
                  </a:cubicBezTo>
                  <a:cubicBezTo>
                    <a:pt x="37" y="67"/>
                    <a:pt x="34" y="66"/>
                    <a:pt x="33" y="68"/>
                  </a:cubicBezTo>
                  <a:cubicBezTo>
                    <a:pt x="34" y="68"/>
                    <a:pt x="36" y="69"/>
                    <a:pt x="38" y="68"/>
                  </a:cubicBezTo>
                  <a:cubicBezTo>
                    <a:pt x="44" y="70"/>
                    <a:pt x="46" y="63"/>
                    <a:pt x="52" y="63"/>
                  </a:cubicBezTo>
                  <a:cubicBezTo>
                    <a:pt x="51" y="65"/>
                    <a:pt x="49" y="66"/>
                    <a:pt x="48" y="67"/>
                  </a:cubicBezTo>
                  <a:cubicBezTo>
                    <a:pt x="52" y="67"/>
                    <a:pt x="57" y="67"/>
                    <a:pt x="62" y="66"/>
                  </a:cubicBezTo>
                  <a:cubicBezTo>
                    <a:pt x="64" y="65"/>
                    <a:pt x="66" y="62"/>
                    <a:pt x="69" y="63"/>
                  </a:cubicBezTo>
                  <a:cubicBezTo>
                    <a:pt x="69" y="65"/>
                    <a:pt x="67" y="65"/>
                    <a:pt x="66" y="66"/>
                  </a:cubicBezTo>
                  <a:cubicBezTo>
                    <a:pt x="71" y="66"/>
                    <a:pt x="76" y="67"/>
                    <a:pt x="80" y="65"/>
                  </a:cubicBezTo>
                  <a:cubicBezTo>
                    <a:pt x="82" y="66"/>
                    <a:pt x="86" y="67"/>
                    <a:pt x="88" y="66"/>
                  </a:cubicBezTo>
                  <a:cubicBezTo>
                    <a:pt x="92" y="66"/>
                    <a:pt x="93" y="61"/>
                    <a:pt x="97" y="61"/>
                  </a:cubicBezTo>
                  <a:cubicBezTo>
                    <a:pt x="97" y="64"/>
                    <a:pt x="93" y="64"/>
                    <a:pt x="92" y="66"/>
                  </a:cubicBezTo>
                  <a:cubicBezTo>
                    <a:pt x="93" y="67"/>
                    <a:pt x="97" y="67"/>
                    <a:pt x="98" y="68"/>
                  </a:cubicBezTo>
                  <a:cubicBezTo>
                    <a:pt x="98" y="69"/>
                    <a:pt x="98" y="69"/>
                    <a:pt x="97" y="70"/>
                  </a:cubicBezTo>
                  <a:cubicBezTo>
                    <a:pt x="90" y="64"/>
                    <a:pt x="83" y="73"/>
                    <a:pt x="77" y="77"/>
                  </a:cubicBezTo>
                  <a:cubicBezTo>
                    <a:pt x="79" y="77"/>
                    <a:pt x="80" y="77"/>
                    <a:pt x="81" y="77"/>
                  </a:cubicBezTo>
                  <a:cubicBezTo>
                    <a:pt x="81" y="78"/>
                    <a:pt x="82" y="78"/>
                    <a:pt x="82" y="79"/>
                  </a:cubicBezTo>
                  <a:cubicBezTo>
                    <a:pt x="76" y="77"/>
                    <a:pt x="70" y="81"/>
                    <a:pt x="66" y="84"/>
                  </a:cubicBezTo>
                  <a:cubicBezTo>
                    <a:pt x="72" y="85"/>
                    <a:pt x="78" y="84"/>
                    <a:pt x="82" y="85"/>
                  </a:cubicBezTo>
                  <a:cubicBezTo>
                    <a:pt x="77" y="87"/>
                    <a:pt x="70" y="86"/>
                    <a:pt x="64" y="86"/>
                  </a:cubicBezTo>
                  <a:cubicBezTo>
                    <a:pt x="61" y="87"/>
                    <a:pt x="59" y="89"/>
                    <a:pt x="57" y="89"/>
                  </a:cubicBezTo>
                  <a:cubicBezTo>
                    <a:pt x="56" y="88"/>
                    <a:pt x="58" y="87"/>
                    <a:pt x="59" y="87"/>
                  </a:cubicBezTo>
                  <a:cubicBezTo>
                    <a:pt x="53" y="86"/>
                    <a:pt x="47" y="89"/>
                    <a:pt x="42" y="87"/>
                  </a:cubicBezTo>
                  <a:cubicBezTo>
                    <a:pt x="36" y="89"/>
                    <a:pt x="28" y="89"/>
                    <a:pt x="23" y="85"/>
                  </a:cubicBezTo>
                  <a:cubicBezTo>
                    <a:pt x="22" y="85"/>
                    <a:pt x="21" y="89"/>
                    <a:pt x="19" y="86"/>
                  </a:cubicBezTo>
                  <a:cubicBezTo>
                    <a:pt x="20" y="84"/>
                    <a:pt x="22" y="84"/>
                    <a:pt x="22" y="81"/>
                  </a:cubicBezTo>
                  <a:cubicBezTo>
                    <a:pt x="25" y="82"/>
                    <a:pt x="27" y="80"/>
                    <a:pt x="29" y="79"/>
                  </a:cubicBezTo>
                  <a:cubicBezTo>
                    <a:pt x="29" y="78"/>
                    <a:pt x="28" y="77"/>
                    <a:pt x="28" y="77"/>
                  </a:cubicBezTo>
                  <a:cubicBezTo>
                    <a:pt x="29" y="75"/>
                    <a:pt x="30" y="76"/>
                    <a:pt x="31" y="76"/>
                  </a:cubicBezTo>
                  <a:cubicBezTo>
                    <a:pt x="35" y="76"/>
                    <a:pt x="37" y="72"/>
                    <a:pt x="40" y="70"/>
                  </a:cubicBezTo>
                  <a:cubicBezTo>
                    <a:pt x="26" y="68"/>
                    <a:pt x="20" y="81"/>
                    <a:pt x="9" y="86"/>
                  </a:cubicBezTo>
                  <a:cubicBezTo>
                    <a:pt x="9" y="87"/>
                    <a:pt x="9" y="87"/>
                    <a:pt x="9" y="88"/>
                  </a:cubicBezTo>
                  <a:cubicBezTo>
                    <a:pt x="6" y="87"/>
                    <a:pt x="5" y="89"/>
                    <a:pt x="4" y="91"/>
                  </a:cubicBezTo>
                  <a:cubicBezTo>
                    <a:pt x="14" y="91"/>
                    <a:pt x="25" y="91"/>
                    <a:pt x="35" y="91"/>
                  </a:cubicBezTo>
                  <a:cubicBezTo>
                    <a:pt x="47" y="91"/>
                    <a:pt x="58" y="89"/>
                    <a:pt x="68" y="90"/>
                  </a:cubicBezTo>
                  <a:cubicBezTo>
                    <a:pt x="71" y="90"/>
                    <a:pt x="76" y="90"/>
                    <a:pt x="79" y="89"/>
                  </a:cubicBezTo>
                  <a:cubicBezTo>
                    <a:pt x="81" y="89"/>
                    <a:pt x="82" y="86"/>
                    <a:pt x="84" y="85"/>
                  </a:cubicBezTo>
                  <a:cubicBezTo>
                    <a:pt x="86" y="84"/>
                    <a:pt x="89" y="83"/>
                    <a:pt x="91" y="81"/>
                  </a:cubicBezTo>
                  <a:cubicBezTo>
                    <a:pt x="98" y="73"/>
                    <a:pt x="105" y="67"/>
                    <a:pt x="111" y="60"/>
                  </a:cubicBezTo>
                  <a:cubicBezTo>
                    <a:pt x="86" y="58"/>
                    <a:pt x="62" y="62"/>
                    <a:pt x="37" y="62"/>
                  </a:cubicBezTo>
                  <a:cubicBezTo>
                    <a:pt x="37" y="62"/>
                    <a:pt x="37" y="62"/>
                    <a:pt x="37" y="61"/>
                  </a:cubicBezTo>
                  <a:cubicBezTo>
                    <a:pt x="38" y="60"/>
                    <a:pt x="38" y="58"/>
                    <a:pt x="40" y="58"/>
                  </a:cubicBezTo>
                  <a:cubicBezTo>
                    <a:pt x="41" y="39"/>
                    <a:pt x="44" y="23"/>
                    <a:pt x="44" y="5"/>
                  </a:cubicBezTo>
                  <a:cubicBezTo>
                    <a:pt x="43" y="6"/>
                    <a:pt x="43" y="5"/>
                    <a:pt x="42" y="5"/>
                  </a:cubicBezTo>
                  <a:cubicBezTo>
                    <a:pt x="42" y="3"/>
                    <a:pt x="43" y="3"/>
                    <a:pt x="43" y="2"/>
                  </a:cubicBezTo>
                  <a:cubicBezTo>
                    <a:pt x="53" y="0"/>
                    <a:pt x="64" y="1"/>
                    <a:pt x="74" y="2"/>
                  </a:cubicBezTo>
                  <a:cubicBezTo>
                    <a:pt x="82" y="2"/>
                    <a:pt x="90" y="2"/>
                    <a:pt x="98" y="2"/>
                  </a:cubicBezTo>
                  <a:cubicBezTo>
                    <a:pt x="99" y="2"/>
                    <a:pt x="99" y="2"/>
                    <a:pt x="100" y="2"/>
                  </a:cubicBezTo>
                  <a:cubicBezTo>
                    <a:pt x="103" y="3"/>
                    <a:pt x="107" y="2"/>
                    <a:pt x="111" y="2"/>
                  </a:cubicBezTo>
                  <a:cubicBezTo>
                    <a:pt x="112" y="0"/>
                    <a:pt x="115" y="1"/>
                    <a:pt x="116" y="2"/>
                  </a:cubicBezTo>
                  <a:close/>
                  <a:moveTo>
                    <a:pt x="47" y="7"/>
                  </a:moveTo>
                  <a:cubicBezTo>
                    <a:pt x="48" y="7"/>
                    <a:pt x="47" y="6"/>
                    <a:pt x="47" y="5"/>
                  </a:cubicBezTo>
                  <a:cubicBezTo>
                    <a:pt x="47" y="5"/>
                    <a:pt x="47" y="7"/>
                    <a:pt x="47" y="7"/>
                  </a:cubicBezTo>
                  <a:close/>
                  <a:moveTo>
                    <a:pt x="45" y="35"/>
                  </a:moveTo>
                  <a:cubicBezTo>
                    <a:pt x="45" y="35"/>
                    <a:pt x="45" y="34"/>
                    <a:pt x="45" y="34"/>
                  </a:cubicBezTo>
                  <a:cubicBezTo>
                    <a:pt x="45" y="34"/>
                    <a:pt x="44" y="35"/>
                    <a:pt x="45" y="35"/>
                  </a:cubicBezTo>
                  <a:close/>
                  <a:moveTo>
                    <a:pt x="64" y="76"/>
                  </a:moveTo>
                  <a:cubicBezTo>
                    <a:pt x="68" y="76"/>
                    <a:pt x="72" y="76"/>
                    <a:pt x="75" y="77"/>
                  </a:cubicBezTo>
                  <a:cubicBezTo>
                    <a:pt x="79" y="73"/>
                    <a:pt x="83" y="71"/>
                    <a:pt x="86" y="68"/>
                  </a:cubicBezTo>
                  <a:cubicBezTo>
                    <a:pt x="76" y="67"/>
                    <a:pt x="71" y="73"/>
                    <a:pt x="64" y="76"/>
                  </a:cubicBezTo>
                  <a:close/>
                  <a:moveTo>
                    <a:pt x="69" y="68"/>
                  </a:moveTo>
                  <a:cubicBezTo>
                    <a:pt x="69" y="68"/>
                    <a:pt x="70" y="68"/>
                    <a:pt x="70" y="67"/>
                  </a:cubicBezTo>
                  <a:cubicBezTo>
                    <a:pt x="69" y="67"/>
                    <a:pt x="67" y="67"/>
                    <a:pt x="68" y="68"/>
                  </a:cubicBezTo>
                  <a:cubicBezTo>
                    <a:pt x="61" y="67"/>
                    <a:pt x="54" y="72"/>
                    <a:pt x="50" y="76"/>
                  </a:cubicBezTo>
                  <a:cubicBezTo>
                    <a:pt x="62" y="78"/>
                    <a:pt x="68" y="72"/>
                    <a:pt x="76" y="68"/>
                  </a:cubicBezTo>
                  <a:cubicBezTo>
                    <a:pt x="73" y="67"/>
                    <a:pt x="70" y="68"/>
                    <a:pt x="69" y="68"/>
                  </a:cubicBezTo>
                  <a:close/>
                  <a:moveTo>
                    <a:pt x="56" y="68"/>
                  </a:moveTo>
                  <a:cubicBezTo>
                    <a:pt x="55" y="70"/>
                    <a:pt x="50" y="69"/>
                    <a:pt x="48" y="69"/>
                  </a:cubicBezTo>
                  <a:cubicBezTo>
                    <a:pt x="43" y="70"/>
                    <a:pt x="38" y="73"/>
                    <a:pt x="36" y="76"/>
                  </a:cubicBezTo>
                  <a:cubicBezTo>
                    <a:pt x="46" y="78"/>
                    <a:pt x="53" y="73"/>
                    <a:pt x="57" y="68"/>
                  </a:cubicBezTo>
                  <a:cubicBezTo>
                    <a:pt x="57" y="68"/>
                    <a:pt x="57" y="68"/>
                    <a:pt x="56" y="68"/>
                  </a:cubicBezTo>
                  <a:close/>
                  <a:moveTo>
                    <a:pt x="35" y="86"/>
                  </a:moveTo>
                  <a:cubicBezTo>
                    <a:pt x="47" y="85"/>
                    <a:pt x="63" y="87"/>
                    <a:pt x="72" y="79"/>
                  </a:cubicBezTo>
                  <a:cubicBezTo>
                    <a:pt x="71" y="78"/>
                    <a:pt x="70" y="78"/>
                    <a:pt x="70" y="78"/>
                  </a:cubicBezTo>
                  <a:cubicBezTo>
                    <a:pt x="68" y="79"/>
                    <a:pt x="64" y="78"/>
                    <a:pt x="61" y="78"/>
                  </a:cubicBezTo>
                  <a:cubicBezTo>
                    <a:pt x="57" y="78"/>
                    <a:pt x="54" y="82"/>
                    <a:pt x="50" y="83"/>
                  </a:cubicBezTo>
                  <a:cubicBezTo>
                    <a:pt x="50" y="84"/>
                    <a:pt x="50" y="84"/>
                    <a:pt x="49" y="85"/>
                  </a:cubicBezTo>
                  <a:cubicBezTo>
                    <a:pt x="48" y="85"/>
                    <a:pt x="47" y="85"/>
                    <a:pt x="47" y="84"/>
                  </a:cubicBezTo>
                  <a:cubicBezTo>
                    <a:pt x="49" y="81"/>
                    <a:pt x="53" y="81"/>
                    <a:pt x="56" y="78"/>
                  </a:cubicBezTo>
                  <a:cubicBezTo>
                    <a:pt x="46" y="76"/>
                    <a:pt x="40" y="81"/>
                    <a:pt x="35" y="86"/>
                  </a:cubicBezTo>
                  <a:close/>
                  <a:moveTo>
                    <a:pt x="14" y="80"/>
                  </a:moveTo>
                  <a:cubicBezTo>
                    <a:pt x="17" y="79"/>
                    <a:pt x="21" y="76"/>
                    <a:pt x="23" y="73"/>
                  </a:cubicBezTo>
                  <a:cubicBezTo>
                    <a:pt x="20" y="76"/>
                    <a:pt x="16" y="77"/>
                    <a:pt x="14" y="80"/>
                  </a:cubicBezTo>
                  <a:close/>
                  <a:moveTo>
                    <a:pt x="27" y="82"/>
                  </a:moveTo>
                  <a:cubicBezTo>
                    <a:pt x="28" y="82"/>
                    <a:pt x="29" y="82"/>
                    <a:pt x="30" y="83"/>
                  </a:cubicBezTo>
                  <a:cubicBezTo>
                    <a:pt x="29" y="83"/>
                    <a:pt x="27" y="82"/>
                    <a:pt x="26" y="83"/>
                  </a:cubicBezTo>
                  <a:cubicBezTo>
                    <a:pt x="27" y="85"/>
                    <a:pt x="29" y="85"/>
                    <a:pt x="32" y="86"/>
                  </a:cubicBezTo>
                  <a:cubicBezTo>
                    <a:pt x="35" y="82"/>
                    <a:pt x="40" y="81"/>
                    <a:pt x="43" y="78"/>
                  </a:cubicBezTo>
                  <a:cubicBezTo>
                    <a:pt x="38" y="78"/>
                    <a:pt x="30" y="77"/>
                    <a:pt x="27" y="82"/>
                  </a:cubicBezTo>
                  <a:close/>
                  <a:moveTo>
                    <a:pt x="64" y="92"/>
                  </a:moveTo>
                  <a:cubicBezTo>
                    <a:pt x="66" y="93"/>
                    <a:pt x="69" y="92"/>
                    <a:pt x="71" y="92"/>
                  </a:cubicBezTo>
                  <a:cubicBezTo>
                    <a:pt x="69" y="91"/>
                    <a:pt x="66" y="92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8" name="组合 557"/>
          <p:cNvGrpSpPr/>
          <p:nvPr/>
        </p:nvGrpSpPr>
        <p:grpSpPr>
          <a:xfrm>
            <a:off x="4257465" y="2508991"/>
            <a:ext cx="350939" cy="261461"/>
            <a:chOff x="10459504" y="2433981"/>
            <a:chExt cx="350939" cy="261461"/>
          </a:xfrm>
          <a:solidFill>
            <a:srgbClr val="00B050"/>
          </a:solidFill>
        </p:grpSpPr>
        <p:sp>
          <p:nvSpPr>
            <p:cNvPr id="544" name="Freeform 193"/>
            <p:cNvSpPr>
              <a:spLocks/>
            </p:cNvSpPr>
            <p:nvPr/>
          </p:nvSpPr>
          <p:spPr bwMode="auto">
            <a:xfrm>
              <a:off x="10676807" y="2478139"/>
              <a:ext cx="103422" cy="36024"/>
            </a:xfrm>
            <a:custGeom>
              <a:avLst/>
              <a:gdLst>
                <a:gd name="T0" fmla="*/ 38 w 38"/>
                <a:gd name="T1" fmla="*/ 10 h 13"/>
                <a:gd name="T2" fmla="*/ 36 w 38"/>
                <a:gd name="T3" fmla="*/ 13 h 13"/>
                <a:gd name="T4" fmla="*/ 36 w 38"/>
                <a:gd name="T5" fmla="*/ 11 h 13"/>
                <a:gd name="T6" fmla="*/ 1 w 38"/>
                <a:gd name="T7" fmla="*/ 9 h 13"/>
                <a:gd name="T8" fmla="*/ 0 w 38"/>
                <a:gd name="T9" fmla="*/ 8 h 13"/>
                <a:gd name="T10" fmla="*/ 38 w 38"/>
                <a:gd name="T1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3">
                  <a:moveTo>
                    <a:pt x="38" y="10"/>
                  </a:moveTo>
                  <a:cubicBezTo>
                    <a:pt x="38" y="12"/>
                    <a:pt x="37" y="13"/>
                    <a:pt x="36" y="13"/>
                  </a:cubicBezTo>
                  <a:cubicBezTo>
                    <a:pt x="35" y="12"/>
                    <a:pt x="36" y="12"/>
                    <a:pt x="36" y="11"/>
                  </a:cubicBezTo>
                  <a:cubicBezTo>
                    <a:pt x="25" y="5"/>
                    <a:pt x="10" y="3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10" y="0"/>
                    <a:pt x="26" y="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194"/>
            <p:cNvSpPr>
              <a:spLocks/>
            </p:cNvSpPr>
            <p:nvPr/>
          </p:nvSpPr>
          <p:spPr bwMode="auto">
            <a:xfrm>
              <a:off x="10687266" y="2510676"/>
              <a:ext cx="88316" cy="11620"/>
            </a:xfrm>
            <a:custGeom>
              <a:avLst/>
              <a:gdLst>
                <a:gd name="T0" fmla="*/ 32 w 32"/>
                <a:gd name="T1" fmla="*/ 4 h 4"/>
                <a:gd name="T2" fmla="*/ 0 w 32"/>
                <a:gd name="T3" fmla="*/ 3 h 4"/>
                <a:gd name="T4" fmla="*/ 4 w 32"/>
                <a:gd name="T5" fmla="*/ 0 h 4"/>
                <a:gd name="T6" fmla="*/ 29 w 32"/>
                <a:gd name="T7" fmla="*/ 2 h 4"/>
                <a:gd name="T8" fmla="*/ 32 w 3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">
                  <a:moveTo>
                    <a:pt x="32" y="4"/>
                  </a:moveTo>
                  <a:cubicBezTo>
                    <a:pt x="23" y="3"/>
                    <a:pt x="10" y="1"/>
                    <a:pt x="0" y="3"/>
                  </a:cubicBezTo>
                  <a:cubicBezTo>
                    <a:pt x="0" y="0"/>
                    <a:pt x="3" y="2"/>
                    <a:pt x="4" y="0"/>
                  </a:cubicBezTo>
                  <a:cubicBezTo>
                    <a:pt x="11" y="1"/>
                    <a:pt x="22" y="0"/>
                    <a:pt x="29" y="2"/>
                  </a:cubicBezTo>
                  <a:cubicBezTo>
                    <a:pt x="29" y="3"/>
                    <a:pt x="31" y="3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 195"/>
            <p:cNvSpPr>
              <a:spLocks/>
            </p:cNvSpPr>
            <p:nvPr/>
          </p:nvSpPr>
          <p:spPr bwMode="auto">
            <a:xfrm>
              <a:off x="10514120" y="2478139"/>
              <a:ext cx="102260" cy="44158"/>
            </a:xfrm>
            <a:custGeom>
              <a:avLst/>
              <a:gdLst>
                <a:gd name="T0" fmla="*/ 32 w 37"/>
                <a:gd name="T1" fmla="*/ 16 h 16"/>
                <a:gd name="T2" fmla="*/ 10 w 37"/>
                <a:gd name="T3" fmla="*/ 5 h 16"/>
                <a:gd name="T4" fmla="*/ 9 w 37"/>
                <a:gd name="T5" fmla="*/ 4 h 16"/>
                <a:gd name="T6" fmla="*/ 1 w 37"/>
                <a:gd name="T7" fmla="*/ 9 h 16"/>
                <a:gd name="T8" fmla="*/ 2 w 37"/>
                <a:gd name="T9" fmla="*/ 6 h 16"/>
                <a:gd name="T10" fmla="*/ 31 w 37"/>
                <a:gd name="T11" fmla="*/ 7 h 16"/>
                <a:gd name="T12" fmla="*/ 33 w 37"/>
                <a:gd name="T13" fmla="*/ 10 h 16"/>
                <a:gd name="T14" fmla="*/ 32 w 3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6">
                  <a:moveTo>
                    <a:pt x="32" y="16"/>
                  </a:moveTo>
                  <a:cubicBezTo>
                    <a:pt x="33" y="7"/>
                    <a:pt x="18" y="1"/>
                    <a:pt x="10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6" y="5"/>
                    <a:pt x="4" y="8"/>
                    <a:pt x="1" y="9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9" y="1"/>
                    <a:pt x="22" y="0"/>
                    <a:pt x="31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33" y="11"/>
                    <a:pt x="37" y="16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 196"/>
            <p:cNvSpPr>
              <a:spLocks/>
            </p:cNvSpPr>
            <p:nvPr/>
          </p:nvSpPr>
          <p:spPr bwMode="auto">
            <a:xfrm>
              <a:off x="10673321" y="2530431"/>
              <a:ext cx="102260" cy="24403"/>
            </a:xfrm>
            <a:custGeom>
              <a:avLst/>
              <a:gdLst>
                <a:gd name="T0" fmla="*/ 37 w 37"/>
                <a:gd name="T1" fmla="*/ 5 h 9"/>
                <a:gd name="T2" fmla="*/ 35 w 37"/>
                <a:gd name="T3" fmla="*/ 8 h 9"/>
                <a:gd name="T4" fmla="*/ 34 w 37"/>
                <a:gd name="T5" fmla="*/ 8 h 9"/>
                <a:gd name="T6" fmla="*/ 35 w 37"/>
                <a:gd name="T7" fmla="*/ 6 h 9"/>
                <a:gd name="T8" fmla="*/ 6 w 37"/>
                <a:gd name="T9" fmla="*/ 4 h 9"/>
                <a:gd name="T10" fmla="*/ 0 w 37"/>
                <a:gd name="T11" fmla="*/ 7 h 9"/>
                <a:gd name="T12" fmla="*/ 4 w 37"/>
                <a:gd name="T13" fmla="*/ 3 h 9"/>
                <a:gd name="T14" fmla="*/ 37 w 37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9">
                  <a:moveTo>
                    <a:pt x="37" y="5"/>
                  </a:moveTo>
                  <a:cubicBezTo>
                    <a:pt x="37" y="6"/>
                    <a:pt x="36" y="7"/>
                    <a:pt x="35" y="8"/>
                  </a:cubicBezTo>
                  <a:cubicBezTo>
                    <a:pt x="35" y="8"/>
                    <a:pt x="34" y="9"/>
                    <a:pt x="34" y="8"/>
                  </a:cubicBezTo>
                  <a:cubicBezTo>
                    <a:pt x="33" y="7"/>
                    <a:pt x="35" y="7"/>
                    <a:pt x="35" y="6"/>
                  </a:cubicBezTo>
                  <a:cubicBezTo>
                    <a:pt x="25" y="2"/>
                    <a:pt x="13" y="1"/>
                    <a:pt x="6" y="4"/>
                  </a:cubicBezTo>
                  <a:cubicBezTo>
                    <a:pt x="4" y="5"/>
                    <a:pt x="2" y="8"/>
                    <a:pt x="0" y="7"/>
                  </a:cubicBezTo>
                  <a:cubicBezTo>
                    <a:pt x="0" y="5"/>
                    <a:pt x="2" y="4"/>
                    <a:pt x="4" y="3"/>
                  </a:cubicBezTo>
                  <a:cubicBezTo>
                    <a:pt x="12" y="0"/>
                    <a:pt x="28" y="0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197"/>
            <p:cNvSpPr>
              <a:spLocks/>
            </p:cNvSpPr>
            <p:nvPr/>
          </p:nvSpPr>
          <p:spPr bwMode="auto">
            <a:xfrm>
              <a:off x="10533875" y="2508352"/>
              <a:ext cx="74371" cy="24403"/>
            </a:xfrm>
            <a:custGeom>
              <a:avLst/>
              <a:gdLst>
                <a:gd name="T0" fmla="*/ 27 w 27"/>
                <a:gd name="T1" fmla="*/ 9 h 9"/>
                <a:gd name="T2" fmla="*/ 13 w 27"/>
                <a:gd name="T3" fmla="*/ 3 h 9"/>
                <a:gd name="T4" fmla="*/ 0 w 27"/>
                <a:gd name="T5" fmla="*/ 1 h 9"/>
                <a:gd name="T6" fmla="*/ 14 w 27"/>
                <a:gd name="T7" fmla="*/ 1 h 9"/>
                <a:gd name="T8" fmla="*/ 27 w 2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9">
                  <a:moveTo>
                    <a:pt x="27" y="9"/>
                  </a:moveTo>
                  <a:cubicBezTo>
                    <a:pt x="24" y="6"/>
                    <a:pt x="18" y="3"/>
                    <a:pt x="13" y="3"/>
                  </a:cubicBezTo>
                  <a:cubicBezTo>
                    <a:pt x="8" y="1"/>
                    <a:pt x="2" y="4"/>
                    <a:pt x="0" y="1"/>
                  </a:cubicBezTo>
                  <a:cubicBezTo>
                    <a:pt x="3" y="0"/>
                    <a:pt x="9" y="0"/>
                    <a:pt x="14" y="1"/>
                  </a:cubicBezTo>
                  <a:cubicBezTo>
                    <a:pt x="19" y="2"/>
                    <a:pt x="26" y="4"/>
                    <a:pt x="2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 198"/>
            <p:cNvSpPr>
              <a:spLocks/>
            </p:cNvSpPr>
            <p:nvPr/>
          </p:nvSpPr>
          <p:spPr bwMode="auto">
            <a:xfrm>
              <a:off x="10676807" y="2554834"/>
              <a:ext cx="92964" cy="22079"/>
            </a:xfrm>
            <a:custGeom>
              <a:avLst/>
              <a:gdLst>
                <a:gd name="T0" fmla="*/ 34 w 34"/>
                <a:gd name="T1" fmla="*/ 7 h 8"/>
                <a:gd name="T2" fmla="*/ 9 w 34"/>
                <a:gd name="T3" fmla="*/ 5 h 8"/>
                <a:gd name="T4" fmla="*/ 0 w 34"/>
                <a:gd name="T5" fmla="*/ 3 h 8"/>
                <a:gd name="T6" fmla="*/ 29 w 34"/>
                <a:gd name="T7" fmla="*/ 3 h 8"/>
                <a:gd name="T8" fmla="*/ 34 w 3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8">
                  <a:moveTo>
                    <a:pt x="34" y="7"/>
                  </a:moveTo>
                  <a:cubicBezTo>
                    <a:pt x="25" y="3"/>
                    <a:pt x="16" y="3"/>
                    <a:pt x="9" y="5"/>
                  </a:cubicBezTo>
                  <a:cubicBezTo>
                    <a:pt x="6" y="4"/>
                    <a:pt x="1" y="8"/>
                    <a:pt x="0" y="3"/>
                  </a:cubicBezTo>
                  <a:cubicBezTo>
                    <a:pt x="9" y="4"/>
                    <a:pt x="20" y="0"/>
                    <a:pt x="29" y="3"/>
                  </a:cubicBezTo>
                  <a:cubicBezTo>
                    <a:pt x="31" y="4"/>
                    <a:pt x="34" y="4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Freeform 199"/>
            <p:cNvSpPr>
              <a:spLocks/>
            </p:cNvSpPr>
            <p:nvPr/>
          </p:nvSpPr>
          <p:spPr bwMode="auto">
            <a:xfrm>
              <a:off x="10519930" y="2524621"/>
              <a:ext cx="5810" cy="2324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1" y="0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Freeform 200"/>
            <p:cNvSpPr>
              <a:spLocks/>
            </p:cNvSpPr>
            <p:nvPr/>
          </p:nvSpPr>
          <p:spPr bwMode="auto">
            <a:xfrm>
              <a:off x="10668673" y="2582723"/>
              <a:ext cx="103422" cy="16269"/>
            </a:xfrm>
            <a:custGeom>
              <a:avLst/>
              <a:gdLst>
                <a:gd name="T0" fmla="*/ 36 w 38"/>
                <a:gd name="T1" fmla="*/ 6 h 6"/>
                <a:gd name="T2" fmla="*/ 5 w 38"/>
                <a:gd name="T3" fmla="*/ 4 h 6"/>
                <a:gd name="T4" fmla="*/ 0 w 38"/>
                <a:gd name="T5" fmla="*/ 6 h 6"/>
                <a:gd name="T6" fmla="*/ 0 w 38"/>
                <a:gd name="T7" fmla="*/ 4 h 6"/>
                <a:gd name="T8" fmla="*/ 32 w 38"/>
                <a:gd name="T9" fmla="*/ 2 h 6"/>
                <a:gd name="T10" fmla="*/ 36 w 38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6">
                  <a:moveTo>
                    <a:pt x="36" y="6"/>
                  </a:moveTo>
                  <a:cubicBezTo>
                    <a:pt x="28" y="4"/>
                    <a:pt x="13" y="1"/>
                    <a:pt x="5" y="4"/>
                  </a:cubicBezTo>
                  <a:cubicBezTo>
                    <a:pt x="3" y="5"/>
                    <a:pt x="2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7" y="0"/>
                    <a:pt x="22" y="1"/>
                    <a:pt x="32" y="2"/>
                  </a:cubicBezTo>
                  <a:cubicBezTo>
                    <a:pt x="34" y="3"/>
                    <a:pt x="38" y="4"/>
                    <a:pt x="3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Freeform 201"/>
            <p:cNvSpPr>
              <a:spLocks/>
            </p:cNvSpPr>
            <p:nvPr/>
          </p:nvSpPr>
          <p:spPr bwMode="auto">
            <a:xfrm>
              <a:off x="10511796" y="2538565"/>
              <a:ext cx="96450" cy="40672"/>
            </a:xfrm>
            <a:custGeom>
              <a:avLst/>
              <a:gdLst>
                <a:gd name="T0" fmla="*/ 34 w 35"/>
                <a:gd name="T1" fmla="*/ 15 h 15"/>
                <a:gd name="T2" fmla="*/ 32 w 35"/>
                <a:gd name="T3" fmla="*/ 14 h 15"/>
                <a:gd name="T4" fmla="*/ 33 w 35"/>
                <a:gd name="T5" fmla="*/ 12 h 15"/>
                <a:gd name="T6" fmla="*/ 0 w 35"/>
                <a:gd name="T7" fmla="*/ 3 h 15"/>
                <a:gd name="T8" fmla="*/ 0 w 35"/>
                <a:gd name="T9" fmla="*/ 1 h 15"/>
                <a:gd name="T10" fmla="*/ 14 w 35"/>
                <a:gd name="T11" fmla="*/ 1 h 15"/>
                <a:gd name="T12" fmla="*/ 35 w 35"/>
                <a:gd name="T13" fmla="*/ 12 h 15"/>
                <a:gd name="T14" fmla="*/ 34 w 35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5">
                  <a:moveTo>
                    <a:pt x="34" y="15"/>
                  </a:moveTo>
                  <a:cubicBezTo>
                    <a:pt x="33" y="15"/>
                    <a:pt x="33" y="15"/>
                    <a:pt x="32" y="14"/>
                  </a:cubicBezTo>
                  <a:cubicBezTo>
                    <a:pt x="32" y="13"/>
                    <a:pt x="33" y="14"/>
                    <a:pt x="33" y="12"/>
                  </a:cubicBezTo>
                  <a:cubicBezTo>
                    <a:pt x="26" y="5"/>
                    <a:pt x="10" y="1"/>
                    <a:pt x="0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4" y="0"/>
                    <a:pt x="10" y="0"/>
                    <a:pt x="14" y="1"/>
                  </a:cubicBezTo>
                  <a:cubicBezTo>
                    <a:pt x="21" y="2"/>
                    <a:pt x="31" y="6"/>
                    <a:pt x="35" y="12"/>
                  </a:cubicBezTo>
                  <a:cubicBezTo>
                    <a:pt x="35" y="13"/>
                    <a:pt x="35" y="14"/>
                    <a:pt x="3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202"/>
            <p:cNvSpPr>
              <a:spLocks/>
            </p:cNvSpPr>
            <p:nvPr/>
          </p:nvSpPr>
          <p:spPr bwMode="auto">
            <a:xfrm>
              <a:off x="10514120" y="2560644"/>
              <a:ext cx="88316" cy="32537"/>
            </a:xfrm>
            <a:custGeom>
              <a:avLst/>
              <a:gdLst>
                <a:gd name="T0" fmla="*/ 32 w 32"/>
                <a:gd name="T1" fmla="*/ 12 h 12"/>
                <a:gd name="T2" fmla="*/ 0 w 32"/>
                <a:gd name="T3" fmla="*/ 2 h 12"/>
                <a:gd name="T4" fmla="*/ 4 w 32"/>
                <a:gd name="T5" fmla="*/ 2 h 12"/>
                <a:gd name="T6" fmla="*/ 23 w 32"/>
                <a:gd name="T7" fmla="*/ 6 h 12"/>
                <a:gd name="T8" fmla="*/ 32 w 3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2">
                  <a:moveTo>
                    <a:pt x="32" y="12"/>
                  </a:moveTo>
                  <a:cubicBezTo>
                    <a:pt x="25" y="4"/>
                    <a:pt x="8" y="7"/>
                    <a:pt x="0" y="2"/>
                  </a:cubicBezTo>
                  <a:cubicBezTo>
                    <a:pt x="1" y="0"/>
                    <a:pt x="3" y="2"/>
                    <a:pt x="4" y="2"/>
                  </a:cubicBezTo>
                  <a:cubicBezTo>
                    <a:pt x="10" y="3"/>
                    <a:pt x="17" y="3"/>
                    <a:pt x="23" y="6"/>
                  </a:cubicBezTo>
                  <a:cubicBezTo>
                    <a:pt x="27" y="6"/>
                    <a:pt x="31" y="9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Freeform 203"/>
            <p:cNvSpPr>
              <a:spLocks/>
            </p:cNvSpPr>
            <p:nvPr/>
          </p:nvSpPr>
          <p:spPr bwMode="auto">
            <a:xfrm>
              <a:off x="10670997" y="2615260"/>
              <a:ext cx="98774" cy="19755"/>
            </a:xfrm>
            <a:custGeom>
              <a:avLst/>
              <a:gdLst>
                <a:gd name="T0" fmla="*/ 36 w 36"/>
                <a:gd name="T1" fmla="*/ 6 h 7"/>
                <a:gd name="T2" fmla="*/ 7 w 36"/>
                <a:gd name="T3" fmla="*/ 3 h 7"/>
                <a:gd name="T4" fmla="*/ 0 w 36"/>
                <a:gd name="T5" fmla="*/ 5 h 7"/>
                <a:gd name="T6" fmla="*/ 11 w 36"/>
                <a:gd name="T7" fmla="*/ 1 h 7"/>
                <a:gd name="T8" fmla="*/ 33 w 36"/>
                <a:gd name="T9" fmla="*/ 5 h 7"/>
                <a:gd name="T10" fmla="*/ 36 w 36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7">
                  <a:moveTo>
                    <a:pt x="36" y="6"/>
                  </a:moveTo>
                  <a:cubicBezTo>
                    <a:pt x="28" y="7"/>
                    <a:pt x="15" y="1"/>
                    <a:pt x="7" y="3"/>
                  </a:cubicBezTo>
                  <a:cubicBezTo>
                    <a:pt x="5" y="3"/>
                    <a:pt x="2" y="6"/>
                    <a:pt x="0" y="5"/>
                  </a:cubicBezTo>
                  <a:cubicBezTo>
                    <a:pt x="2" y="1"/>
                    <a:pt x="8" y="2"/>
                    <a:pt x="11" y="1"/>
                  </a:cubicBezTo>
                  <a:cubicBezTo>
                    <a:pt x="18" y="0"/>
                    <a:pt x="27" y="4"/>
                    <a:pt x="33" y="5"/>
                  </a:cubicBezTo>
                  <a:cubicBezTo>
                    <a:pt x="34" y="5"/>
                    <a:pt x="35" y="5"/>
                    <a:pt x="3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Freeform 204"/>
            <p:cNvSpPr>
              <a:spLocks/>
            </p:cNvSpPr>
            <p:nvPr/>
          </p:nvSpPr>
          <p:spPr bwMode="auto">
            <a:xfrm>
              <a:off x="10505986" y="2590857"/>
              <a:ext cx="102260" cy="40672"/>
            </a:xfrm>
            <a:custGeom>
              <a:avLst/>
              <a:gdLst>
                <a:gd name="T0" fmla="*/ 37 w 37"/>
                <a:gd name="T1" fmla="*/ 15 h 15"/>
                <a:gd name="T2" fmla="*/ 6 w 37"/>
                <a:gd name="T3" fmla="*/ 3 h 15"/>
                <a:gd name="T4" fmla="*/ 0 w 37"/>
                <a:gd name="T5" fmla="*/ 2 h 15"/>
                <a:gd name="T6" fmla="*/ 12 w 37"/>
                <a:gd name="T7" fmla="*/ 1 h 15"/>
                <a:gd name="T8" fmla="*/ 30 w 37"/>
                <a:gd name="T9" fmla="*/ 9 h 15"/>
                <a:gd name="T10" fmla="*/ 37 w 37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5">
                  <a:moveTo>
                    <a:pt x="37" y="15"/>
                  </a:moveTo>
                  <a:cubicBezTo>
                    <a:pt x="28" y="11"/>
                    <a:pt x="18" y="2"/>
                    <a:pt x="6" y="3"/>
                  </a:cubicBezTo>
                  <a:cubicBezTo>
                    <a:pt x="4" y="3"/>
                    <a:pt x="1" y="4"/>
                    <a:pt x="0" y="2"/>
                  </a:cubicBezTo>
                  <a:cubicBezTo>
                    <a:pt x="3" y="1"/>
                    <a:pt x="8" y="0"/>
                    <a:pt x="12" y="1"/>
                  </a:cubicBezTo>
                  <a:cubicBezTo>
                    <a:pt x="18" y="1"/>
                    <a:pt x="25" y="5"/>
                    <a:pt x="30" y="9"/>
                  </a:cubicBezTo>
                  <a:cubicBezTo>
                    <a:pt x="33" y="11"/>
                    <a:pt x="37" y="12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 205"/>
            <p:cNvSpPr>
              <a:spLocks noEditPoints="1"/>
            </p:cNvSpPr>
            <p:nvPr/>
          </p:nvSpPr>
          <p:spPr bwMode="auto">
            <a:xfrm>
              <a:off x="10459504" y="2433981"/>
              <a:ext cx="350939" cy="261461"/>
            </a:xfrm>
            <a:custGeom>
              <a:avLst/>
              <a:gdLst>
                <a:gd name="T0" fmla="*/ 128 w 128"/>
                <a:gd name="T1" fmla="*/ 15 h 95"/>
                <a:gd name="T2" fmla="*/ 127 w 128"/>
                <a:gd name="T3" fmla="*/ 18 h 95"/>
                <a:gd name="T4" fmla="*/ 125 w 128"/>
                <a:gd name="T5" fmla="*/ 58 h 95"/>
                <a:gd name="T6" fmla="*/ 124 w 128"/>
                <a:gd name="T7" fmla="*/ 62 h 95"/>
                <a:gd name="T8" fmla="*/ 124 w 128"/>
                <a:gd name="T9" fmla="*/ 82 h 95"/>
                <a:gd name="T10" fmla="*/ 122 w 128"/>
                <a:gd name="T11" fmla="*/ 82 h 95"/>
                <a:gd name="T12" fmla="*/ 120 w 128"/>
                <a:gd name="T13" fmla="*/ 86 h 95"/>
                <a:gd name="T14" fmla="*/ 96 w 128"/>
                <a:gd name="T15" fmla="*/ 83 h 95"/>
                <a:gd name="T16" fmla="*/ 87 w 128"/>
                <a:gd name="T17" fmla="*/ 86 h 95"/>
                <a:gd name="T18" fmla="*/ 81 w 128"/>
                <a:gd name="T19" fmla="*/ 87 h 95"/>
                <a:gd name="T20" fmla="*/ 80 w 128"/>
                <a:gd name="T21" fmla="*/ 86 h 95"/>
                <a:gd name="T22" fmla="*/ 77 w 128"/>
                <a:gd name="T23" fmla="*/ 87 h 95"/>
                <a:gd name="T24" fmla="*/ 78 w 128"/>
                <a:gd name="T25" fmla="*/ 88 h 95"/>
                <a:gd name="T26" fmla="*/ 72 w 128"/>
                <a:gd name="T27" fmla="*/ 89 h 95"/>
                <a:gd name="T28" fmla="*/ 61 w 128"/>
                <a:gd name="T29" fmla="*/ 94 h 95"/>
                <a:gd name="T30" fmla="*/ 58 w 128"/>
                <a:gd name="T31" fmla="*/ 89 h 95"/>
                <a:gd name="T32" fmla="*/ 33 w 128"/>
                <a:gd name="T33" fmla="*/ 80 h 95"/>
                <a:gd name="T34" fmla="*/ 11 w 128"/>
                <a:gd name="T35" fmla="*/ 83 h 95"/>
                <a:gd name="T36" fmla="*/ 9 w 128"/>
                <a:gd name="T37" fmla="*/ 79 h 95"/>
                <a:gd name="T38" fmla="*/ 20 w 128"/>
                <a:gd name="T39" fmla="*/ 78 h 95"/>
                <a:gd name="T40" fmla="*/ 6 w 128"/>
                <a:gd name="T41" fmla="*/ 79 h 95"/>
                <a:gd name="T42" fmla="*/ 5 w 128"/>
                <a:gd name="T43" fmla="*/ 81 h 95"/>
                <a:gd name="T44" fmla="*/ 3 w 128"/>
                <a:gd name="T45" fmla="*/ 81 h 95"/>
                <a:gd name="T46" fmla="*/ 3 w 128"/>
                <a:gd name="T47" fmla="*/ 83 h 95"/>
                <a:gd name="T48" fmla="*/ 1 w 128"/>
                <a:gd name="T49" fmla="*/ 81 h 95"/>
                <a:gd name="T50" fmla="*/ 0 w 128"/>
                <a:gd name="T51" fmla="*/ 77 h 95"/>
                <a:gd name="T52" fmla="*/ 17 w 128"/>
                <a:gd name="T53" fmla="*/ 8 h 95"/>
                <a:gd name="T54" fmla="*/ 70 w 128"/>
                <a:gd name="T55" fmla="*/ 16 h 95"/>
                <a:gd name="T56" fmla="*/ 75 w 128"/>
                <a:gd name="T57" fmla="*/ 15 h 95"/>
                <a:gd name="T58" fmla="*/ 126 w 128"/>
                <a:gd name="T59" fmla="*/ 15 h 95"/>
                <a:gd name="T60" fmla="*/ 128 w 128"/>
                <a:gd name="T61" fmla="*/ 15 h 95"/>
                <a:gd name="T62" fmla="*/ 124 w 128"/>
                <a:gd name="T63" fmla="*/ 16 h 95"/>
                <a:gd name="T64" fmla="*/ 77 w 128"/>
                <a:gd name="T65" fmla="*/ 15 h 95"/>
                <a:gd name="T66" fmla="*/ 75 w 128"/>
                <a:gd name="T67" fmla="*/ 16 h 95"/>
                <a:gd name="T68" fmla="*/ 66 w 128"/>
                <a:gd name="T69" fmla="*/ 82 h 95"/>
                <a:gd name="T70" fmla="*/ 65 w 128"/>
                <a:gd name="T71" fmla="*/ 83 h 95"/>
                <a:gd name="T72" fmla="*/ 64 w 128"/>
                <a:gd name="T73" fmla="*/ 75 h 95"/>
                <a:gd name="T74" fmla="*/ 63 w 128"/>
                <a:gd name="T75" fmla="*/ 72 h 95"/>
                <a:gd name="T76" fmla="*/ 64 w 128"/>
                <a:gd name="T77" fmla="*/ 68 h 95"/>
                <a:gd name="T78" fmla="*/ 67 w 128"/>
                <a:gd name="T79" fmla="*/ 47 h 95"/>
                <a:gd name="T80" fmla="*/ 70 w 128"/>
                <a:gd name="T81" fmla="*/ 21 h 95"/>
                <a:gd name="T82" fmla="*/ 58 w 128"/>
                <a:gd name="T83" fmla="*/ 9 h 95"/>
                <a:gd name="T84" fmla="*/ 21 w 128"/>
                <a:gd name="T85" fmla="*/ 8 h 95"/>
                <a:gd name="T86" fmla="*/ 21 w 128"/>
                <a:gd name="T87" fmla="*/ 10 h 95"/>
                <a:gd name="T88" fmla="*/ 19 w 128"/>
                <a:gd name="T89" fmla="*/ 10 h 95"/>
                <a:gd name="T90" fmla="*/ 3 w 128"/>
                <a:gd name="T91" fmla="*/ 78 h 95"/>
                <a:gd name="T92" fmla="*/ 65 w 128"/>
                <a:gd name="T93" fmla="*/ 84 h 95"/>
                <a:gd name="T94" fmla="*/ 121 w 128"/>
                <a:gd name="T95" fmla="*/ 81 h 95"/>
                <a:gd name="T96" fmla="*/ 125 w 128"/>
                <a:gd name="T97" fmla="*/ 18 h 95"/>
                <a:gd name="T98" fmla="*/ 124 w 128"/>
                <a:gd name="T99" fmla="*/ 16 h 95"/>
                <a:gd name="T100" fmla="*/ 65 w 128"/>
                <a:gd name="T101" fmla="*/ 88 h 95"/>
                <a:gd name="T102" fmla="*/ 64 w 128"/>
                <a:gd name="T103" fmla="*/ 89 h 95"/>
                <a:gd name="T104" fmla="*/ 67 w 128"/>
                <a:gd name="T105" fmla="*/ 89 h 95"/>
                <a:gd name="T106" fmla="*/ 66 w 128"/>
                <a:gd name="T107" fmla="*/ 88 h 95"/>
                <a:gd name="T108" fmla="*/ 76 w 128"/>
                <a:gd name="T109" fmla="*/ 83 h 95"/>
                <a:gd name="T110" fmla="*/ 65 w 128"/>
                <a:gd name="T111" fmla="*/ 87 h 95"/>
                <a:gd name="T112" fmla="*/ 50 w 128"/>
                <a:gd name="T113" fmla="*/ 80 h 95"/>
                <a:gd name="T114" fmla="*/ 65 w 128"/>
                <a:gd name="T115" fmla="*/ 88 h 95"/>
                <a:gd name="T116" fmla="*/ 65 w 128"/>
                <a:gd name="T117" fmla="*/ 92 h 95"/>
                <a:gd name="T118" fmla="*/ 62 w 128"/>
                <a:gd name="T119" fmla="*/ 91 h 95"/>
                <a:gd name="T120" fmla="*/ 65 w 128"/>
                <a:gd name="T121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8" h="95">
                  <a:moveTo>
                    <a:pt x="128" y="15"/>
                  </a:moveTo>
                  <a:cubicBezTo>
                    <a:pt x="128" y="16"/>
                    <a:pt x="127" y="17"/>
                    <a:pt x="127" y="18"/>
                  </a:cubicBezTo>
                  <a:cubicBezTo>
                    <a:pt x="126" y="32"/>
                    <a:pt x="125" y="46"/>
                    <a:pt x="125" y="58"/>
                  </a:cubicBezTo>
                  <a:cubicBezTo>
                    <a:pt x="125" y="59"/>
                    <a:pt x="125" y="61"/>
                    <a:pt x="124" y="62"/>
                  </a:cubicBezTo>
                  <a:cubicBezTo>
                    <a:pt x="124" y="68"/>
                    <a:pt x="126" y="75"/>
                    <a:pt x="124" y="82"/>
                  </a:cubicBezTo>
                  <a:cubicBezTo>
                    <a:pt x="123" y="82"/>
                    <a:pt x="123" y="83"/>
                    <a:pt x="122" y="82"/>
                  </a:cubicBezTo>
                  <a:cubicBezTo>
                    <a:pt x="120" y="83"/>
                    <a:pt x="121" y="84"/>
                    <a:pt x="120" y="86"/>
                  </a:cubicBezTo>
                  <a:cubicBezTo>
                    <a:pt x="112" y="83"/>
                    <a:pt x="103" y="86"/>
                    <a:pt x="96" y="83"/>
                  </a:cubicBezTo>
                  <a:cubicBezTo>
                    <a:pt x="93" y="85"/>
                    <a:pt x="89" y="84"/>
                    <a:pt x="87" y="86"/>
                  </a:cubicBezTo>
                  <a:cubicBezTo>
                    <a:pt x="84" y="85"/>
                    <a:pt x="83" y="87"/>
                    <a:pt x="81" y="87"/>
                  </a:cubicBezTo>
                  <a:cubicBezTo>
                    <a:pt x="80" y="87"/>
                    <a:pt x="80" y="87"/>
                    <a:pt x="80" y="86"/>
                  </a:cubicBezTo>
                  <a:cubicBezTo>
                    <a:pt x="79" y="86"/>
                    <a:pt x="78" y="87"/>
                    <a:pt x="77" y="87"/>
                  </a:cubicBezTo>
                  <a:cubicBezTo>
                    <a:pt x="77" y="87"/>
                    <a:pt x="78" y="87"/>
                    <a:pt x="78" y="88"/>
                  </a:cubicBezTo>
                  <a:cubicBezTo>
                    <a:pt x="76" y="88"/>
                    <a:pt x="74" y="88"/>
                    <a:pt x="72" y="89"/>
                  </a:cubicBezTo>
                  <a:cubicBezTo>
                    <a:pt x="71" y="93"/>
                    <a:pt x="67" y="95"/>
                    <a:pt x="61" y="94"/>
                  </a:cubicBezTo>
                  <a:cubicBezTo>
                    <a:pt x="60" y="92"/>
                    <a:pt x="60" y="90"/>
                    <a:pt x="58" y="89"/>
                  </a:cubicBezTo>
                  <a:cubicBezTo>
                    <a:pt x="56" y="83"/>
                    <a:pt x="41" y="81"/>
                    <a:pt x="33" y="80"/>
                  </a:cubicBezTo>
                  <a:cubicBezTo>
                    <a:pt x="24" y="78"/>
                    <a:pt x="16" y="81"/>
                    <a:pt x="11" y="83"/>
                  </a:cubicBezTo>
                  <a:cubicBezTo>
                    <a:pt x="9" y="82"/>
                    <a:pt x="9" y="81"/>
                    <a:pt x="9" y="79"/>
                  </a:cubicBezTo>
                  <a:cubicBezTo>
                    <a:pt x="13" y="79"/>
                    <a:pt x="16" y="79"/>
                    <a:pt x="20" y="78"/>
                  </a:cubicBezTo>
                  <a:cubicBezTo>
                    <a:pt x="15" y="76"/>
                    <a:pt x="10" y="79"/>
                    <a:pt x="6" y="79"/>
                  </a:cubicBezTo>
                  <a:cubicBezTo>
                    <a:pt x="5" y="80"/>
                    <a:pt x="6" y="80"/>
                    <a:pt x="5" y="81"/>
                  </a:cubicBezTo>
                  <a:cubicBezTo>
                    <a:pt x="5" y="81"/>
                    <a:pt x="4" y="81"/>
                    <a:pt x="3" y="81"/>
                  </a:cubicBezTo>
                  <a:cubicBezTo>
                    <a:pt x="3" y="82"/>
                    <a:pt x="4" y="82"/>
                    <a:pt x="3" y="83"/>
                  </a:cubicBezTo>
                  <a:cubicBezTo>
                    <a:pt x="2" y="83"/>
                    <a:pt x="1" y="82"/>
                    <a:pt x="1" y="81"/>
                  </a:cubicBezTo>
                  <a:cubicBezTo>
                    <a:pt x="1" y="80"/>
                    <a:pt x="0" y="78"/>
                    <a:pt x="0" y="77"/>
                  </a:cubicBezTo>
                  <a:cubicBezTo>
                    <a:pt x="5" y="50"/>
                    <a:pt x="10" y="30"/>
                    <a:pt x="17" y="8"/>
                  </a:cubicBezTo>
                  <a:cubicBezTo>
                    <a:pt x="32" y="4"/>
                    <a:pt x="59" y="2"/>
                    <a:pt x="70" y="16"/>
                  </a:cubicBezTo>
                  <a:cubicBezTo>
                    <a:pt x="72" y="15"/>
                    <a:pt x="73" y="15"/>
                    <a:pt x="75" y="15"/>
                  </a:cubicBezTo>
                  <a:cubicBezTo>
                    <a:pt x="85" y="3"/>
                    <a:pt x="112" y="0"/>
                    <a:pt x="126" y="15"/>
                  </a:cubicBezTo>
                  <a:cubicBezTo>
                    <a:pt x="126" y="14"/>
                    <a:pt x="127" y="15"/>
                    <a:pt x="128" y="15"/>
                  </a:cubicBezTo>
                  <a:close/>
                  <a:moveTo>
                    <a:pt x="124" y="16"/>
                  </a:moveTo>
                  <a:cubicBezTo>
                    <a:pt x="112" y="2"/>
                    <a:pt x="87" y="5"/>
                    <a:pt x="77" y="15"/>
                  </a:cubicBezTo>
                  <a:cubicBezTo>
                    <a:pt x="77" y="15"/>
                    <a:pt x="76" y="16"/>
                    <a:pt x="75" y="16"/>
                  </a:cubicBezTo>
                  <a:cubicBezTo>
                    <a:pt x="70" y="38"/>
                    <a:pt x="68" y="61"/>
                    <a:pt x="66" y="82"/>
                  </a:cubicBezTo>
                  <a:cubicBezTo>
                    <a:pt x="65" y="82"/>
                    <a:pt x="66" y="83"/>
                    <a:pt x="65" y="83"/>
                  </a:cubicBezTo>
                  <a:cubicBezTo>
                    <a:pt x="62" y="81"/>
                    <a:pt x="64" y="77"/>
                    <a:pt x="64" y="75"/>
                  </a:cubicBezTo>
                  <a:cubicBezTo>
                    <a:pt x="64" y="74"/>
                    <a:pt x="63" y="73"/>
                    <a:pt x="63" y="72"/>
                  </a:cubicBezTo>
                  <a:cubicBezTo>
                    <a:pt x="63" y="71"/>
                    <a:pt x="64" y="70"/>
                    <a:pt x="64" y="68"/>
                  </a:cubicBezTo>
                  <a:cubicBezTo>
                    <a:pt x="66" y="62"/>
                    <a:pt x="66" y="55"/>
                    <a:pt x="67" y="47"/>
                  </a:cubicBezTo>
                  <a:cubicBezTo>
                    <a:pt x="68" y="38"/>
                    <a:pt x="68" y="29"/>
                    <a:pt x="70" y="21"/>
                  </a:cubicBezTo>
                  <a:cubicBezTo>
                    <a:pt x="71" y="16"/>
                    <a:pt x="61" y="10"/>
                    <a:pt x="58" y="9"/>
                  </a:cubicBezTo>
                  <a:cubicBezTo>
                    <a:pt x="44" y="3"/>
                    <a:pt x="31" y="8"/>
                    <a:pt x="21" y="8"/>
                  </a:cubicBezTo>
                  <a:cubicBezTo>
                    <a:pt x="20" y="9"/>
                    <a:pt x="21" y="9"/>
                    <a:pt x="21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1" y="32"/>
                    <a:pt x="5" y="54"/>
                    <a:pt x="3" y="78"/>
                  </a:cubicBezTo>
                  <a:cubicBezTo>
                    <a:pt x="21" y="74"/>
                    <a:pt x="46" y="73"/>
                    <a:pt x="65" y="84"/>
                  </a:cubicBezTo>
                  <a:cubicBezTo>
                    <a:pt x="81" y="78"/>
                    <a:pt x="102" y="76"/>
                    <a:pt x="121" y="81"/>
                  </a:cubicBezTo>
                  <a:cubicBezTo>
                    <a:pt x="125" y="60"/>
                    <a:pt x="122" y="41"/>
                    <a:pt x="125" y="18"/>
                  </a:cubicBezTo>
                  <a:cubicBezTo>
                    <a:pt x="124" y="18"/>
                    <a:pt x="123" y="17"/>
                    <a:pt x="124" y="16"/>
                  </a:cubicBezTo>
                  <a:close/>
                  <a:moveTo>
                    <a:pt x="65" y="88"/>
                  </a:moveTo>
                  <a:cubicBezTo>
                    <a:pt x="65" y="88"/>
                    <a:pt x="64" y="88"/>
                    <a:pt x="64" y="89"/>
                  </a:cubicBezTo>
                  <a:cubicBezTo>
                    <a:pt x="65" y="89"/>
                    <a:pt x="66" y="90"/>
                    <a:pt x="67" y="89"/>
                  </a:cubicBezTo>
                  <a:cubicBezTo>
                    <a:pt x="67" y="89"/>
                    <a:pt x="66" y="89"/>
                    <a:pt x="66" y="88"/>
                  </a:cubicBezTo>
                  <a:cubicBezTo>
                    <a:pt x="69" y="85"/>
                    <a:pt x="74" y="85"/>
                    <a:pt x="76" y="83"/>
                  </a:cubicBezTo>
                  <a:cubicBezTo>
                    <a:pt x="72" y="84"/>
                    <a:pt x="69" y="86"/>
                    <a:pt x="65" y="87"/>
                  </a:cubicBezTo>
                  <a:cubicBezTo>
                    <a:pt x="61" y="84"/>
                    <a:pt x="56" y="81"/>
                    <a:pt x="50" y="80"/>
                  </a:cubicBezTo>
                  <a:cubicBezTo>
                    <a:pt x="54" y="83"/>
                    <a:pt x="62" y="84"/>
                    <a:pt x="65" y="88"/>
                  </a:cubicBezTo>
                  <a:close/>
                  <a:moveTo>
                    <a:pt x="65" y="92"/>
                  </a:moveTo>
                  <a:cubicBezTo>
                    <a:pt x="65" y="91"/>
                    <a:pt x="63" y="91"/>
                    <a:pt x="62" y="91"/>
                  </a:cubicBezTo>
                  <a:cubicBezTo>
                    <a:pt x="63" y="91"/>
                    <a:pt x="64" y="92"/>
                    <a:pt x="6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4" name="组合 593"/>
          <p:cNvGrpSpPr/>
          <p:nvPr/>
        </p:nvGrpSpPr>
        <p:grpSpPr>
          <a:xfrm>
            <a:off x="3628383" y="1775658"/>
            <a:ext cx="646331" cy="401148"/>
            <a:chOff x="5177998" y="-308442"/>
            <a:chExt cx="835231" cy="518390"/>
          </a:xfrm>
        </p:grpSpPr>
        <p:sp>
          <p:nvSpPr>
            <p:cNvPr id="588" name="矩形 587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感恩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593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596" name="组合 595"/>
          <p:cNvGrpSpPr/>
          <p:nvPr/>
        </p:nvGrpSpPr>
        <p:grpSpPr>
          <a:xfrm rot="596937">
            <a:off x="4613159" y="1670845"/>
            <a:ext cx="646331" cy="401148"/>
            <a:chOff x="5177998" y="-308442"/>
            <a:chExt cx="835231" cy="518390"/>
          </a:xfrm>
        </p:grpSpPr>
        <p:sp>
          <p:nvSpPr>
            <p:cNvPr id="597" name="矩形 596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我师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598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sp>
        <p:nvSpPr>
          <p:cNvPr id="599" name="矩形 598"/>
          <p:cNvSpPr/>
          <p:nvPr/>
        </p:nvSpPr>
        <p:spPr>
          <a:xfrm>
            <a:off x="2337902" y="4564047"/>
            <a:ext cx="5164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THANKS, MY TEACHER</a:t>
            </a:r>
            <a:r>
              <a:rPr lang="zh-CN" alt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！</a:t>
            </a:r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01" name="Picture 123" descr="E:\2013.3.28\教师节\教师节04[转换]-01-01-01-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3" t="20257" r="34287" b="67941"/>
          <a:stretch/>
        </p:blipFill>
        <p:spPr bwMode="auto">
          <a:xfrm>
            <a:off x="2700904" y="999690"/>
            <a:ext cx="592137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2013.3.28\教师节\教师节01 [转换]-0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" t="52632" r="9519" b="17464"/>
          <a:stretch/>
        </p:blipFill>
        <p:spPr bwMode="auto">
          <a:xfrm>
            <a:off x="1222201" y="3234283"/>
            <a:ext cx="67341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5" name="矩形 17"/>
          <p:cNvSpPr>
            <a:spLocks noChangeArrowheads="1"/>
          </p:cNvSpPr>
          <p:nvPr/>
        </p:nvSpPr>
        <p:spPr bwMode="auto">
          <a:xfrm>
            <a:off x="7430092" y="4843905"/>
            <a:ext cx="1197179" cy="21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rPr>
              <a:t>www.rapidppt.com</a:t>
            </a:r>
            <a:endParaRPr lang="zh-CN" altLang="en-US" sz="800" dirty="0">
              <a:solidFill>
                <a:prstClr val="white">
                  <a:alpha val="48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121" descr="E:\2013.3.28\教师节\教师节02 [转换]-01-0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" t="13138" r="71104" b="28150"/>
          <a:stretch/>
        </p:blipFill>
        <p:spPr bwMode="auto">
          <a:xfrm>
            <a:off x="873158" y="1448197"/>
            <a:ext cx="1943100" cy="233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2" descr="E:\2013.3.28\教师节\教师节03 [转换]-01-01-0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3" t="14973" r="14748" b="27790"/>
          <a:stretch/>
        </p:blipFill>
        <p:spPr bwMode="auto">
          <a:xfrm>
            <a:off x="6588224" y="1563638"/>
            <a:ext cx="1943101" cy="227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3" descr="E:\2013.3.28\教师节\教师节04[转换]-01-01-01-0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79" t="28868" r="26134" b="56140"/>
          <a:stretch/>
        </p:blipFill>
        <p:spPr bwMode="auto">
          <a:xfrm>
            <a:off x="6707659" y="1265709"/>
            <a:ext cx="528637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45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5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5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5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3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3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3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3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3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2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3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3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3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3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3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3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3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3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3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3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3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3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3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3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3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3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3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3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3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3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3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3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3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3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3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3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3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3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3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2" dur="3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3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3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3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3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3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3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3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3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3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3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3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3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3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3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3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3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3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3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3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3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3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3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3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3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6" dur="3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2" dur="3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3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3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3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0" dur="3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3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3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3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6" dur="3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3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3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3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3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2" dur="3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3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3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3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3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" dur="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3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3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0" dur="3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6" dur="3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9" dur="3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3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3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2" dur="3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3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5" dur="3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3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3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8" dur="3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3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5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7" dur="3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3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3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0" dur="3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3" dur="3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3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3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6" dur="3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3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3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3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2" dur="3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3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5" dur="3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3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3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8" dur="3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1" dur="3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3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3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4" dur="3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3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3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3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0" dur="3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1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3" dur="3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3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3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3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9" dur="3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3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3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2" dur="3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3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5" dur="3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3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3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8" dur="3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1" dur="3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3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3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4" dur="3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5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7" dur="3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3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3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3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3" dur="3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3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3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6" dur="3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7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3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3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3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3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5" dur="3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3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3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8" dur="3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1" dur="3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3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3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3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7" dur="3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3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3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0" dur="3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1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3" dur="3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3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3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6" dur="3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9" dur="3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3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3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2" dur="3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3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5" dur="3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3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3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8" dur="3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3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3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3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4" dur="3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3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3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3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3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0" dur="3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3" dur="3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3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3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6" dur="3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7" presetID="3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9" dur="3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3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3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2" dur="3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3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5" dur="3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3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3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8" dur="3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1" dur="3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3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3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4" dur="3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7" dur="3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3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3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0" dur="3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3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3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3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6" dur="3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3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9" dur="3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3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3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2" dur="3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3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5" dur="3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3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3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8" dur="3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1" dur="3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3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3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4" dur="3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7" dur="3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3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3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0" dur="3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3" dur="3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3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3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6" dur="3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7" presetID="3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9" dur="3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3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1" dur="3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2" dur="3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3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5" dur="3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3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3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8" dur="3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9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1" dur="3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3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3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4" dur="3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7" dur="3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3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9" dur="3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0" dur="3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1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3" dur="3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3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3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6" dur="3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7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9" dur="3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3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3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2" dur="3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3" presetID="3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5" dur="3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3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7" dur="3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8" dur="3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9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1" dur="3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3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3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4" dur="3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5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7" dur="3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3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3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0" dur="3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3" dur="3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3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3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6" dur="3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9" dur="3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3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3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2" dur="3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3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5" dur="3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3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7" dur="3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8" dur="3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9" presetID="3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1" dur="3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3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3" dur="3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4" dur="3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5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7" dur="3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8" dur="3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9" dur="3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0" dur="3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1" presetID="3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3" dur="3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3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3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6" dur="3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3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9" dur="3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3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3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2" dur="3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3" presetID="3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5" dur="3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6" dur="3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7" dur="3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8" dur="3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9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1" dur="3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3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3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4" dur="3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5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9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0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1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3" dur="3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3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3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6" dur="3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7" presetID="3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9" dur="3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3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3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2" dur="3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3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5" dur="3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3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7" dur="3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8" dur="3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9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1" dur="3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3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3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4" dur="3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5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7" dur="75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75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75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0" dur="75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1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3" dur="3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4" dur="3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5" dur="3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6" dur="3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presetID="3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9" dur="3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3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1" dur="3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2" dur="3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3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5" dur="3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3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7" dur="3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8" dur="3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9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1" dur="3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2" dur="3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3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4" dur="3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5" presetID="3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7" dur="3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3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9" dur="3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0" dur="3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1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3" dur="3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4" dur="3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5" dur="3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6" dur="3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7" presetID="3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9" dur="3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3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3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2" dur="3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3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5" dur="75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75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7" dur="75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8" dur="7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9" presetID="3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1" dur="3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2" dur="3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3" dur="3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4" dur="3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5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7" dur="3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3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9" dur="3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0" dur="3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1" presetID="3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3" dur="3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4" dur="3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5" dur="3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6" dur="3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7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1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2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3" presetID="3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5" dur="3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3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7" dur="3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8" dur="3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9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1" dur="75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2" dur="75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3" dur="75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4" dur="75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5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7" dur="3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8" dur="3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9" dur="3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0" dur="3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1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3" dur="3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3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5" dur="3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6" dur="3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7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9" dur="3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3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1" dur="3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2" dur="3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3" presetID="3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5" dur="3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6" dur="3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3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8" dur="3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9" presetID="3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1" dur="3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2" dur="3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3" dur="3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4" dur="3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5" presetID="31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7" dur="3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8" dur="3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9" dur="3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0" dur="3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1" presetID="3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3" dur="3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4" dur="3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3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6" dur="3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7" presetID="3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9" dur="3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0" dur="3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1" dur="3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2" dur="3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" grpId="0" animBg="1"/>
      <p:bldP spid="375" grpId="0" animBg="1"/>
      <p:bldP spid="371" grpId="0" animBg="1"/>
      <p:bldP spid="372" grpId="0" animBg="1"/>
      <p:bldP spid="382" grpId="0" animBg="1"/>
      <p:bldP spid="370" grpId="0" animBg="1"/>
      <p:bldP spid="373" grpId="0" animBg="1"/>
      <p:bldP spid="357" grpId="0" animBg="1"/>
      <p:bldP spid="357" grpId="1" animBg="1"/>
      <p:bldP spid="358" grpId="0" animBg="1"/>
      <p:bldP spid="359" grpId="0" animBg="1"/>
      <p:bldP spid="360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9" grpId="0" animBg="1"/>
      <p:bldP spid="374" grpId="0" animBg="1"/>
      <p:bldP spid="378" grpId="0" animBg="1"/>
      <p:bldP spid="379" grpId="0" animBg="1"/>
      <p:bldP spid="380" grpId="0" animBg="1"/>
      <p:bldP spid="381" grpId="0" animBg="1"/>
      <p:bldP spid="383" grpId="0" animBg="1"/>
      <p:bldP spid="384" grpId="0" animBg="1"/>
      <p:bldP spid="385" grpId="0" animBg="1"/>
      <p:bldP spid="589" grpId="0"/>
      <p:bldP spid="221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6" grpId="0" animBg="1"/>
      <p:bldP spid="237" grpId="0" animBg="1"/>
      <p:bldP spid="239" grpId="0" animBg="1"/>
      <p:bldP spid="240" grpId="0" animBg="1"/>
      <p:bldP spid="242" grpId="0" animBg="1"/>
      <p:bldP spid="243" grpId="0" animBg="1"/>
      <p:bldP spid="247" grpId="0" animBg="1"/>
      <p:bldP spid="248" grpId="0" animBg="1"/>
      <p:bldP spid="249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76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428" grpId="0" animBg="1"/>
      <p:bldP spid="446" grpId="0" animBg="1"/>
      <p:bldP spid="447" grpId="0" animBg="1"/>
      <p:bldP spid="457" grpId="0" animBg="1"/>
      <p:bldP spid="480" grpId="0" animBg="1"/>
      <p:bldP spid="483" grpId="0" animBg="1"/>
      <p:bldP spid="484" grpId="0" animBg="1"/>
      <p:bldP spid="485" grpId="0" animBg="1"/>
      <p:bldP spid="486" grpId="0" animBg="1"/>
      <p:bldP spid="508" grpId="0" animBg="1"/>
      <p:bldP spid="514" grpId="0" animBg="1"/>
      <p:bldP spid="525" grpId="0" animBg="1"/>
      <p:bldP spid="526" grpId="0" animBg="1"/>
      <p:bldP spid="529" grpId="0" animBg="1"/>
      <p:bldP spid="540" grpId="0" animBg="1"/>
      <p:bldP spid="541" grpId="0" animBg="1"/>
      <p:bldP spid="599" grpId="0"/>
      <p:bldP spid="6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61142" y="-164552"/>
            <a:ext cx="7228114" cy="5346152"/>
            <a:chOff x="1161142" y="-164552"/>
            <a:chExt cx="7228114" cy="5346152"/>
          </a:xfrm>
        </p:grpSpPr>
        <p:grpSp>
          <p:nvGrpSpPr>
            <p:cNvPr id="848" name="组合 847"/>
            <p:cNvGrpSpPr/>
            <p:nvPr/>
          </p:nvGrpSpPr>
          <p:grpSpPr>
            <a:xfrm>
              <a:off x="1161142" y="-164552"/>
              <a:ext cx="7228114" cy="5346152"/>
              <a:chOff x="1161142" y="-164552"/>
              <a:chExt cx="7228114" cy="5346152"/>
            </a:xfrm>
          </p:grpSpPr>
          <p:sp>
            <p:nvSpPr>
              <p:cNvPr id="849" name="任意多边形 848"/>
              <p:cNvSpPr/>
              <p:nvPr/>
            </p:nvSpPr>
            <p:spPr>
              <a:xfrm>
                <a:off x="1161142" y="-164552"/>
                <a:ext cx="7228114" cy="5346152"/>
              </a:xfrm>
              <a:custGeom>
                <a:avLst/>
                <a:gdLst>
                  <a:gd name="connsiteX0" fmla="*/ 0 w 7039428"/>
                  <a:gd name="connsiteY0" fmla="*/ 0 h 5196114"/>
                  <a:gd name="connsiteX1" fmla="*/ 29028 w 7039428"/>
                  <a:gd name="connsiteY1" fmla="*/ 5181600 h 5196114"/>
                  <a:gd name="connsiteX2" fmla="*/ 7039428 w 7039428"/>
                  <a:gd name="connsiteY2" fmla="*/ 5196114 h 5196114"/>
                  <a:gd name="connsiteX3" fmla="*/ 7010400 w 7039428"/>
                  <a:gd name="connsiteY3" fmla="*/ 14514 h 5196114"/>
                  <a:gd name="connsiteX4" fmla="*/ 0 w 7039428"/>
                  <a:gd name="connsiteY4" fmla="*/ 0 h 5196114"/>
                  <a:gd name="connsiteX0" fmla="*/ 0 w 7010400"/>
                  <a:gd name="connsiteY0" fmla="*/ 0 h 5239657"/>
                  <a:gd name="connsiteX1" fmla="*/ 29028 w 7010400"/>
                  <a:gd name="connsiteY1" fmla="*/ 5181600 h 5239657"/>
                  <a:gd name="connsiteX2" fmla="*/ 6937828 w 7010400"/>
                  <a:gd name="connsiteY2" fmla="*/ 5239657 h 5239657"/>
                  <a:gd name="connsiteX3" fmla="*/ 7010400 w 7010400"/>
                  <a:gd name="connsiteY3" fmla="*/ 14514 h 5239657"/>
                  <a:gd name="connsiteX4" fmla="*/ 0 w 7010400"/>
                  <a:gd name="connsiteY4" fmla="*/ 0 h 5239657"/>
                  <a:gd name="connsiteX0" fmla="*/ 0 w 7010400"/>
                  <a:gd name="connsiteY0" fmla="*/ 0 h 5181600"/>
                  <a:gd name="connsiteX1" fmla="*/ 29028 w 7010400"/>
                  <a:gd name="connsiteY1" fmla="*/ 5181600 h 5181600"/>
                  <a:gd name="connsiteX2" fmla="*/ 6923314 w 7010400"/>
                  <a:gd name="connsiteY2" fmla="*/ 5181600 h 5181600"/>
                  <a:gd name="connsiteX3" fmla="*/ 7010400 w 7010400"/>
                  <a:gd name="connsiteY3" fmla="*/ 14514 h 5181600"/>
                  <a:gd name="connsiteX4" fmla="*/ 0 w 7010400"/>
                  <a:gd name="connsiteY4" fmla="*/ 0 h 5181600"/>
                  <a:gd name="connsiteX0" fmla="*/ 29029 w 6981372"/>
                  <a:gd name="connsiteY0" fmla="*/ 0 h 5181600"/>
                  <a:gd name="connsiteX1" fmla="*/ 0 w 6981372"/>
                  <a:gd name="connsiteY1" fmla="*/ 5181600 h 5181600"/>
                  <a:gd name="connsiteX2" fmla="*/ 6894286 w 6981372"/>
                  <a:gd name="connsiteY2" fmla="*/ 5181600 h 5181600"/>
                  <a:gd name="connsiteX3" fmla="*/ 6981372 w 6981372"/>
                  <a:gd name="connsiteY3" fmla="*/ 14514 h 5181600"/>
                  <a:gd name="connsiteX4" fmla="*/ 29029 w 6981372"/>
                  <a:gd name="connsiteY4" fmla="*/ 0 h 5181600"/>
                  <a:gd name="connsiteX0" fmla="*/ 101600 w 7053943"/>
                  <a:gd name="connsiteY0" fmla="*/ 0 h 5181600"/>
                  <a:gd name="connsiteX1" fmla="*/ 0 w 7053943"/>
                  <a:gd name="connsiteY1" fmla="*/ 5181600 h 5181600"/>
                  <a:gd name="connsiteX2" fmla="*/ 6966857 w 7053943"/>
                  <a:gd name="connsiteY2" fmla="*/ 5181600 h 5181600"/>
                  <a:gd name="connsiteX3" fmla="*/ 7053943 w 7053943"/>
                  <a:gd name="connsiteY3" fmla="*/ 14514 h 5181600"/>
                  <a:gd name="connsiteX4" fmla="*/ 101600 w 7053943"/>
                  <a:gd name="connsiteY4" fmla="*/ 0 h 5181600"/>
                  <a:gd name="connsiteX0" fmla="*/ 101600 w 6995886"/>
                  <a:gd name="connsiteY0" fmla="*/ 0 h 5181600"/>
                  <a:gd name="connsiteX1" fmla="*/ 0 w 6995886"/>
                  <a:gd name="connsiteY1" fmla="*/ 5181600 h 5181600"/>
                  <a:gd name="connsiteX2" fmla="*/ 6966857 w 6995886"/>
                  <a:gd name="connsiteY2" fmla="*/ 5181600 h 5181600"/>
                  <a:gd name="connsiteX3" fmla="*/ 6995886 w 6995886"/>
                  <a:gd name="connsiteY3" fmla="*/ 14514 h 5181600"/>
                  <a:gd name="connsiteX4" fmla="*/ 101600 w 6995886"/>
                  <a:gd name="connsiteY4" fmla="*/ 0 h 5181600"/>
                  <a:gd name="connsiteX0" fmla="*/ 101600 w 7082972"/>
                  <a:gd name="connsiteY0" fmla="*/ 1 h 5181601"/>
                  <a:gd name="connsiteX1" fmla="*/ 0 w 7082972"/>
                  <a:gd name="connsiteY1" fmla="*/ 5181601 h 5181601"/>
                  <a:gd name="connsiteX2" fmla="*/ 6966857 w 7082972"/>
                  <a:gd name="connsiteY2" fmla="*/ 5181601 h 5181601"/>
                  <a:gd name="connsiteX3" fmla="*/ 7082972 w 7082972"/>
                  <a:gd name="connsiteY3" fmla="*/ 0 h 5181601"/>
                  <a:gd name="connsiteX4" fmla="*/ 101600 w 7082972"/>
                  <a:gd name="connsiteY4" fmla="*/ 1 h 5181601"/>
                  <a:gd name="connsiteX0" fmla="*/ 101600 w 7199086"/>
                  <a:gd name="connsiteY0" fmla="*/ 1 h 5181601"/>
                  <a:gd name="connsiteX1" fmla="*/ 0 w 7199086"/>
                  <a:gd name="connsiteY1" fmla="*/ 5181601 h 5181601"/>
                  <a:gd name="connsiteX2" fmla="*/ 6966857 w 7199086"/>
                  <a:gd name="connsiteY2" fmla="*/ 5181601 h 5181601"/>
                  <a:gd name="connsiteX3" fmla="*/ 7199086 w 7199086"/>
                  <a:gd name="connsiteY3" fmla="*/ 0 h 5181601"/>
                  <a:gd name="connsiteX4" fmla="*/ 101600 w 7199086"/>
                  <a:gd name="connsiteY4" fmla="*/ 1 h 5181601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99086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26514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4108 h 5210222"/>
                  <a:gd name="connsiteX1" fmla="*/ 0 w 7199086"/>
                  <a:gd name="connsiteY1" fmla="*/ 5195708 h 5210222"/>
                  <a:gd name="connsiteX2" fmla="*/ 7199086 w 7199086"/>
                  <a:gd name="connsiteY2" fmla="*/ 5210222 h 5210222"/>
                  <a:gd name="connsiteX3" fmla="*/ 7199086 w 7199086"/>
                  <a:gd name="connsiteY3" fmla="*/ 0 h 5210222"/>
                  <a:gd name="connsiteX4" fmla="*/ 101600 w 7199086"/>
                  <a:gd name="connsiteY4" fmla="*/ 14108 h 5210222"/>
                  <a:gd name="connsiteX0" fmla="*/ 101600 w 7199086"/>
                  <a:gd name="connsiteY0" fmla="*/ 14108 h 5224330"/>
                  <a:gd name="connsiteX1" fmla="*/ 0 w 7199086"/>
                  <a:gd name="connsiteY1" fmla="*/ 5195708 h 5224330"/>
                  <a:gd name="connsiteX2" fmla="*/ 7155543 w 7199086"/>
                  <a:gd name="connsiteY2" fmla="*/ 5224330 h 5224330"/>
                  <a:gd name="connsiteX3" fmla="*/ 7199086 w 7199086"/>
                  <a:gd name="connsiteY3" fmla="*/ 0 h 5224330"/>
                  <a:gd name="connsiteX4" fmla="*/ 101600 w 7199086"/>
                  <a:gd name="connsiteY4" fmla="*/ 14108 h 5224330"/>
                  <a:gd name="connsiteX0" fmla="*/ 101600 w 7155543"/>
                  <a:gd name="connsiteY0" fmla="*/ 1 h 5210223"/>
                  <a:gd name="connsiteX1" fmla="*/ 0 w 7155543"/>
                  <a:gd name="connsiteY1" fmla="*/ 5181601 h 5210223"/>
                  <a:gd name="connsiteX2" fmla="*/ 7155543 w 7155543"/>
                  <a:gd name="connsiteY2" fmla="*/ 5210223 h 5210223"/>
                  <a:gd name="connsiteX3" fmla="*/ 7097486 w 7155543"/>
                  <a:gd name="connsiteY3" fmla="*/ 0 h 5210223"/>
                  <a:gd name="connsiteX4" fmla="*/ 101600 w 7155543"/>
                  <a:gd name="connsiteY4" fmla="*/ 1 h 5210223"/>
                  <a:gd name="connsiteX0" fmla="*/ 101600 w 7344228"/>
                  <a:gd name="connsiteY0" fmla="*/ 1 h 5210223"/>
                  <a:gd name="connsiteX1" fmla="*/ 0 w 7344228"/>
                  <a:gd name="connsiteY1" fmla="*/ 5181601 h 5210223"/>
                  <a:gd name="connsiteX2" fmla="*/ 7155543 w 7344228"/>
                  <a:gd name="connsiteY2" fmla="*/ 5210223 h 5210223"/>
                  <a:gd name="connsiteX3" fmla="*/ 7344228 w 7344228"/>
                  <a:gd name="connsiteY3" fmla="*/ 0 h 5210223"/>
                  <a:gd name="connsiteX4" fmla="*/ 101600 w 7344228"/>
                  <a:gd name="connsiteY4" fmla="*/ 1 h 5210223"/>
                  <a:gd name="connsiteX0" fmla="*/ 101600 w 7300686"/>
                  <a:gd name="connsiteY0" fmla="*/ 1 h 5210223"/>
                  <a:gd name="connsiteX1" fmla="*/ 0 w 7300686"/>
                  <a:gd name="connsiteY1" fmla="*/ 5181601 h 5210223"/>
                  <a:gd name="connsiteX2" fmla="*/ 7155543 w 7300686"/>
                  <a:gd name="connsiteY2" fmla="*/ 5210223 h 5210223"/>
                  <a:gd name="connsiteX3" fmla="*/ 7300686 w 7300686"/>
                  <a:gd name="connsiteY3" fmla="*/ 0 h 5210223"/>
                  <a:gd name="connsiteX4" fmla="*/ 101600 w 7300686"/>
                  <a:gd name="connsiteY4" fmla="*/ 1 h 5210223"/>
                  <a:gd name="connsiteX0" fmla="*/ 101600 w 7300686"/>
                  <a:gd name="connsiteY0" fmla="*/ 1 h 5196116"/>
                  <a:gd name="connsiteX1" fmla="*/ 0 w 7300686"/>
                  <a:gd name="connsiteY1" fmla="*/ 5181601 h 5196116"/>
                  <a:gd name="connsiteX2" fmla="*/ 7228114 w 7300686"/>
                  <a:gd name="connsiteY2" fmla="*/ 5196116 h 5196116"/>
                  <a:gd name="connsiteX3" fmla="*/ 7300686 w 7300686"/>
                  <a:gd name="connsiteY3" fmla="*/ 0 h 5196116"/>
                  <a:gd name="connsiteX4" fmla="*/ 101600 w 7300686"/>
                  <a:gd name="connsiteY4" fmla="*/ 1 h 5196116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300685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57143"/>
                  <a:gd name="connsiteY0" fmla="*/ 0 h 5196114"/>
                  <a:gd name="connsiteX1" fmla="*/ 0 w 7257143"/>
                  <a:gd name="connsiteY1" fmla="*/ 5181600 h 5196114"/>
                  <a:gd name="connsiteX2" fmla="*/ 7199085 w 7257143"/>
                  <a:gd name="connsiteY2" fmla="*/ 5196114 h 5196114"/>
                  <a:gd name="connsiteX3" fmla="*/ 7257143 w 7257143"/>
                  <a:gd name="connsiteY3" fmla="*/ 98748 h 5196114"/>
                  <a:gd name="connsiteX4" fmla="*/ 101600 w 7257143"/>
                  <a:gd name="connsiteY4" fmla="*/ 0 h 5196114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28114" h="5196114">
                    <a:moveTo>
                      <a:pt x="101600" y="0"/>
                    </a:moveTo>
                    <a:lnTo>
                      <a:pt x="0" y="5181600"/>
                    </a:lnTo>
                    <a:lnTo>
                      <a:pt x="7199085" y="5196114"/>
                    </a:lnTo>
                    <a:cubicBezTo>
                      <a:pt x="7184571" y="3482885"/>
                      <a:pt x="7213600" y="1826084"/>
                      <a:pt x="7228114" y="98748"/>
                    </a:cubicBezTo>
                    <a:lnTo>
                      <a:pt x="1016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sx="101000" sy="101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50" name="组合 849"/>
              <p:cNvGrpSpPr/>
              <p:nvPr/>
            </p:nvGrpSpPr>
            <p:grpSpPr>
              <a:xfrm>
                <a:off x="1393939" y="217805"/>
                <a:ext cx="410698" cy="4457002"/>
                <a:chOff x="1393939" y="217805"/>
                <a:chExt cx="410698" cy="4457002"/>
              </a:xfrm>
            </p:grpSpPr>
            <p:grpSp>
              <p:nvGrpSpPr>
                <p:cNvPr id="851" name="组合 850"/>
                <p:cNvGrpSpPr/>
                <p:nvPr/>
              </p:nvGrpSpPr>
              <p:grpSpPr>
                <a:xfrm rot="60000">
                  <a:off x="1455722" y="809842"/>
                  <a:ext cx="333375" cy="303212"/>
                  <a:chOff x="1387476" y="833438"/>
                  <a:chExt cx="333375" cy="303212"/>
                </a:xfrm>
              </p:grpSpPr>
              <p:sp>
                <p:nvSpPr>
                  <p:cNvPr id="873" name="Freeform 34"/>
                  <p:cNvSpPr>
                    <a:spLocks/>
                  </p:cNvSpPr>
                  <p:nvPr/>
                </p:nvSpPr>
                <p:spPr bwMode="auto">
                  <a:xfrm>
                    <a:off x="1387476" y="833438"/>
                    <a:ext cx="330200" cy="295275"/>
                  </a:xfrm>
                  <a:custGeom>
                    <a:avLst/>
                    <a:gdLst>
                      <a:gd name="T0" fmla="*/ 78 w 79"/>
                      <a:gd name="T1" fmla="*/ 42 h 79"/>
                      <a:gd name="T2" fmla="*/ 37 w 79"/>
                      <a:gd name="T3" fmla="*/ 78 h 79"/>
                      <a:gd name="T4" fmla="*/ 1 w 79"/>
                      <a:gd name="T5" fmla="*/ 37 h 79"/>
                      <a:gd name="T6" fmla="*/ 42 w 79"/>
                      <a:gd name="T7" fmla="*/ 1 h 79"/>
                      <a:gd name="T8" fmla="*/ 78 w 79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9" h="79">
                        <a:moveTo>
                          <a:pt x="78" y="42"/>
                        </a:moveTo>
                        <a:cubicBezTo>
                          <a:pt x="77" y="63"/>
                          <a:pt x="59" y="79"/>
                          <a:pt x="37" y="78"/>
                        </a:cubicBezTo>
                        <a:cubicBezTo>
                          <a:pt x="16" y="76"/>
                          <a:pt x="0" y="58"/>
                          <a:pt x="1" y="37"/>
                        </a:cubicBezTo>
                        <a:cubicBezTo>
                          <a:pt x="2" y="16"/>
                          <a:pt x="20" y="0"/>
                          <a:pt x="42" y="1"/>
                        </a:cubicBezTo>
                        <a:cubicBezTo>
                          <a:pt x="63" y="2"/>
                          <a:pt x="79" y="20"/>
                          <a:pt x="78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4" name="Freeform 35"/>
                  <p:cNvSpPr>
                    <a:spLocks/>
                  </p:cNvSpPr>
                  <p:nvPr/>
                </p:nvSpPr>
                <p:spPr bwMode="auto">
                  <a:xfrm>
                    <a:off x="1412876" y="866775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7"/>
                          <a:pt x="55" y="72"/>
                          <a:pt x="35" y="71"/>
                        </a:cubicBezTo>
                        <a:cubicBezTo>
                          <a:pt x="16" y="69"/>
                          <a:pt x="0" y="53"/>
                          <a:pt x="1" y="34"/>
                        </a:cubicBezTo>
                        <a:cubicBezTo>
                          <a:pt x="2" y="14"/>
                          <a:pt x="19" y="0"/>
                          <a:pt x="39" y="1"/>
                        </a:cubicBezTo>
                        <a:cubicBezTo>
                          <a:pt x="59" y="2"/>
                          <a:pt x="74" y="18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2" name="组合 851"/>
                <p:cNvGrpSpPr/>
                <p:nvPr/>
              </p:nvGrpSpPr>
              <p:grpSpPr>
                <a:xfrm rot="60000">
                  <a:off x="1466499" y="217805"/>
                  <a:ext cx="338138" cy="300037"/>
                  <a:chOff x="1420813" y="217488"/>
                  <a:chExt cx="338138" cy="300037"/>
                </a:xfrm>
              </p:grpSpPr>
              <p:sp>
                <p:nvSpPr>
                  <p:cNvPr id="871" name="Freeform 36"/>
                  <p:cNvSpPr>
                    <a:spLocks/>
                  </p:cNvSpPr>
                  <p:nvPr/>
                </p:nvSpPr>
                <p:spPr bwMode="auto">
                  <a:xfrm>
                    <a:off x="1420813" y="217488"/>
                    <a:ext cx="333375" cy="292100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2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60" y="78"/>
                          <a:pt x="38" y="77"/>
                        </a:cubicBezTo>
                        <a:cubicBezTo>
                          <a:pt x="17" y="76"/>
                          <a:pt x="0" y="58"/>
                          <a:pt x="2" y="37"/>
                        </a:cubicBezTo>
                        <a:cubicBezTo>
                          <a:pt x="3" y="16"/>
                          <a:pt x="21" y="0"/>
                          <a:pt x="42" y="1"/>
                        </a:cubicBezTo>
                        <a:cubicBezTo>
                          <a:pt x="64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2" name="Freeform 37"/>
                  <p:cNvSpPr>
                    <a:spLocks/>
                  </p:cNvSpPr>
                  <p:nvPr/>
                </p:nvSpPr>
                <p:spPr bwMode="auto">
                  <a:xfrm>
                    <a:off x="1450976" y="247650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9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3" name="组合 852"/>
                <p:cNvGrpSpPr/>
                <p:nvPr/>
              </p:nvGrpSpPr>
              <p:grpSpPr>
                <a:xfrm rot="60000">
                  <a:off x="1444085" y="1405054"/>
                  <a:ext cx="338138" cy="303212"/>
                  <a:chOff x="1346201" y="1500188"/>
                  <a:chExt cx="338138" cy="303212"/>
                </a:xfrm>
              </p:grpSpPr>
              <p:sp>
                <p:nvSpPr>
                  <p:cNvPr id="869" name="Freeform 40"/>
                  <p:cNvSpPr>
                    <a:spLocks/>
                  </p:cNvSpPr>
                  <p:nvPr/>
                </p:nvSpPr>
                <p:spPr bwMode="auto">
                  <a:xfrm>
                    <a:off x="1346201" y="1500188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0" name="Freeform 41"/>
                  <p:cNvSpPr>
                    <a:spLocks/>
                  </p:cNvSpPr>
                  <p:nvPr/>
                </p:nvSpPr>
                <p:spPr bwMode="auto">
                  <a:xfrm>
                    <a:off x="1374776" y="1533525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4" name="组合 853"/>
                <p:cNvGrpSpPr/>
                <p:nvPr/>
              </p:nvGrpSpPr>
              <p:grpSpPr>
                <a:xfrm rot="60000">
                  <a:off x="1433335" y="2000266"/>
                  <a:ext cx="338137" cy="300038"/>
                  <a:chOff x="1308101" y="2117725"/>
                  <a:chExt cx="338137" cy="300038"/>
                </a:xfrm>
              </p:grpSpPr>
              <p:sp>
                <p:nvSpPr>
                  <p:cNvPr id="867" name="Freeform 38"/>
                  <p:cNvSpPr>
                    <a:spLocks/>
                  </p:cNvSpPr>
                  <p:nvPr/>
                </p:nvSpPr>
                <p:spPr bwMode="auto">
                  <a:xfrm>
                    <a:off x="1308101" y="2117725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8" name="Freeform 39"/>
                  <p:cNvSpPr>
                    <a:spLocks/>
                  </p:cNvSpPr>
                  <p:nvPr/>
                </p:nvSpPr>
                <p:spPr bwMode="auto">
                  <a:xfrm>
                    <a:off x="1338263" y="2147888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5" name="组合 854"/>
                <p:cNvGrpSpPr/>
                <p:nvPr/>
              </p:nvGrpSpPr>
              <p:grpSpPr>
                <a:xfrm rot="60000">
                  <a:off x="1413901" y="3187516"/>
                  <a:ext cx="338137" cy="300038"/>
                  <a:chOff x="1276918" y="3231299"/>
                  <a:chExt cx="338137" cy="300038"/>
                </a:xfrm>
              </p:grpSpPr>
              <p:sp>
                <p:nvSpPr>
                  <p:cNvPr id="865" name="Freeform 38"/>
                  <p:cNvSpPr>
                    <a:spLocks/>
                  </p:cNvSpPr>
                  <p:nvPr/>
                </p:nvSpPr>
                <p:spPr bwMode="auto">
                  <a:xfrm>
                    <a:off x="1276918" y="3231299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6" name="Freeform 39"/>
                  <p:cNvSpPr>
                    <a:spLocks/>
                  </p:cNvSpPr>
                  <p:nvPr/>
                </p:nvSpPr>
                <p:spPr bwMode="auto">
                  <a:xfrm>
                    <a:off x="1307080" y="3261462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6" name="组合 855"/>
                <p:cNvGrpSpPr/>
                <p:nvPr/>
              </p:nvGrpSpPr>
              <p:grpSpPr>
                <a:xfrm rot="60000">
                  <a:off x="1424651" y="2592304"/>
                  <a:ext cx="333375" cy="303212"/>
                  <a:chOff x="1285990" y="2613762"/>
                  <a:chExt cx="333375" cy="303212"/>
                </a:xfrm>
              </p:grpSpPr>
              <p:sp>
                <p:nvSpPr>
                  <p:cNvPr id="863" name="Freeform 40"/>
                  <p:cNvSpPr>
                    <a:spLocks/>
                  </p:cNvSpPr>
                  <p:nvPr/>
                </p:nvSpPr>
                <p:spPr bwMode="auto">
                  <a:xfrm>
                    <a:off x="1285990" y="2613762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4" name="Freeform 41"/>
                  <p:cNvSpPr>
                    <a:spLocks/>
                  </p:cNvSpPr>
                  <p:nvPr/>
                </p:nvSpPr>
                <p:spPr bwMode="auto">
                  <a:xfrm>
                    <a:off x="1300051" y="2647099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7" name="组合 856"/>
                <p:cNvGrpSpPr/>
                <p:nvPr/>
              </p:nvGrpSpPr>
              <p:grpSpPr>
                <a:xfrm rot="60000">
                  <a:off x="1393939" y="4374769"/>
                  <a:ext cx="338137" cy="300038"/>
                  <a:chOff x="1249363" y="4375086"/>
                  <a:chExt cx="338137" cy="300038"/>
                </a:xfrm>
              </p:grpSpPr>
              <p:sp>
                <p:nvSpPr>
                  <p:cNvPr id="861" name="Freeform 38"/>
                  <p:cNvSpPr>
                    <a:spLocks/>
                  </p:cNvSpPr>
                  <p:nvPr/>
                </p:nvSpPr>
                <p:spPr bwMode="auto">
                  <a:xfrm>
                    <a:off x="1249363" y="4375086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2" name="Freeform 39"/>
                  <p:cNvSpPr>
                    <a:spLocks/>
                  </p:cNvSpPr>
                  <p:nvPr/>
                </p:nvSpPr>
                <p:spPr bwMode="auto">
                  <a:xfrm>
                    <a:off x="1279525" y="4405249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8" name="组合 857"/>
                <p:cNvGrpSpPr/>
                <p:nvPr/>
              </p:nvGrpSpPr>
              <p:grpSpPr>
                <a:xfrm rot="60000">
                  <a:off x="1404689" y="3779554"/>
                  <a:ext cx="338138" cy="303212"/>
                  <a:chOff x="1287463" y="3757549"/>
                  <a:chExt cx="338138" cy="303212"/>
                </a:xfrm>
              </p:grpSpPr>
              <p:sp>
                <p:nvSpPr>
                  <p:cNvPr id="859" name="Freeform 40"/>
                  <p:cNvSpPr>
                    <a:spLocks/>
                  </p:cNvSpPr>
                  <p:nvPr/>
                </p:nvSpPr>
                <p:spPr bwMode="auto">
                  <a:xfrm>
                    <a:off x="1287463" y="3757549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0" name="Freeform 41"/>
                  <p:cNvSpPr>
                    <a:spLocks/>
                  </p:cNvSpPr>
                  <p:nvPr/>
                </p:nvSpPr>
                <p:spPr bwMode="auto">
                  <a:xfrm>
                    <a:off x="1316038" y="3790886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875" name="组合 874"/>
            <p:cNvGrpSpPr/>
            <p:nvPr/>
          </p:nvGrpSpPr>
          <p:grpSpPr>
            <a:xfrm>
              <a:off x="2035354" y="263494"/>
              <a:ext cx="5865220" cy="4868131"/>
              <a:chOff x="2034800" y="263494"/>
              <a:chExt cx="5976189" cy="4868131"/>
            </a:xfrm>
          </p:grpSpPr>
          <p:cxnSp>
            <p:nvCxnSpPr>
              <p:cNvPr id="876" name="直接连接符 875"/>
              <p:cNvCxnSpPr/>
              <p:nvPr/>
            </p:nvCxnSpPr>
            <p:spPr>
              <a:xfrm>
                <a:off x="2064637" y="112871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" name="直接连接符 876"/>
              <p:cNvCxnSpPr/>
              <p:nvPr/>
            </p:nvCxnSpPr>
            <p:spPr>
              <a:xfrm>
                <a:off x="2064637" y="1543447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" name="直接连接符 877"/>
              <p:cNvCxnSpPr/>
              <p:nvPr/>
            </p:nvCxnSpPr>
            <p:spPr>
              <a:xfrm>
                <a:off x="2064637" y="193555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" name="直接连接符 878"/>
              <p:cNvCxnSpPr/>
              <p:nvPr/>
            </p:nvCxnSpPr>
            <p:spPr>
              <a:xfrm>
                <a:off x="2064637" y="235976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" name="直接连接符 879"/>
              <p:cNvCxnSpPr/>
              <p:nvPr/>
            </p:nvCxnSpPr>
            <p:spPr>
              <a:xfrm>
                <a:off x="2058167" y="274967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" name="直接连接符 880"/>
              <p:cNvCxnSpPr/>
              <p:nvPr/>
            </p:nvCxnSpPr>
            <p:spPr>
              <a:xfrm>
                <a:off x="2058167" y="314463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" name="直接连接符 881"/>
              <p:cNvCxnSpPr/>
              <p:nvPr/>
            </p:nvCxnSpPr>
            <p:spPr>
              <a:xfrm>
                <a:off x="2058167" y="3554462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" name="直接连接符 882"/>
              <p:cNvCxnSpPr/>
              <p:nvPr/>
            </p:nvCxnSpPr>
            <p:spPr>
              <a:xfrm>
                <a:off x="2048462" y="3973810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" name="直接连接符 883"/>
              <p:cNvCxnSpPr/>
              <p:nvPr/>
            </p:nvCxnSpPr>
            <p:spPr>
              <a:xfrm>
                <a:off x="2048462" y="440524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5" name="直接连接符 884"/>
              <p:cNvCxnSpPr/>
              <p:nvPr/>
            </p:nvCxnSpPr>
            <p:spPr>
              <a:xfrm>
                <a:off x="2064637" y="68798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6" name="直接连接符 885"/>
              <p:cNvCxnSpPr/>
              <p:nvPr/>
            </p:nvCxnSpPr>
            <p:spPr>
              <a:xfrm>
                <a:off x="2081150" y="26349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7" name="直接连接符 886"/>
              <p:cNvCxnSpPr/>
              <p:nvPr/>
            </p:nvCxnSpPr>
            <p:spPr>
              <a:xfrm>
                <a:off x="2034800" y="4840716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7" name="组合 386"/>
          <p:cNvGrpSpPr/>
          <p:nvPr/>
        </p:nvGrpSpPr>
        <p:grpSpPr>
          <a:xfrm>
            <a:off x="2872847" y="542254"/>
            <a:ext cx="4671920" cy="3623362"/>
            <a:chOff x="2916238" y="438150"/>
            <a:chExt cx="2468563" cy="1914525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388" name="Freeform 8"/>
            <p:cNvSpPr>
              <a:spLocks/>
            </p:cNvSpPr>
            <p:nvPr/>
          </p:nvSpPr>
          <p:spPr bwMode="auto">
            <a:xfrm>
              <a:off x="3003551" y="534988"/>
              <a:ext cx="20638" cy="30163"/>
            </a:xfrm>
            <a:custGeom>
              <a:avLst/>
              <a:gdLst>
                <a:gd name="T0" fmla="*/ 2 w 10"/>
                <a:gd name="T1" fmla="*/ 0 h 15"/>
                <a:gd name="T2" fmla="*/ 10 w 10"/>
                <a:gd name="T3" fmla="*/ 14 h 15"/>
                <a:gd name="T4" fmla="*/ 2 w 10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5">
                  <a:moveTo>
                    <a:pt x="2" y="0"/>
                  </a:moveTo>
                  <a:cubicBezTo>
                    <a:pt x="7" y="2"/>
                    <a:pt x="9" y="8"/>
                    <a:pt x="10" y="14"/>
                  </a:cubicBezTo>
                  <a:cubicBezTo>
                    <a:pt x="2" y="15"/>
                    <a:pt x="0" y="6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 9"/>
            <p:cNvSpPr>
              <a:spLocks/>
            </p:cNvSpPr>
            <p:nvPr/>
          </p:nvSpPr>
          <p:spPr bwMode="auto">
            <a:xfrm>
              <a:off x="3143251" y="538163"/>
              <a:ext cx="17463" cy="28575"/>
            </a:xfrm>
            <a:custGeom>
              <a:avLst/>
              <a:gdLst>
                <a:gd name="T0" fmla="*/ 9 w 9"/>
                <a:gd name="T1" fmla="*/ 4 h 15"/>
                <a:gd name="T2" fmla="*/ 4 w 9"/>
                <a:gd name="T3" fmla="*/ 15 h 15"/>
                <a:gd name="T4" fmla="*/ 0 w 9"/>
                <a:gd name="T5" fmla="*/ 13 h 15"/>
                <a:gd name="T6" fmla="*/ 9 w 9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5">
                  <a:moveTo>
                    <a:pt x="9" y="4"/>
                  </a:moveTo>
                  <a:cubicBezTo>
                    <a:pt x="9" y="10"/>
                    <a:pt x="7" y="12"/>
                    <a:pt x="4" y="15"/>
                  </a:cubicBezTo>
                  <a:cubicBezTo>
                    <a:pt x="2" y="15"/>
                    <a:pt x="2" y="14"/>
                    <a:pt x="0" y="13"/>
                  </a:cubicBezTo>
                  <a:cubicBezTo>
                    <a:pt x="3" y="8"/>
                    <a:pt x="2" y="0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0" name="Freeform 10"/>
            <p:cNvSpPr>
              <a:spLocks/>
            </p:cNvSpPr>
            <p:nvPr/>
          </p:nvSpPr>
          <p:spPr bwMode="auto">
            <a:xfrm>
              <a:off x="3224213" y="560388"/>
              <a:ext cx="12700" cy="12700"/>
            </a:xfrm>
            <a:custGeom>
              <a:avLst/>
              <a:gdLst>
                <a:gd name="T0" fmla="*/ 2 w 6"/>
                <a:gd name="T1" fmla="*/ 1 h 6"/>
                <a:gd name="T2" fmla="*/ 4 w 6"/>
                <a:gd name="T3" fmla="*/ 6 h 6"/>
                <a:gd name="T4" fmla="*/ 2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5" y="0"/>
                    <a:pt x="6" y="4"/>
                    <a:pt x="4" y="6"/>
                  </a:cubicBezTo>
                  <a:cubicBezTo>
                    <a:pt x="1" y="6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1" name="Freeform 11"/>
            <p:cNvSpPr>
              <a:spLocks noEditPoints="1"/>
            </p:cNvSpPr>
            <p:nvPr/>
          </p:nvSpPr>
          <p:spPr bwMode="auto">
            <a:xfrm>
              <a:off x="4733926" y="568325"/>
              <a:ext cx="104775" cy="144463"/>
            </a:xfrm>
            <a:custGeom>
              <a:avLst/>
              <a:gdLst>
                <a:gd name="T0" fmla="*/ 8 w 53"/>
                <a:gd name="T1" fmla="*/ 14 h 74"/>
                <a:gd name="T2" fmla="*/ 28 w 53"/>
                <a:gd name="T3" fmla="*/ 64 h 74"/>
                <a:gd name="T4" fmla="*/ 2 w 53"/>
                <a:gd name="T5" fmla="*/ 33 h 74"/>
                <a:gd name="T6" fmla="*/ 5 w 53"/>
                <a:gd name="T7" fmla="*/ 26 h 74"/>
                <a:gd name="T8" fmla="*/ 8 w 53"/>
                <a:gd name="T9" fmla="*/ 14 h 74"/>
                <a:gd name="T10" fmla="*/ 34 w 53"/>
                <a:gd name="T11" fmla="*/ 26 h 74"/>
                <a:gd name="T12" fmla="*/ 16 w 53"/>
                <a:gd name="T13" fmla="*/ 18 h 74"/>
                <a:gd name="T14" fmla="*/ 25 w 53"/>
                <a:gd name="T15" fmla="*/ 25 h 74"/>
                <a:gd name="T16" fmla="*/ 13 w 53"/>
                <a:gd name="T17" fmla="*/ 52 h 74"/>
                <a:gd name="T18" fmla="*/ 34 w 53"/>
                <a:gd name="T19" fmla="*/ 28 h 74"/>
                <a:gd name="T20" fmla="*/ 22 w 53"/>
                <a:gd name="T21" fmla="*/ 47 h 74"/>
                <a:gd name="T22" fmla="*/ 34 w 53"/>
                <a:gd name="T23" fmla="*/ 26 h 74"/>
                <a:gd name="T24" fmla="*/ 8 w 53"/>
                <a:gd name="T25" fmla="*/ 21 h 74"/>
                <a:gd name="T26" fmla="*/ 12 w 53"/>
                <a:gd name="T27" fmla="*/ 21 h 74"/>
                <a:gd name="T28" fmla="*/ 11 w 53"/>
                <a:gd name="T29" fmla="*/ 50 h 74"/>
                <a:gd name="T30" fmla="*/ 20 w 53"/>
                <a:gd name="T31" fmla="*/ 38 h 74"/>
                <a:gd name="T32" fmla="*/ 17 w 53"/>
                <a:gd name="T33" fmla="*/ 36 h 74"/>
                <a:gd name="T34" fmla="*/ 20 w 53"/>
                <a:gd name="T35" fmla="*/ 29 h 74"/>
                <a:gd name="T36" fmla="*/ 10 w 53"/>
                <a:gd name="T37" fmla="*/ 18 h 74"/>
                <a:gd name="T38" fmla="*/ 8 w 53"/>
                <a:gd name="T39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74">
                  <a:moveTo>
                    <a:pt x="8" y="14"/>
                  </a:moveTo>
                  <a:cubicBezTo>
                    <a:pt x="44" y="0"/>
                    <a:pt x="53" y="59"/>
                    <a:pt x="28" y="64"/>
                  </a:cubicBezTo>
                  <a:cubicBezTo>
                    <a:pt x="13" y="67"/>
                    <a:pt x="0" y="49"/>
                    <a:pt x="2" y="33"/>
                  </a:cubicBezTo>
                  <a:cubicBezTo>
                    <a:pt x="2" y="31"/>
                    <a:pt x="5" y="29"/>
                    <a:pt x="5" y="26"/>
                  </a:cubicBezTo>
                  <a:cubicBezTo>
                    <a:pt x="6" y="21"/>
                    <a:pt x="3" y="16"/>
                    <a:pt x="8" y="14"/>
                  </a:cubicBezTo>
                  <a:close/>
                  <a:moveTo>
                    <a:pt x="34" y="26"/>
                  </a:moveTo>
                  <a:cubicBezTo>
                    <a:pt x="31" y="22"/>
                    <a:pt x="25" y="15"/>
                    <a:pt x="16" y="18"/>
                  </a:cubicBezTo>
                  <a:cubicBezTo>
                    <a:pt x="19" y="21"/>
                    <a:pt x="21" y="25"/>
                    <a:pt x="25" y="25"/>
                  </a:cubicBezTo>
                  <a:cubicBezTo>
                    <a:pt x="23" y="34"/>
                    <a:pt x="25" y="51"/>
                    <a:pt x="13" y="52"/>
                  </a:cubicBezTo>
                  <a:cubicBezTo>
                    <a:pt x="26" y="74"/>
                    <a:pt x="47" y="42"/>
                    <a:pt x="34" y="28"/>
                  </a:cubicBezTo>
                  <a:cubicBezTo>
                    <a:pt x="30" y="33"/>
                    <a:pt x="29" y="46"/>
                    <a:pt x="22" y="47"/>
                  </a:cubicBezTo>
                  <a:cubicBezTo>
                    <a:pt x="25" y="39"/>
                    <a:pt x="29" y="28"/>
                    <a:pt x="34" y="26"/>
                  </a:cubicBezTo>
                  <a:close/>
                  <a:moveTo>
                    <a:pt x="8" y="21"/>
                  </a:moveTo>
                  <a:cubicBezTo>
                    <a:pt x="9" y="19"/>
                    <a:pt x="11" y="21"/>
                    <a:pt x="12" y="21"/>
                  </a:cubicBezTo>
                  <a:cubicBezTo>
                    <a:pt x="7" y="26"/>
                    <a:pt x="2" y="45"/>
                    <a:pt x="11" y="50"/>
                  </a:cubicBezTo>
                  <a:cubicBezTo>
                    <a:pt x="16" y="48"/>
                    <a:pt x="19" y="44"/>
                    <a:pt x="20" y="38"/>
                  </a:cubicBezTo>
                  <a:cubicBezTo>
                    <a:pt x="20" y="37"/>
                    <a:pt x="17" y="38"/>
                    <a:pt x="17" y="36"/>
                  </a:cubicBezTo>
                  <a:cubicBezTo>
                    <a:pt x="19" y="35"/>
                    <a:pt x="19" y="32"/>
                    <a:pt x="20" y="29"/>
                  </a:cubicBezTo>
                  <a:cubicBezTo>
                    <a:pt x="17" y="25"/>
                    <a:pt x="15" y="20"/>
                    <a:pt x="10" y="18"/>
                  </a:cubicBezTo>
                  <a:cubicBezTo>
                    <a:pt x="10" y="19"/>
                    <a:pt x="6" y="20"/>
                    <a:pt x="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2" name="Freeform 12"/>
            <p:cNvSpPr>
              <a:spLocks/>
            </p:cNvSpPr>
            <p:nvPr/>
          </p:nvSpPr>
          <p:spPr bwMode="auto">
            <a:xfrm>
              <a:off x="4125913" y="596900"/>
              <a:ext cx="22225" cy="28575"/>
            </a:xfrm>
            <a:custGeom>
              <a:avLst/>
              <a:gdLst>
                <a:gd name="T0" fmla="*/ 12 w 12"/>
                <a:gd name="T1" fmla="*/ 1 h 15"/>
                <a:gd name="T2" fmla="*/ 0 w 12"/>
                <a:gd name="T3" fmla="*/ 15 h 15"/>
                <a:gd name="T4" fmla="*/ 10 w 12"/>
                <a:gd name="T5" fmla="*/ 0 h 15"/>
                <a:gd name="T6" fmla="*/ 12 w 12"/>
                <a:gd name="T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5">
                  <a:moveTo>
                    <a:pt x="12" y="1"/>
                  </a:moveTo>
                  <a:cubicBezTo>
                    <a:pt x="11" y="9"/>
                    <a:pt x="5" y="15"/>
                    <a:pt x="0" y="15"/>
                  </a:cubicBezTo>
                  <a:cubicBezTo>
                    <a:pt x="3" y="10"/>
                    <a:pt x="9" y="7"/>
                    <a:pt x="10" y="0"/>
                  </a:cubicBezTo>
                  <a:cubicBezTo>
                    <a:pt x="11" y="0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3" name="Freeform 13"/>
            <p:cNvSpPr>
              <a:spLocks/>
            </p:cNvSpPr>
            <p:nvPr/>
          </p:nvSpPr>
          <p:spPr bwMode="auto">
            <a:xfrm>
              <a:off x="2959101" y="598488"/>
              <a:ext cx="33338" cy="19050"/>
            </a:xfrm>
            <a:custGeom>
              <a:avLst/>
              <a:gdLst>
                <a:gd name="T0" fmla="*/ 2 w 17"/>
                <a:gd name="T1" fmla="*/ 0 h 10"/>
                <a:gd name="T2" fmla="*/ 17 w 17"/>
                <a:gd name="T3" fmla="*/ 9 h 10"/>
                <a:gd name="T4" fmla="*/ 2 w 17"/>
                <a:gd name="T5" fmla="*/ 7 h 10"/>
                <a:gd name="T6" fmla="*/ 2 w 1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8" y="2"/>
                    <a:pt x="15" y="4"/>
                    <a:pt x="17" y="9"/>
                  </a:cubicBezTo>
                  <a:cubicBezTo>
                    <a:pt x="13" y="10"/>
                    <a:pt x="6" y="7"/>
                    <a:pt x="2" y="7"/>
                  </a:cubicBezTo>
                  <a:cubicBezTo>
                    <a:pt x="2" y="5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4" name="Freeform 14"/>
            <p:cNvSpPr>
              <a:spLocks noEditPoints="1"/>
            </p:cNvSpPr>
            <p:nvPr/>
          </p:nvSpPr>
          <p:spPr bwMode="auto">
            <a:xfrm>
              <a:off x="3027363" y="604838"/>
              <a:ext cx="144463" cy="144463"/>
            </a:xfrm>
            <a:custGeom>
              <a:avLst/>
              <a:gdLst>
                <a:gd name="T0" fmla="*/ 30 w 74"/>
                <a:gd name="T1" fmla="*/ 2 h 74"/>
                <a:gd name="T2" fmla="*/ 31 w 74"/>
                <a:gd name="T3" fmla="*/ 1 h 74"/>
                <a:gd name="T4" fmla="*/ 44 w 74"/>
                <a:gd name="T5" fmla="*/ 1 h 74"/>
                <a:gd name="T6" fmla="*/ 73 w 74"/>
                <a:gd name="T7" fmla="*/ 33 h 74"/>
                <a:gd name="T8" fmla="*/ 27 w 74"/>
                <a:gd name="T9" fmla="*/ 68 h 74"/>
                <a:gd name="T10" fmla="*/ 0 w 74"/>
                <a:gd name="T11" fmla="*/ 37 h 74"/>
                <a:gd name="T12" fmla="*/ 8 w 74"/>
                <a:gd name="T13" fmla="*/ 15 h 74"/>
                <a:gd name="T14" fmla="*/ 30 w 74"/>
                <a:gd name="T15" fmla="*/ 2 h 74"/>
                <a:gd name="T16" fmla="*/ 42 w 74"/>
                <a:gd name="T17" fmla="*/ 7 h 74"/>
                <a:gd name="T18" fmla="*/ 6 w 74"/>
                <a:gd name="T19" fmla="*/ 37 h 74"/>
                <a:gd name="T20" fmla="*/ 28 w 74"/>
                <a:gd name="T21" fmla="*/ 62 h 74"/>
                <a:gd name="T22" fmla="*/ 68 w 74"/>
                <a:gd name="T23" fmla="*/ 33 h 74"/>
                <a:gd name="T24" fmla="*/ 42 w 74"/>
                <a:gd name="T25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74">
                  <a:moveTo>
                    <a:pt x="30" y="2"/>
                  </a:moveTo>
                  <a:cubicBezTo>
                    <a:pt x="30" y="1"/>
                    <a:pt x="30" y="1"/>
                    <a:pt x="31" y="1"/>
                  </a:cubicBezTo>
                  <a:cubicBezTo>
                    <a:pt x="35" y="2"/>
                    <a:pt x="40" y="0"/>
                    <a:pt x="44" y="1"/>
                  </a:cubicBezTo>
                  <a:cubicBezTo>
                    <a:pt x="53" y="3"/>
                    <a:pt x="72" y="22"/>
                    <a:pt x="73" y="33"/>
                  </a:cubicBezTo>
                  <a:cubicBezTo>
                    <a:pt x="74" y="56"/>
                    <a:pt x="51" y="74"/>
                    <a:pt x="27" y="68"/>
                  </a:cubicBezTo>
                  <a:cubicBezTo>
                    <a:pt x="14" y="65"/>
                    <a:pt x="0" y="51"/>
                    <a:pt x="0" y="37"/>
                  </a:cubicBezTo>
                  <a:cubicBezTo>
                    <a:pt x="0" y="33"/>
                    <a:pt x="6" y="18"/>
                    <a:pt x="8" y="15"/>
                  </a:cubicBezTo>
                  <a:cubicBezTo>
                    <a:pt x="13" y="8"/>
                    <a:pt x="23" y="7"/>
                    <a:pt x="30" y="2"/>
                  </a:cubicBezTo>
                  <a:close/>
                  <a:moveTo>
                    <a:pt x="42" y="7"/>
                  </a:moveTo>
                  <a:cubicBezTo>
                    <a:pt x="22" y="2"/>
                    <a:pt x="5" y="21"/>
                    <a:pt x="6" y="37"/>
                  </a:cubicBezTo>
                  <a:cubicBezTo>
                    <a:pt x="6" y="48"/>
                    <a:pt x="17" y="60"/>
                    <a:pt x="28" y="62"/>
                  </a:cubicBezTo>
                  <a:cubicBezTo>
                    <a:pt x="49" y="69"/>
                    <a:pt x="65" y="53"/>
                    <a:pt x="68" y="33"/>
                  </a:cubicBezTo>
                  <a:cubicBezTo>
                    <a:pt x="64" y="25"/>
                    <a:pt x="51" y="9"/>
                    <a:pt x="4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5" name="Freeform 15"/>
            <p:cNvSpPr>
              <a:spLocks/>
            </p:cNvSpPr>
            <p:nvPr/>
          </p:nvSpPr>
          <p:spPr bwMode="auto">
            <a:xfrm>
              <a:off x="3222626" y="611188"/>
              <a:ext cx="25400" cy="22225"/>
            </a:xfrm>
            <a:custGeom>
              <a:avLst/>
              <a:gdLst>
                <a:gd name="T0" fmla="*/ 12 w 13"/>
                <a:gd name="T1" fmla="*/ 0 h 11"/>
                <a:gd name="T2" fmla="*/ 13 w 13"/>
                <a:gd name="T3" fmla="*/ 2 h 11"/>
                <a:gd name="T4" fmla="*/ 3 w 13"/>
                <a:gd name="T5" fmla="*/ 11 h 11"/>
                <a:gd name="T6" fmla="*/ 0 w 13"/>
                <a:gd name="T7" fmla="*/ 9 h 11"/>
                <a:gd name="T8" fmla="*/ 1 w 13"/>
                <a:gd name="T9" fmla="*/ 4 h 11"/>
                <a:gd name="T10" fmla="*/ 12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2" y="0"/>
                  </a:moveTo>
                  <a:cubicBezTo>
                    <a:pt x="12" y="1"/>
                    <a:pt x="13" y="1"/>
                    <a:pt x="13" y="2"/>
                  </a:cubicBezTo>
                  <a:cubicBezTo>
                    <a:pt x="12" y="7"/>
                    <a:pt x="6" y="8"/>
                    <a:pt x="3" y="11"/>
                  </a:cubicBezTo>
                  <a:cubicBezTo>
                    <a:pt x="2" y="10"/>
                    <a:pt x="1" y="9"/>
                    <a:pt x="0" y="9"/>
                  </a:cubicBezTo>
                  <a:cubicBezTo>
                    <a:pt x="0" y="7"/>
                    <a:pt x="1" y="6"/>
                    <a:pt x="1" y="4"/>
                  </a:cubicBezTo>
                  <a:cubicBezTo>
                    <a:pt x="6" y="4"/>
                    <a:pt x="9" y="4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 16"/>
            <p:cNvSpPr>
              <a:spLocks/>
            </p:cNvSpPr>
            <p:nvPr/>
          </p:nvSpPr>
          <p:spPr bwMode="auto">
            <a:xfrm>
              <a:off x="4627563" y="625475"/>
              <a:ext cx="19050" cy="42863"/>
            </a:xfrm>
            <a:custGeom>
              <a:avLst/>
              <a:gdLst>
                <a:gd name="T0" fmla="*/ 8 w 10"/>
                <a:gd name="T1" fmla="*/ 0 h 22"/>
                <a:gd name="T2" fmla="*/ 10 w 10"/>
                <a:gd name="T3" fmla="*/ 0 h 22"/>
                <a:gd name="T4" fmla="*/ 1 w 10"/>
                <a:gd name="T5" fmla="*/ 22 h 22"/>
                <a:gd name="T6" fmla="*/ 8 w 1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2">
                  <a:moveTo>
                    <a:pt x="8" y="0"/>
                  </a:moveTo>
                  <a:cubicBezTo>
                    <a:pt x="9" y="0"/>
                    <a:pt x="9" y="0"/>
                    <a:pt x="10" y="0"/>
                  </a:cubicBezTo>
                  <a:cubicBezTo>
                    <a:pt x="7" y="8"/>
                    <a:pt x="6" y="17"/>
                    <a:pt x="1" y="22"/>
                  </a:cubicBezTo>
                  <a:cubicBezTo>
                    <a:pt x="0" y="15"/>
                    <a:pt x="5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7" name="Freeform 17"/>
            <p:cNvSpPr>
              <a:spLocks/>
            </p:cNvSpPr>
            <p:nvPr/>
          </p:nvSpPr>
          <p:spPr bwMode="auto">
            <a:xfrm>
              <a:off x="4778376" y="641350"/>
              <a:ext cx="20638" cy="41275"/>
            </a:xfrm>
            <a:custGeom>
              <a:avLst/>
              <a:gdLst>
                <a:gd name="T0" fmla="*/ 11 w 11"/>
                <a:gd name="T1" fmla="*/ 0 h 21"/>
                <a:gd name="T2" fmla="*/ 0 w 11"/>
                <a:gd name="T3" fmla="*/ 21 h 21"/>
                <a:gd name="T4" fmla="*/ 11 w 11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1">
                  <a:moveTo>
                    <a:pt x="11" y="0"/>
                  </a:moveTo>
                  <a:cubicBezTo>
                    <a:pt x="11" y="5"/>
                    <a:pt x="6" y="20"/>
                    <a:pt x="0" y="21"/>
                  </a:cubicBezTo>
                  <a:cubicBezTo>
                    <a:pt x="4" y="14"/>
                    <a:pt x="5" y="5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8" name="Freeform 18"/>
            <p:cNvSpPr>
              <a:spLocks/>
            </p:cNvSpPr>
            <p:nvPr/>
          </p:nvSpPr>
          <p:spPr bwMode="auto">
            <a:xfrm>
              <a:off x="4240213" y="673100"/>
              <a:ext cx="9525" cy="12700"/>
            </a:xfrm>
            <a:custGeom>
              <a:avLst/>
              <a:gdLst>
                <a:gd name="T0" fmla="*/ 5 w 5"/>
                <a:gd name="T1" fmla="*/ 1 h 7"/>
                <a:gd name="T2" fmla="*/ 2 w 5"/>
                <a:gd name="T3" fmla="*/ 7 h 7"/>
                <a:gd name="T4" fmla="*/ 5 w 5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5" y="1"/>
                  </a:moveTo>
                  <a:cubicBezTo>
                    <a:pt x="5" y="4"/>
                    <a:pt x="4" y="5"/>
                    <a:pt x="2" y="7"/>
                  </a:cubicBezTo>
                  <a:cubicBezTo>
                    <a:pt x="0" y="6"/>
                    <a:pt x="1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9" name="Freeform 19"/>
            <p:cNvSpPr>
              <a:spLocks/>
            </p:cNvSpPr>
            <p:nvPr/>
          </p:nvSpPr>
          <p:spPr bwMode="auto">
            <a:xfrm>
              <a:off x="2943226" y="677863"/>
              <a:ext cx="34925" cy="23813"/>
            </a:xfrm>
            <a:custGeom>
              <a:avLst/>
              <a:gdLst>
                <a:gd name="T0" fmla="*/ 17 w 18"/>
                <a:gd name="T1" fmla="*/ 0 h 12"/>
                <a:gd name="T2" fmla="*/ 3 w 18"/>
                <a:gd name="T3" fmla="*/ 12 h 12"/>
                <a:gd name="T4" fmla="*/ 17 w 18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17" y="0"/>
                  </a:moveTo>
                  <a:cubicBezTo>
                    <a:pt x="18" y="7"/>
                    <a:pt x="11" y="12"/>
                    <a:pt x="3" y="12"/>
                  </a:cubicBezTo>
                  <a:cubicBezTo>
                    <a:pt x="0" y="4"/>
                    <a:pt x="12" y="4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 20"/>
            <p:cNvSpPr>
              <a:spLocks/>
            </p:cNvSpPr>
            <p:nvPr/>
          </p:nvSpPr>
          <p:spPr bwMode="auto">
            <a:xfrm>
              <a:off x="3213101" y="712788"/>
              <a:ext cx="26988" cy="20638"/>
            </a:xfrm>
            <a:custGeom>
              <a:avLst/>
              <a:gdLst>
                <a:gd name="T0" fmla="*/ 11 w 14"/>
                <a:gd name="T1" fmla="*/ 0 h 10"/>
                <a:gd name="T2" fmla="*/ 13 w 14"/>
                <a:gd name="T3" fmla="*/ 1 h 10"/>
                <a:gd name="T4" fmla="*/ 0 w 14"/>
                <a:gd name="T5" fmla="*/ 9 h 10"/>
                <a:gd name="T6" fmla="*/ 11 w 1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1" y="0"/>
                  </a:moveTo>
                  <a:cubicBezTo>
                    <a:pt x="12" y="1"/>
                    <a:pt x="12" y="1"/>
                    <a:pt x="13" y="1"/>
                  </a:cubicBezTo>
                  <a:cubicBezTo>
                    <a:pt x="14" y="8"/>
                    <a:pt x="6" y="10"/>
                    <a:pt x="0" y="9"/>
                  </a:cubicBezTo>
                  <a:cubicBezTo>
                    <a:pt x="0" y="2"/>
                    <a:pt x="10" y="6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 21"/>
            <p:cNvSpPr>
              <a:spLocks noEditPoints="1"/>
            </p:cNvSpPr>
            <p:nvPr/>
          </p:nvSpPr>
          <p:spPr bwMode="auto">
            <a:xfrm>
              <a:off x="3668713" y="717550"/>
              <a:ext cx="1366838" cy="177800"/>
            </a:xfrm>
            <a:custGeom>
              <a:avLst/>
              <a:gdLst>
                <a:gd name="T0" fmla="*/ 9 w 700"/>
                <a:gd name="T1" fmla="*/ 1 h 91"/>
                <a:gd name="T2" fmla="*/ 34 w 700"/>
                <a:gd name="T3" fmla="*/ 26 h 91"/>
                <a:gd name="T4" fmla="*/ 89 w 700"/>
                <a:gd name="T5" fmla="*/ 29 h 91"/>
                <a:gd name="T6" fmla="*/ 136 w 700"/>
                <a:gd name="T7" fmla="*/ 11 h 91"/>
                <a:gd name="T8" fmla="*/ 209 w 700"/>
                <a:gd name="T9" fmla="*/ 14 h 91"/>
                <a:gd name="T10" fmla="*/ 286 w 700"/>
                <a:gd name="T11" fmla="*/ 15 h 91"/>
                <a:gd name="T12" fmla="*/ 332 w 700"/>
                <a:gd name="T13" fmla="*/ 36 h 91"/>
                <a:gd name="T14" fmla="*/ 372 w 700"/>
                <a:gd name="T15" fmla="*/ 39 h 91"/>
                <a:gd name="T16" fmla="*/ 497 w 700"/>
                <a:gd name="T17" fmla="*/ 37 h 91"/>
                <a:gd name="T18" fmla="*/ 554 w 700"/>
                <a:gd name="T19" fmla="*/ 39 h 91"/>
                <a:gd name="T20" fmla="*/ 620 w 700"/>
                <a:gd name="T21" fmla="*/ 34 h 91"/>
                <a:gd name="T22" fmla="*/ 675 w 700"/>
                <a:gd name="T23" fmla="*/ 37 h 91"/>
                <a:gd name="T24" fmla="*/ 673 w 700"/>
                <a:gd name="T25" fmla="*/ 43 h 91"/>
                <a:gd name="T26" fmla="*/ 619 w 700"/>
                <a:gd name="T27" fmla="*/ 41 h 91"/>
                <a:gd name="T28" fmla="*/ 525 w 700"/>
                <a:gd name="T29" fmla="*/ 62 h 91"/>
                <a:gd name="T30" fmla="*/ 462 w 700"/>
                <a:gd name="T31" fmla="*/ 54 h 91"/>
                <a:gd name="T32" fmla="*/ 525 w 700"/>
                <a:gd name="T33" fmla="*/ 66 h 91"/>
                <a:gd name="T34" fmla="*/ 583 w 700"/>
                <a:gd name="T35" fmla="*/ 74 h 91"/>
                <a:gd name="T36" fmla="*/ 606 w 700"/>
                <a:gd name="T37" fmla="*/ 74 h 91"/>
                <a:gd name="T38" fmla="*/ 594 w 700"/>
                <a:gd name="T39" fmla="*/ 67 h 91"/>
                <a:gd name="T40" fmla="*/ 525 w 700"/>
                <a:gd name="T41" fmla="*/ 70 h 91"/>
                <a:gd name="T42" fmla="*/ 457 w 700"/>
                <a:gd name="T43" fmla="*/ 56 h 91"/>
                <a:gd name="T44" fmla="*/ 366 w 700"/>
                <a:gd name="T45" fmla="*/ 48 h 91"/>
                <a:gd name="T46" fmla="*/ 308 w 700"/>
                <a:gd name="T47" fmla="*/ 66 h 91"/>
                <a:gd name="T48" fmla="*/ 183 w 700"/>
                <a:gd name="T49" fmla="*/ 56 h 91"/>
                <a:gd name="T50" fmla="*/ 106 w 700"/>
                <a:gd name="T51" fmla="*/ 57 h 91"/>
                <a:gd name="T52" fmla="*/ 50 w 700"/>
                <a:gd name="T53" fmla="*/ 50 h 91"/>
                <a:gd name="T54" fmla="*/ 6 w 700"/>
                <a:gd name="T55" fmla="*/ 1 h 91"/>
                <a:gd name="T56" fmla="*/ 35 w 700"/>
                <a:gd name="T57" fmla="*/ 31 h 91"/>
                <a:gd name="T58" fmla="*/ 64 w 700"/>
                <a:gd name="T59" fmla="*/ 12 h 91"/>
                <a:gd name="T60" fmla="*/ 123 w 700"/>
                <a:gd name="T61" fmla="*/ 58 h 91"/>
                <a:gd name="T62" fmla="*/ 130 w 700"/>
                <a:gd name="T63" fmla="*/ 19 h 91"/>
                <a:gd name="T64" fmla="*/ 210 w 700"/>
                <a:gd name="T65" fmla="*/ 20 h 91"/>
                <a:gd name="T66" fmla="*/ 174 w 700"/>
                <a:gd name="T67" fmla="*/ 38 h 91"/>
                <a:gd name="T68" fmla="*/ 270 w 700"/>
                <a:gd name="T69" fmla="*/ 38 h 91"/>
                <a:gd name="T70" fmla="*/ 346 w 700"/>
                <a:gd name="T71" fmla="*/ 53 h 91"/>
                <a:gd name="T72" fmla="*/ 395 w 700"/>
                <a:gd name="T73" fmla="*/ 63 h 91"/>
                <a:gd name="T74" fmla="*/ 433 w 700"/>
                <a:gd name="T75" fmla="*/ 35 h 91"/>
                <a:gd name="T76" fmla="*/ 356 w 700"/>
                <a:gd name="T77" fmla="*/ 30 h 91"/>
                <a:gd name="T78" fmla="*/ 286 w 700"/>
                <a:gd name="T79" fmla="*/ 2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0" h="91">
                  <a:moveTo>
                    <a:pt x="6" y="1"/>
                  </a:moveTo>
                  <a:cubicBezTo>
                    <a:pt x="8" y="0"/>
                    <a:pt x="8" y="1"/>
                    <a:pt x="9" y="1"/>
                  </a:cubicBezTo>
                  <a:cubicBezTo>
                    <a:pt x="7" y="12"/>
                    <a:pt x="11" y="23"/>
                    <a:pt x="20" y="26"/>
                  </a:cubicBezTo>
                  <a:cubicBezTo>
                    <a:pt x="26" y="27"/>
                    <a:pt x="29" y="23"/>
                    <a:pt x="34" y="26"/>
                  </a:cubicBezTo>
                  <a:cubicBezTo>
                    <a:pt x="49" y="23"/>
                    <a:pt x="55" y="12"/>
                    <a:pt x="67" y="6"/>
                  </a:cubicBezTo>
                  <a:cubicBezTo>
                    <a:pt x="74" y="14"/>
                    <a:pt x="77" y="26"/>
                    <a:pt x="89" y="29"/>
                  </a:cubicBezTo>
                  <a:cubicBezTo>
                    <a:pt x="93" y="30"/>
                    <a:pt x="101" y="30"/>
                    <a:pt x="108" y="29"/>
                  </a:cubicBezTo>
                  <a:cubicBezTo>
                    <a:pt x="121" y="26"/>
                    <a:pt x="126" y="13"/>
                    <a:pt x="136" y="11"/>
                  </a:cubicBezTo>
                  <a:cubicBezTo>
                    <a:pt x="133" y="25"/>
                    <a:pt x="146" y="37"/>
                    <a:pt x="163" y="35"/>
                  </a:cubicBezTo>
                  <a:cubicBezTo>
                    <a:pt x="180" y="34"/>
                    <a:pt x="199" y="19"/>
                    <a:pt x="209" y="14"/>
                  </a:cubicBezTo>
                  <a:cubicBezTo>
                    <a:pt x="220" y="22"/>
                    <a:pt x="229" y="35"/>
                    <a:pt x="247" y="35"/>
                  </a:cubicBezTo>
                  <a:cubicBezTo>
                    <a:pt x="264" y="35"/>
                    <a:pt x="276" y="25"/>
                    <a:pt x="286" y="15"/>
                  </a:cubicBezTo>
                  <a:cubicBezTo>
                    <a:pt x="294" y="22"/>
                    <a:pt x="302" y="34"/>
                    <a:pt x="315" y="37"/>
                  </a:cubicBezTo>
                  <a:cubicBezTo>
                    <a:pt x="320" y="38"/>
                    <a:pt x="328" y="37"/>
                    <a:pt x="332" y="36"/>
                  </a:cubicBezTo>
                  <a:cubicBezTo>
                    <a:pt x="342" y="34"/>
                    <a:pt x="350" y="24"/>
                    <a:pt x="358" y="25"/>
                  </a:cubicBezTo>
                  <a:cubicBezTo>
                    <a:pt x="363" y="26"/>
                    <a:pt x="367" y="36"/>
                    <a:pt x="372" y="39"/>
                  </a:cubicBezTo>
                  <a:cubicBezTo>
                    <a:pt x="392" y="53"/>
                    <a:pt x="417" y="39"/>
                    <a:pt x="435" y="30"/>
                  </a:cubicBezTo>
                  <a:cubicBezTo>
                    <a:pt x="443" y="47"/>
                    <a:pt x="481" y="59"/>
                    <a:pt x="497" y="37"/>
                  </a:cubicBezTo>
                  <a:cubicBezTo>
                    <a:pt x="506" y="44"/>
                    <a:pt x="509" y="57"/>
                    <a:pt x="522" y="57"/>
                  </a:cubicBezTo>
                  <a:cubicBezTo>
                    <a:pt x="535" y="57"/>
                    <a:pt x="543" y="44"/>
                    <a:pt x="554" y="39"/>
                  </a:cubicBezTo>
                  <a:cubicBezTo>
                    <a:pt x="559" y="42"/>
                    <a:pt x="560" y="47"/>
                    <a:pt x="565" y="50"/>
                  </a:cubicBezTo>
                  <a:cubicBezTo>
                    <a:pt x="584" y="60"/>
                    <a:pt x="610" y="44"/>
                    <a:pt x="620" y="34"/>
                  </a:cubicBezTo>
                  <a:cubicBezTo>
                    <a:pt x="626" y="41"/>
                    <a:pt x="629" y="51"/>
                    <a:pt x="638" y="54"/>
                  </a:cubicBezTo>
                  <a:cubicBezTo>
                    <a:pt x="652" y="59"/>
                    <a:pt x="663" y="44"/>
                    <a:pt x="675" y="37"/>
                  </a:cubicBezTo>
                  <a:cubicBezTo>
                    <a:pt x="678" y="48"/>
                    <a:pt x="688" y="55"/>
                    <a:pt x="700" y="55"/>
                  </a:cubicBezTo>
                  <a:cubicBezTo>
                    <a:pt x="692" y="63"/>
                    <a:pt x="676" y="51"/>
                    <a:pt x="673" y="43"/>
                  </a:cubicBezTo>
                  <a:cubicBezTo>
                    <a:pt x="664" y="50"/>
                    <a:pt x="653" y="63"/>
                    <a:pt x="637" y="59"/>
                  </a:cubicBezTo>
                  <a:cubicBezTo>
                    <a:pt x="629" y="56"/>
                    <a:pt x="624" y="48"/>
                    <a:pt x="619" y="41"/>
                  </a:cubicBezTo>
                  <a:cubicBezTo>
                    <a:pt x="607" y="56"/>
                    <a:pt x="565" y="67"/>
                    <a:pt x="553" y="45"/>
                  </a:cubicBezTo>
                  <a:cubicBezTo>
                    <a:pt x="545" y="50"/>
                    <a:pt x="536" y="60"/>
                    <a:pt x="525" y="62"/>
                  </a:cubicBezTo>
                  <a:cubicBezTo>
                    <a:pt x="512" y="64"/>
                    <a:pt x="504" y="54"/>
                    <a:pt x="498" y="45"/>
                  </a:cubicBezTo>
                  <a:cubicBezTo>
                    <a:pt x="489" y="50"/>
                    <a:pt x="477" y="57"/>
                    <a:pt x="462" y="54"/>
                  </a:cubicBezTo>
                  <a:cubicBezTo>
                    <a:pt x="472" y="67"/>
                    <a:pt x="480" y="88"/>
                    <a:pt x="504" y="77"/>
                  </a:cubicBezTo>
                  <a:cubicBezTo>
                    <a:pt x="512" y="74"/>
                    <a:pt x="517" y="65"/>
                    <a:pt x="525" y="66"/>
                  </a:cubicBezTo>
                  <a:cubicBezTo>
                    <a:pt x="532" y="66"/>
                    <a:pt x="541" y="81"/>
                    <a:pt x="550" y="83"/>
                  </a:cubicBezTo>
                  <a:cubicBezTo>
                    <a:pt x="563" y="85"/>
                    <a:pt x="576" y="79"/>
                    <a:pt x="583" y="74"/>
                  </a:cubicBezTo>
                  <a:cubicBezTo>
                    <a:pt x="586" y="71"/>
                    <a:pt x="590" y="63"/>
                    <a:pt x="593" y="63"/>
                  </a:cubicBezTo>
                  <a:cubicBezTo>
                    <a:pt x="597" y="63"/>
                    <a:pt x="603" y="71"/>
                    <a:pt x="606" y="74"/>
                  </a:cubicBezTo>
                  <a:cubicBezTo>
                    <a:pt x="619" y="81"/>
                    <a:pt x="633" y="80"/>
                    <a:pt x="647" y="73"/>
                  </a:cubicBezTo>
                  <a:cubicBezTo>
                    <a:pt x="635" y="91"/>
                    <a:pt x="604" y="82"/>
                    <a:pt x="594" y="67"/>
                  </a:cubicBezTo>
                  <a:cubicBezTo>
                    <a:pt x="587" y="75"/>
                    <a:pt x="578" y="85"/>
                    <a:pt x="565" y="87"/>
                  </a:cubicBezTo>
                  <a:cubicBezTo>
                    <a:pt x="545" y="90"/>
                    <a:pt x="535" y="79"/>
                    <a:pt x="525" y="70"/>
                  </a:cubicBezTo>
                  <a:cubicBezTo>
                    <a:pt x="511" y="74"/>
                    <a:pt x="505" y="87"/>
                    <a:pt x="484" y="84"/>
                  </a:cubicBezTo>
                  <a:cubicBezTo>
                    <a:pt x="472" y="77"/>
                    <a:pt x="465" y="65"/>
                    <a:pt x="457" y="56"/>
                  </a:cubicBezTo>
                  <a:cubicBezTo>
                    <a:pt x="442" y="67"/>
                    <a:pt x="418" y="80"/>
                    <a:pt x="394" y="68"/>
                  </a:cubicBezTo>
                  <a:cubicBezTo>
                    <a:pt x="385" y="64"/>
                    <a:pt x="374" y="48"/>
                    <a:pt x="366" y="48"/>
                  </a:cubicBezTo>
                  <a:cubicBezTo>
                    <a:pt x="361" y="48"/>
                    <a:pt x="352" y="56"/>
                    <a:pt x="346" y="59"/>
                  </a:cubicBezTo>
                  <a:cubicBezTo>
                    <a:pt x="336" y="64"/>
                    <a:pt x="324" y="69"/>
                    <a:pt x="308" y="66"/>
                  </a:cubicBezTo>
                  <a:cubicBezTo>
                    <a:pt x="291" y="64"/>
                    <a:pt x="281" y="54"/>
                    <a:pt x="269" y="43"/>
                  </a:cubicBezTo>
                  <a:cubicBezTo>
                    <a:pt x="252" y="55"/>
                    <a:pt x="207" y="72"/>
                    <a:pt x="183" y="56"/>
                  </a:cubicBezTo>
                  <a:cubicBezTo>
                    <a:pt x="179" y="53"/>
                    <a:pt x="177" y="47"/>
                    <a:pt x="173" y="44"/>
                  </a:cubicBezTo>
                  <a:cubicBezTo>
                    <a:pt x="160" y="52"/>
                    <a:pt x="128" y="72"/>
                    <a:pt x="106" y="57"/>
                  </a:cubicBezTo>
                  <a:cubicBezTo>
                    <a:pt x="99" y="52"/>
                    <a:pt x="95" y="44"/>
                    <a:pt x="91" y="35"/>
                  </a:cubicBezTo>
                  <a:cubicBezTo>
                    <a:pt x="80" y="43"/>
                    <a:pt x="69" y="56"/>
                    <a:pt x="50" y="50"/>
                  </a:cubicBezTo>
                  <a:cubicBezTo>
                    <a:pt x="40" y="47"/>
                    <a:pt x="36" y="37"/>
                    <a:pt x="29" y="30"/>
                  </a:cubicBezTo>
                  <a:cubicBezTo>
                    <a:pt x="9" y="33"/>
                    <a:pt x="0" y="16"/>
                    <a:pt x="6" y="1"/>
                  </a:cubicBezTo>
                  <a:close/>
                  <a:moveTo>
                    <a:pt x="64" y="12"/>
                  </a:moveTo>
                  <a:cubicBezTo>
                    <a:pt x="57" y="21"/>
                    <a:pt x="47" y="27"/>
                    <a:pt x="35" y="31"/>
                  </a:cubicBezTo>
                  <a:cubicBezTo>
                    <a:pt x="44" y="52"/>
                    <a:pt x="76" y="49"/>
                    <a:pt x="86" y="33"/>
                  </a:cubicBezTo>
                  <a:cubicBezTo>
                    <a:pt x="75" y="30"/>
                    <a:pt x="71" y="20"/>
                    <a:pt x="64" y="12"/>
                  </a:cubicBezTo>
                  <a:close/>
                  <a:moveTo>
                    <a:pt x="95" y="34"/>
                  </a:moveTo>
                  <a:cubicBezTo>
                    <a:pt x="101" y="46"/>
                    <a:pt x="108" y="57"/>
                    <a:pt x="123" y="58"/>
                  </a:cubicBezTo>
                  <a:cubicBezTo>
                    <a:pt x="141" y="59"/>
                    <a:pt x="159" y="47"/>
                    <a:pt x="170" y="39"/>
                  </a:cubicBezTo>
                  <a:cubicBezTo>
                    <a:pt x="150" y="44"/>
                    <a:pt x="135" y="34"/>
                    <a:pt x="130" y="19"/>
                  </a:cubicBezTo>
                  <a:cubicBezTo>
                    <a:pt x="122" y="28"/>
                    <a:pt x="113" y="36"/>
                    <a:pt x="95" y="34"/>
                  </a:cubicBezTo>
                  <a:close/>
                  <a:moveTo>
                    <a:pt x="210" y="20"/>
                  </a:moveTo>
                  <a:cubicBezTo>
                    <a:pt x="209" y="20"/>
                    <a:pt x="209" y="20"/>
                    <a:pt x="208" y="20"/>
                  </a:cubicBezTo>
                  <a:cubicBezTo>
                    <a:pt x="197" y="27"/>
                    <a:pt x="186" y="32"/>
                    <a:pt x="174" y="38"/>
                  </a:cubicBezTo>
                  <a:cubicBezTo>
                    <a:pt x="179" y="43"/>
                    <a:pt x="181" y="48"/>
                    <a:pt x="186" y="52"/>
                  </a:cubicBezTo>
                  <a:cubicBezTo>
                    <a:pt x="210" y="68"/>
                    <a:pt x="250" y="49"/>
                    <a:pt x="270" y="38"/>
                  </a:cubicBezTo>
                  <a:cubicBezTo>
                    <a:pt x="283" y="50"/>
                    <a:pt x="293" y="61"/>
                    <a:pt x="312" y="63"/>
                  </a:cubicBezTo>
                  <a:cubicBezTo>
                    <a:pt x="326" y="64"/>
                    <a:pt x="336" y="59"/>
                    <a:pt x="346" y="53"/>
                  </a:cubicBezTo>
                  <a:cubicBezTo>
                    <a:pt x="352" y="50"/>
                    <a:pt x="361" y="43"/>
                    <a:pt x="365" y="43"/>
                  </a:cubicBezTo>
                  <a:cubicBezTo>
                    <a:pt x="374" y="43"/>
                    <a:pt x="386" y="59"/>
                    <a:pt x="395" y="63"/>
                  </a:cubicBezTo>
                  <a:cubicBezTo>
                    <a:pt x="417" y="75"/>
                    <a:pt x="439" y="65"/>
                    <a:pt x="454" y="51"/>
                  </a:cubicBezTo>
                  <a:cubicBezTo>
                    <a:pt x="444" y="48"/>
                    <a:pt x="439" y="41"/>
                    <a:pt x="433" y="35"/>
                  </a:cubicBezTo>
                  <a:cubicBezTo>
                    <a:pt x="417" y="45"/>
                    <a:pt x="396" y="56"/>
                    <a:pt x="376" y="48"/>
                  </a:cubicBezTo>
                  <a:cubicBezTo>
                    <a:pt x="367" y="44"/>
                    <a:pt x="364" y="35"/>
                    <a:pt x="356" y="30"/>
                  </a:cubicBezTo>
                  <a:cubicBezTo>
                    <a:pt x="345" y="36"/>
                    <a:pt x="332" y="44"/>
                    <a:pt x="316" y="42"/>
                  </a:cubicBezTo>
                  <a:cubicBezTo>
                    <a:pt x="303" y="40"/>
                    <a:pt x="291" y="31"/>
                    <a:pt x="286" y="21"/>
                  </a:cubicBezTo>
                  <a:cubicBezTo>
                    <a:pt x="272" y="44"/>
                    <a:pt x="223" y="46"/>
                    <a:pt x="2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" name="Freeform 22"/>
            <p:cNvSpPr>
              <a:spLocks/>
            </p:cNvSpPr>
            <p:nvPr/>
          </p:nvSpPr>
          <p:spPr bwMode="auto">
            <a:xfrm>
              <a:off x="2978151" y="754063"/>
              <a:ext cx="33338" cy="22225"/>
            </a:xfrm>
            <a:custGeom>
              <a:avLst/>
              <a:gdLst>
                <a:gd name="T0" fmla="*/ 17 w 17"/>
                <a:gd name="T1" fmla="*/ 0 h 11"/>
                <a:gd name="T2" fmla="*/ 2 w 17"/>
                <a:gd name="T3" fmla="*/ 11 h 11"/>
                <a:gd name="T4" fmla="*/ 17 w 17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1">
                  <a:moveTo>
                    <a:pt x="17" y="0"/>
                  </a:moveTo>
                  <a:cubicBezTo>
                    <a:pt x="15" y="7"/>
                    <a:pt x="9" y="9"/>
                    <a:pt x="2" y="11"/>
                  </a:cubicBezTo>
                  <a:cubicBezTo>
                    <a:pt x="0" y="4"/>
                    <a:pt x="13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" name="Freeform 23"/>
            <p:cNvSpPr>
              <a:spLocks/>
            </p:cNvSpPr>
            <p:nvPr/>
          </p:nvSpPr>
          <p:spPr bwMode="auto">
            <a:xfrm>
              <a:off x="3057526" y="779463"/>
              <a:ext cx="20638" cy="33338"/>
            </a:xfrm>
            <a:custGeom>
              <a:avLst/>
              <a:gdLst>
                <a:gd name="T0" fmla="*/ 6 w 11"/>
                <a:gd name="T1" fmla="*/ 0 h 17"/>
                <a:gd name="T2" fmla="*/ 11 w 11"/>
                <a:gd name="T3" fmla="*/ 3 h 17"/>
                <a:gd name="T4" fmla="*/ 7 w 11"/>
                <a:gd name="T5" fmla="*/ 17 h 17"/>
                <a:gd name="T6" fmla="*/ 6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6" y="0"/>
                  </a:moveTo>
                  <a:cubicBezTo>
                    <a:pt x="9" y="0"/>
                    <a:pt x="10" y="2"/>
                    <a:pt x="11" y="3"/>
                  </a:cubicBezTo>
                  <a:cubicBezTo>
                    <a:pt x="9" y="7"/>
                    <a:pt x="10" y="15"/>
                    <a:pt x="7" y="17"/>
                  </a:cubicBezTo>
                  <a:cubicBezTo>
                    <a:pt x="0" y="15"/>
                    <a:pt x="8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" name="Freeform 24"/>
            <p:cNvSpPr>
              <a:spLocks/>
            </p:cNvSpPr>
            <p:nvPr/>
          </p:nvSpPr>
          <p:spPr bwMode="auto">
            <a:xfrm>
              <a:off x="3154363" y="784225"/>
              <a:ext cx="26988" cy="30163"/>
            </a:xfrm>
            <a:custGeom>
              <a:avLst/>
              <a:gdLst>
                <a:gd name="T0" fmla="*/ 0 w 14"/>
                <a:gd name="T1" fmla="*/ 0 h 16"/>
                <a:gd name="T2" fmla="*/ 14 w 14"/>
                <a:gd name="T3" fmla="*/ 8 h 16"/>
                <a:gd name="T4" fmla="*/ 0 w 14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6">
                  <a:moveTo>
                    <a:pt x="0" y="0"/>
                  </a:moveTo>
                  <a:cubicBezTo>
                    <a:pt x="7" y="0"/>
                    <a:pt x="8" y="7"/>
                    <a:pt x="14" y="8"/>
                  </a:cubicBezTo>
                  <a:cubicBezTo>
                    <a:pt x="9" y="16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" name="Freeform 25"/>
            <p:cNvSpPr>
              <a:spLocks/>
            </p:cNvSpPr>
            <p:nvPr/>
          </p:nvSpPr>
          <p:spPr bwMode="auto">
            <a:xfrm>
              <a:off x="3633788" y="828675"/>
              <a:ext cx="1336675" cy="131763"/>
            </a:xfrm>
            <a:custGeom>
              <a:avLst/>
              <a:gdLst>
                <a:gd name="T0" fmla="*/ 82 w 685"/>
                <a:gd name="T1" fmla="*/ 5 h 67"/>
                <a:gd name="T2" fmla="*/ 119 w 685"/>
                <a:gd name="T3" fmla="*/ 37 h 67"/>
                <a:gd name="T4" fmla="*/ 156 w 685"/>
                <a:gd name="T5" fmla="*/ 12 h 67"/>
                <a:gd name="T6" fmla="*/ 200 w 685"/>
                <a:gd name="T7" fmla="*/ 30 h 67"/>
                <a:gd name="T8" fmla="*/ 251 w 685"/>
                <a:gd name="T9" fmla="*/ 6 h 67"/>
                <a:gd name="T10" fmla="*/ 270 w 685"/>
                <a:gd name="T11" fmla="*/ 25 h 67"/>
                <a:gd name="T12" fmla="*/ 350 w 685"/>
                <a:gd name="T13" fmla="*/ 14 h 67"/>
                <a:gd name="T14" fmla="*/ 367 w 685"/>
                <a:gd name="T15" fmla="*/ 35 h 67"/>
                <a:gd name="T16" fmla="*/ 436 w 685"/>
                <a:gd name="T17" fmla="*/ 29 h 67"/>
                <a:gd name="T18" fmla="*/ 472 w 685"/>
                <a:gd name="T19" fmla="*/ 49 h 67"/>
                <a:gd name="T20" fmla="*/ 512 w 685"/>
                <a:gd name="T21" fmla="*/ 30 h 67"/>
                <a:gd name="T22" fmla="*/ 529 w 685"/>
                <a:gd name="T23" fmla="*/ 50 h 67"/>
                <a:gd name="T24" fmla="*/ 554 w 685"/>
                <a:gd name="T25" fmla="*/ 53 h 67"/>
                <a:gd name="T26" fmla="*/ 580 w 685"/>
                <a:gd name="T27" fmla="*/ 38 h 67"/>
                <a:gd name="T28" fmla="*/ 592 w 685"/>
                <a:gd name="T29" fmla="*/ 47 h 67"/>
                <a:gd name="T30" fmla="*/ 652 w 685"/>
                <a:gd name="T31" fmla="*/ 40 h 67"/>
                <a:gd name="T32" fmla="*/ 685 w 685"/>
                <a:gd name="T33" fmla="*/ 50 h 67"/>
                <a:gd name="T34" fmla="*/ 653 w 685"/>
                <a:gd name="T35" fmla="*/ 44 h 67"/>
                <a:gd name="T36" fmla="*/ 581 w 685"/>
                <a:gd name="T37" fmla="*/ 42 h 67"/>
                <a:gd name="T38" fmla="*/ 528 w 685"/>
                <a:gd name="T39" fmla="*/ 54 h 67"/>
                <a:gd name="T40" fmla="*/ 511 w 685"/>
                <a:gd name="T41" fmla="*/ 35 h 67"/>
                <a:gd name="T42" fmla="*/ 437 w 685"/>
                <a:gd name="T43" fmla="*/ 33 h 67"/>
                <a:gd name="T44" fmla="*/ 362 w 685"/>
                <a:gd name="T45" fmla="*/ 37 h 67"/>
                <a:gd name="T46" fmla="*/ 350 w 685"/>
                <a:gd name="T47" fmla="*/ 19 h 67"/>
                <a:gd name="T48" fmla="*/ 309 w 685"/>
                <a:gd name="T49" fmla="*/ 39 h 67"/>
                <a:gd name="T50" fmla="*/ 251 w 685"/>
                <a:gd name="T51" fmla="*/ 10 h 67"/>
                <a:gd name="T52" fmla="*/ 201 w 685"/>
                <a:gd name="T53" fmla="*/ 35 h 67"/>
                <a:gd name="T54" fmla="*/ 154 w 685"/>
                <a:gd name="T55" fmla="*/ 17 h 67"/>
                <a:gd name="T56" fmla="*/ 132 w 685"/>
                <a:gd name="T57" fmla="*/ 39 h 67"/>
                <a:gd name="T58" fmla="*/ 82 w 685"/>
                <a:gd name="T59" fmla="*/ 9 h 67"/>
                <a:gd name="T60" fmla="*/ 38 w 685"/>
                <a:gd name="T61" fmla="*/ 22 h 67"/>
                <a:gd name="T62" fmla="*/ 8 w 685"/>
                <a:gd name="T63" fmla="*/ 0 h 67"/>
                <a:gd name="T64" fmla="*/ 10 w 685"/>
                <a:gd name="T65" fmla="*/ 5 h 67"/>
                <a:gd name="T66" fmla="*/ 82 w 685"/>
                <a:gd name="T67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5" h="67">
                  <a:moveTo>
                    <a:pt x="82" y="5"/>
                  </a:moveTo>
                  <a:cubicBezTo>
                    <a:pt x="93" y="17"/>
                    <a:pt x="99" y="37"/>
                    <a:pt x="119" y="37"/>
                  </a:cubicBezTo>
                  <a:cubicBezTo>
                    <a:pt x="138" y="37"/>
                    <a:pt x="141" y="18"/>
                    <a:pt x="156" y="12"/>
                  </a:cubicBezTo>
                  <a:cubicBezTo>
                    <a:pt x="166" y="25"/>
                    <a:pt x="183" y="32"/>
                    <a:pt x="200" y="30"/>
                  </a:cubicBezTo>
                  <a:cubicBezTo>
                    <a:pt x="221" y="27"/>
                    <a:pt x="236" y="13"/>
                    <a:pt x="251" y="6"/>
                  </a:cubicBezTo>
                  <a:cubicBezTo>
                    <a:pt x="260" y="11"/>
                    <a:pt x="262" y="19"/>
                    <a:pt x="270" y="25"/>
                  </a:cubicBezTo>
                  <a:cubicBezTo>
                    <a:pt x="295" y="43"/>
                    <a:pt x="331" y="33"/>
                    <a:pt x="350" y="14"/>
                  </a:cubicBezTo>
                  <a:cubicBezTo>
                    <a:pt x="357" y="20"/>
                    <a:pt x="359" y="30"/>
                    <a:pt x="367" y="35"/>
                  </a:cubicBezTo>
                  <a:cubicBezTo>
                    <a:pt x="387" y="50"/>
                    <a:pt x="419" y="41"/>
                    <a:pt x="436" y="29"/>
                  </a:cubicBezTo>
                  <a:cubicBezTo>
                    <a:pt x="448" y="37"/>
                    <a:pt x="455" y="49"/>
                    <a:pt x="472" y="49"/>
                  </a:cubicBezTo>
                  <a:cubicBezTo>
                    <a:pt x="489" y="49"/>
                    <a:pt x="500" y="38"/>
                    <a:pt x="512" y="30"/>
                  </a:cubicBezTo>
                  <a:cubicBezTo>
                    <a:pt x="518" y="37"/>
                    <a:pt x="520" y="46"/>
                    <a:pt x="529" y="50"/>
                  </a:cubicBezTo>
                  <a:cubicBezTo>
                    <a:pt x="534" y="53"/>
                    <a:pt x="545" y="54"/>
                    <a:pt x="554" y="53"/>
                  </a:cubicBezTo>
                  <a:cubicBezTo>
                    <a:pt x="564" y="51"/>
                    <a:pt x="572" y="38"/>
                    <a:pt x="580" y="38"/>
                  </a:cubicBezTo>
                  <a:cubicBezTo>
                    <a:pt x="583" y="38"/>
                    <a:pt x="588" y="45"/>
                    <a:pt x="592" y="47"/>
                  </a:cubicBezTo>
                  <a:cubicBezTo>
                    <a:pt x="609" y="58"/>
                    <a:pt x="641" y="60"/>
                    <a:pt x="652" y="40"/>
                  </a:cubicBezTo>
                  <a:cubicBezTo>
                    <a:pt x="659" y="46"/>
                    <a:pt x="672" y="51"/>
                    <a:pt x="685" y="50"/>
                  </a:cubicBezTo>
                  <a:cubicBezTo>
                    <a:pt x="678" y="59"/>
                    <a:pt x="657" y="50"/>
                    <a:pt x="653" y="44"/>
                  </a:cubicBezTo>
                  <a:cubicBezTo>
                    <a:pt x="640" y="67"/>
                    <a:pt x="593" y="61"/>
                    <a:pt x="581" y="42"/>
                  </a:cubicBezTo>
                  <a:cubicBezTo>
                    <a:pt x="569" y="51"/>
                    <a:pt x="549" y="62"/>
                    <a:pt x="528" y="54"/>
                  </a:cubicBezTo>
                  <a:cubicBezTo>
                    <a:pt x="520" y="51"/>
                    <a:pt x="515" y="43"/>
                    <a:pt x="511" y="35"/>
                  </a:cubicBezTo>
                  <a:cubicBezTo>
                    <a:pt x="495" y="54"/>
                    <a:pt x="451" y="60"/>
                    <a:pt x="437" y="33"/>
                  </a:cubicBezTo>
                  <a:cubicBezTo>
                    <a:pt x="420" y="45"/>
                    <a:pt x="384" y="55"/>
                    <a:pt x="362" y="37"/>
                  </a:cubicBezTo>
                  <a:cubicBezTo>
                    <a:pt x="356" y="32"/>
                    <a:pt x="353" y="26"/>
                    <a:pt x="350" y="19"/>
                  </a:cubicBezTo>
                  <a:cubicBezTo>
                    <a:pt x="340" y="28"/>
                    <a:pt x="326" y="37"/>
                    <a:pt x="309" y="39"/>
                  </a:cubicBezTo>
                  <a:cubicBezTo>
                    <a:pt x="282" y="43"/>
                    <a:pt x="262" y="27"/>
                    <a:pt x="251" y="10"/>
                  </a:cubicBezTo>
                  <a:cubicBezTo>
                    <a:pt x="237" y="17"/>
                    <a:pt x="222" y="32"/>
                    <a:pt x="201" y="35"/>
                  </a:cubicBezTo>
                  <a:cubicBezTo>
                    <a:pt x="179" y="37"/>
                    <a:pt x="165" y="28"/>
                    <a:pt x="154" y="17"/>
                  </a:cubicBezTo>
                  <a:cubicBezTo>
                    <a:pt x="145" y="23"/>
                    <a:pt x="141" y="34"/>
                    <a:pt x="132" y="39"/>
                  </a:cubicBezTo>
                  <a:cubicBezTo>
                    <a:pt x="108" y="51"/>
                    <a:pt x="89" y="25"/>
                    <a:pt x="82" y="9"/>
                  </a:cubicBezTo>
                  <a:cubicBezTo>
                    <a:pt x="73" y="14"/>
                    <a:pt x="58" y="24"/>
                    <a:pt x="38" y="22"/>
                  </a:cubicBezTo>
                  <a:cubicBezTo>
                    <a:pt x="23" y="21"/>
                    <a:pt x="0" y="11"/>
                    <a:pt x="8" y="0"/>
                  </a:cubicBezTo>
                  <a:cubicBezTo>
                    <a:pt x="12" y="0"/>
                    <a:pt x="9" y="2"/>
                    <a:pt x="10" y="5"/>
                  </a:cubicBezTo>
                  <a:cubicBezTo>
                    <a:pt x="25" y="25"/>
                    <a:pt x="65" y="18"/>
                    <a:pt x="8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6" name="Freeform 26"/>
            <p:cNvSpPr>
              <a:spLocks noEditPoints="1"/>
            </p:cNvSpPr>
            <p:nvPr/>
          </p:nvSpPr>
          <p:spPr bwMode="auto">
            <a:xfrm>
              <a:off x="2967038" y="873125"/>
              <a:ext cx="209550" cy="149225"/>
            </a:xfrm>
            <a:custGeom>
              <a:avLst/>
              <a:gdLst>
                <a:gd name="T0" fmla="*/ 88 w 107"/>
                <a:gd name="T1" fmla="*/ 16 h 76"/>
                <a:gd name="T2" fmla="*/ 101 w 107"/>
                <a:gd name="T3" fmla="*/ 15 h 76"/>
                <a:gd name="T4" fmla="*/ 104 w 107"/>
                <a:gd name="T5" fmla="*/ 37 h 76"/>
                <a:gd name="T6" fmla="*/ 77 w 107"/>
                <a:gd name="T7" fmla="*/ 73 h 76"/>
                <a:gd name="T8" fmla="*/ 57 w 107"/>
                <a:gd name="T9" fmla="*/ 58 h 76"/>
                <a:gd name="T10" fmla="*/ 5 w 107"/>
                <a:gd name="T11" fmla="*/ 43 h 76"/>
                <a:gd name="T12" fmla="*/ 46 w 107"/>
                <a:gd name="T13" fmla="*/ 27 h 76"/>
                <a:gd name="T14" fmla="*/ 88 w 107"/>
                <a:gd name="T15" fmla="*/ 16 h 76"/>
                <a:gd name="T16" fmla="*/ 49 w 107"/>
                <a:gd name="T17" fmla="*/ 31 h 76"/>
                <a:gd name="T18" fmla="*/ 38 w 107"/>
                <a:gd name="T19" fmla="*/ 26 h 76"/>
                <a:gd name="T20" fmla="*/ 9 w 107"/>
                <a:gd name="T21" fmla="*/ 47 h 76"/>
                <a:gd name="T22" fmla="*/ 54 w 107"/>
                <a:gd name="T23" fmla="*/ 55 h 76"/>
                <a:gd name="T24" fmla="*/ 50 w 107"/>
                <a:gd name="T25" fmla="*/ 46 h 76"/>
                <a:gd name="T26" fmla="*/ 67 w 107"/>
                <a:gd name="T27" fmla="*/ 59 h 76"/>
                <a:gd name="T28" fmla="*/ 65 w 107"/>
                <a:gd name="T29" fmla="*/ 63 h 76"/>
                <a:gd name="T30" fmla="*/ 96 w 107"/>
                <a:gd name="T31" fmla="*/ 45 h 76"/>
                <a:gd name="T32" fmla="*/ 94 w 107"/>
                <a:gd name="T33" fmla="*/ 41 h 76"/>
                <a:gd name="T34" fmla="*/ 100 w 107"/>
                <a:gd name="T35" fmla="*/ 19 h 76"/>
                <a:gd name="T36" fmla="*/ 86 w 107"/>
                <a:gd name="T37" fmla="*/ 23 h 76"/>
                <a:gd name="T38" fmla="*/ 49 w 107"/>
                <a:gd name="T39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7" h="76">
                  <a:moveTo>
                    <a:pt x="88" y="16"/>
                  </a:moveTo>
                  <a:cubicBezTo>
                    <a:pt x="92" y="13"/>
                    <a:pt x="95" y="15"/>
                    <a:pt x="101" y="15"/>
                  </a:cubicBezTo>
                  <a:cubicBezTo>
                    <a:pt x="106" y="20"/>
                    <a:pt x="107" y="27"/>
                    <a:pt x="104" y="37"/>
                  </a:cubicBezTo>
                  <a:cubicBezTo>
                    <a:pt x="100" y="50"/>
                    <a:pt x="90" y="71"/>
                    <a:pt x="77" y="73"/>
                  </a:cubicBezTo>
                  <a:cubicBezTo>
                    <a:pt x="67" y="74"/>
                    <a:pt x="60" y="68"/>
                    <a:pt x="57" y="58"/>
                  </a:cubicBezTo>
                  <a:cubicBezTo>
                    <a:pt x="41" y="71"/>
                    <a:pt x="0" y="69"/>
                    <a:pt x="5" y="43"/>
                  </a:cubicBezTo>
                  <a:cubicBezTo>
                    <a:pt x="8" y="31"/>
                    <a:pt x="31" y="12"/>
                    <a:pt x="46" y="27"/>
                  </a:cubicBezTo>
                  <a:cubicBezTo>
                    <a:pt x="47" y="8"/>
                    <a:pt x="78" y="0"/>
                    <a:pt x="88" y="16"/>
                  </a:cubicBezTo>
                  <a:close/>
                  <a:moveTo>
                    <a:pt x="49" y="31"/>
                  </a:moveTo>
                  <a:cubicBezTo>
                    <a:pt x="42" y="32"/>
                    <a:pt x="42" y="28"/>
                    <a:pt x="38" y="26"/>
                  </a:cubicBezTo>
                  <a:cubicBezTo>
                    <a:pt x="23" y="25"/>
                    <a:pt x="9" y="35"/>
                    <a:pt x="9" y="47"/>
                  </a:cubicBezTo>
                  <a:cubicBezTo>
                    <a:pt x="10" y="65"/>
                    <a:pt x="42" y="64"/>
                    <a:pt x="54" y="55"/>
                  </a:cubicBezTo>
                  <a:cubicBezTo>
                    <a:pt x="53" y="52"/>
                    <a:pt x="48" y="49"/>
                    <a:pt x="50" y="46"/>
                  </a:cubicBezTo>
                  <a:cubicBezTo>
                    <a:pt x="57" y="50"/>
                    <a:pt x="62" y="56"/>
                    <a:pt x="67" y="59"/>
                  </a:cubicBezTo>
                  <a:cubicBezTo>
                    <a:pt x="67" y="62"/>
                    <a:pt x="63" y="62"/>
                    <a:pt x="65" y="63"/>
                  </a:cubicBezTo>
                  <a:cubicBezTo>
                    <a:pt x="79" y="76"/>
                    <a:pt x="92" y="56"/>
                    <a:pt x="96" y="45"/>
                  </a:cubicBezTo>
                  <a:cubicBezTo>
                    <a:pt x="97" y="43"/>
                    <a:pt x="94" y="44"/>
                    <a:pt x="94" y="41"/>
                  </a:cubicBezTo>
                  <a:cubicBezTo>
                    <a:pt x="99" y="36"/>
                    <a:pt x="104" y="26"/>
                    <a:pt x="100" y="19"/>
                  </a:cubicBezTo>
                  <a:cubicBezTo>
                    <a:pt x="92" y="17"/>
                    <a:pt x="90" y="21"/>
                    <a:pt x="86" y="23"/>
                  </a:cubicBezTo>
                  <a:cubicBezTo>
                    <a:pt x="80" y="4"/>
                    <a:pt x="48" y="12"/>
                    <a:pt x="4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7" name="Freeform 27"/>
            <p:cNvSpPr>
              <a:spLocks/>
            </p:cNvSpPr>
            <p:nvPr/>
          </p:nvSpPr>
          <p:spPr bwMode="auto">
            <a:xfrm>
              <a:off x="3459163" y="884238"/>
              <a:ext cx="50800" cy="12700"/>
            </a:xfrm>
            <a:custGeom>
              <a:avLst/>
              <a:gdLst>
                <a:gd name="T0" fmla="*/ 26 w 26"/>
                <a:gd name="T1" fmla="*/ 4 h 7"/>
                <a:gd name="T2" fmla="*/ 0 w 26"/>
                <a:gd name="T3" fmla="*/ 3 h 7"/>
                <a:gd name="T4" fmla="*/ 26 w 26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7">
                  <a:moveTo>
                    <a:pt x="26" y="4"/>
                  </a:moveTo>
                  <a:cubicBezTo>
                    <a:pt x="22" y="7"/>
                    <a:pt x="5" y="6"/>
                    <a:pt x="0" y="3"/>
                  </a:cubicBezTo>
                  <a:cubicBezTo>
                    <a:pt x="8" y="0"/>
                    <a:pt x="19" y="3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8" name="Freeform 28"/>
            <p:cNvSpPr>
              <a:spLocks/>
            </p:cNvSpPr>
            <p:nvPr/>
          </p:nvSpPr>
          <p:spPr bwMode="auto">
            <a:xfrm>
              <a:off x="3703638" y="904875"/>
              <a:ext cx="563563" cy="79375"/>
            </a:xfrm>
            <a:custGeom>
              <a:avLst/>
              <a:gdLst>
                <a:gd name="T0" fmla="*/ 67 w 289"/>
                <a:gd name="T1" fmla="*/ 0 h 41"/>
                <a:gd name="T2" fmla="*/ 88 w 289"/>
                <a:gd name="T3" fmla="*/ 22 h 41"/>
                <a:gd name="T4" fmla="*/ 152 w 289"/>
                <a:gd name="T5" fmla="*/ 3 h 41"/>
                <a:gd name="T6" fmla="*/ 228 w 289"/>
                <a:gd name="T7" fmla="*/ 18 h 41"/>
                <a:gd name="T8" fmla="*/ 243 w 289"/>
                <a:gd name="T9" fmla="*/ 3 h 41"/>
                <a:gd name="T10" fmla="*/ 259 w 289"/>
                <a:gd name="T11" fmla="*/ 14 h 41"/>
                <a:gd name="T12" fmla="*/ 289 w 289"/>
                <a:gd name="T13" fmla="*/ 23 h 41"/>
                <a:gd name="T14" fmla="*/ 268 w 289"/>
                <a:gd name="T15" fmla="*/ 24 h 41"/>
                <a:gd name="T16" fmla="*/ 244 w 289"/>
                <a:gd name="T17" fmla="*/ 7 h 41"/>
                <a:gd name="T18" fmla="*/ 205 w 289"/>
                <a:gd name="T19" fmla="*/ 32 h 41"/>
                <a:gd name="T20" fmla="*/ 153 w 289"/>
                <a:gd name="T21" fmla="*/ 8 h 41"/>
                <a:gd name="T22" fmla="*/ 77 w 289"/>
                <a:gd name="T23" fmla="*/ 18 h 41"/>
                <a:gd name="T24" fmla="*/ 68 w 289"/>
                <a:gd name="T25" fmla="*/ 6 h 41"/>
                <a:gd name="T26" fmla="*/ 52 w 289"/>
                <a:gd name="T27" fmla="*/ 22 h 41"/>
                <a:gd name="T28" fmla="*/ 0 w 289"/>
                <a:gd name="T29" fmla="*/ 0 h 41"/>
                <a:gd name="T30" fmla="*/ 38 w 289"/>
                <a:gd name="T31" fmla="*/ 22 h 41"/>
                <a:gd name="T32" fmla="*/ 67 w 289"/>
                <a:gd name="T3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9" h="41">
                  <a:moveTo>
                    <a:pt x="67" y="0"/>
                  </a:moveTo>
                  <a:cubicBezTo>
                    <a:pt x="77" y="6"/>
                    <a:pt x="79" y="16"/>
                    <a:pt x="88" y="22"/>
                  </a:cubicBezTo>
                  <a:cubicBezTo>
                    <a:pt x="112" y="36"/>
                    <a:pt x="140" y="17"/>
                    <a:pt x="152" y="3"/>
                  </a:cubicBezTo>
                  <a:cubicBezTo>
                    <a:pt x="168" y="24"/>
                    <a:pt x="203" y="37"/>
                    <a:pt x="228" y="18"/>
                  </a:cubicBezTo>
                  <a:cubicBezTo>
                    <a:pt x="233" y="14"/>
                    <a:pt x="238" y="4"/>
                    <a:pt x="243" y="3"/>
                  </a:cubicBezTo>
                  <a:cubicBezTo>
                    <a:pt x="249" y="3"/>
                    <a:pt x="255" y="12"/>
                    <a:pt x="259" y="14"/>
                  </a:cubicBezTo>
                  <a:cubicBezTo>
                    <a:pt x="268" y="21"/>
                    <a:pt x="277" y="23"/>
                    <a:pt x="289" y="23"/>
                  </a:cubicBezTo>
                  <a:cubicBezTo>
                    <a:pt x="286" y="29"/>
                    <a:pt x="274" y="27"/>
                    <a:pt x="268" y="24"/>
                  </a:cubicBezTo>
                  <a:cubicBezTo>
                    <a:pt x="259" y="20"/>
                    <a:pt x="251" y="11"/>
                    <a:pt x="244" y="7"/>
                  </a:cubicBezTo>
                  <a:cubicBezTo>
                    <a:pt x="234" y="17"/>
                    <a:pt x="223" y="29"/>
                    <a:pt x="205" y="32"/>
                  </a:cubicBezTo>
                  <a:cubicBezTo>
                    <a:pt x="182" y="35"/>
                    <a:pt x="164" y="21"/>
                    <a:pt x="153" y="8"/>
                  </a:cubicBezTo>
                  <a:cubicBezTo>
                    <a:pt x="137" y="28"/>
                    <a:pt x="98" y="41"/>
                    <a:pt x="77" y="18"/>
                  </a:cubicBezTo>
                  <a:cubicBezTo>
                    <a:pt x="75" y="15"/>
                    <a:pt x="70" y="6"/>
                    <a:pt x="68" y="6"/>
                  </a:cubicBezTo>
                  <a:cubicBezTo>
                    <a:pt x="66" y="6"/>
                    <a:pt x="54" y="20"/>
                    <a:pt x="52" y="22"/>
                  </a:cubicBezTo>
                  <a:cubicBezTo>
                    <a:pt x="31" y="34"/>
                    <a:pt x="4" y="18"/>
                    <a:pt x="0" y="0"/>
                  </a:cubicBezTo>
                  <a:cubicBezTo>
                    <a:pt x="11" y="7"/>
                    <a:pt x="16" y="24"/>
                    <a:pt x="38" y="22"/>
                  </a:cubicBezTo>
                  <a:cubicBezTo>
                    <a:pt x="53" y="20"/>
                    <a:pt x="60" y="8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" name="Freeform 29"/>
            <p:cNvSpPr>
              <a:spLocks/>
            </p:cNvSpPr>
            <p:nvPr/>
          </p:nvSpPr>
          <p:spPr bwMode="auto">
            <a:xfrm>
              <a:off x="3449638" y="941388"/>
              <a:ext cx="17463" cy="14288"/>
            </a:xfrm>
            <a:custGeom>
              <a:avLst/>
              <a:gdLst>
                <a:gd name="T0" fmla="*/ 3 w 9"/>
                <a:gd name="T1" fmla="*/ 0 h 7"/>
                <a:gd name="T2" fmla="*/ 9 w 9"/>
                <a:gd name="T3" fmla="*/ 6 h 7"/>
                <a:gd name="T4" fmla="*/ 3 w 9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3" y="0"/>
                  </a:moveTo>
                  <a:cubicBezTo>
                    <a:pt x="4" y="3"/>
                    <a:pt x="9" y="2"/>
                    <a:pt x="9" y="6"/>
                  </a:cubicBezTo>
                  <a:cubicBezTo>
                    <a:pt x="4" y="7"/>
                    <a:pt x="0" y="4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0" name="Freeform 30"/>
            <p:cNvSpPr>
              <a:spLocks/>
            </p:cNvSpPr>
            <p:nvPr/>
          </p:nvSpPr>
          <p:spPr bwMode="auto">
            <a:xfrm>
              <a:off x="3114676" y="949325"/>
              <a:ext cx="23813" cy="28575"/>
            </a:xfrm>
            <a:custGeom>
              <a:avLst/>
              <a:gdLst>
                <a:gd name="T0" fmla="*/ 5 w 12"/>
                <a:gd name="T1" fmla="*/ 14 h 14"/>
                <a:gd name="T2" fmla="*/ 0 w 12"/>
                <a:gd name="T3" fmla="*/ 2 h 14"/>
                <a:gd name="T4" fmla="*/ 5 w 12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5" y="14"/>
                  </a:moveTo>
                  <a:cubicBezTo>
                    <a:pt x="4" y="10"/>
                    <a:pt x="2" y="7"/>
                    <a:pt x="0" y="2"/>
                  </a:cubicBezTo>
                  <a:cubicBezTo>
                    <a:pt x="5" y="0"/>
                    <a:pt x="12" y="13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1" name="Freeform 31"/>
            <p:cNvSpPr>
              <a:spLocks/>
            </p:cNvSpPr>
            <p:nvPr/>
          </p:nvSpPr>
          <p:spPr bwMode="auto">
            <a:xfrm>
              <a:off x="2998788" y="954088"/>
              <a:ext cx="34925" cy="34925"/>
            </a:xfrm>
            <a:custGeom>
              <a:avLst/>
              <a:gdLst>
                <a:gd name="T0" fmla="*/ 0 w 18"/>
                <a:gd name="T1" fmla="*/ 0 h 18"/>
                <a:gd name="T2" fmla="*/ 2 w 18"/>
                <a:gd name="T3" fmla="*/ 0 h 18"/>
                <a:gd name="T4" fmla="*/ 18 w 18"/>
                <a:gd name="T5" fmla="*/ 18 h 18"/>
                <a:gd name="T6" fmla="*/ 0 w 1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8" y="6"/>
                    <a:pt x="13" y="12"/>
                    <a:pt x="18" y="18"/>
                  </a:cubicBezTo>
                  <a:cubicBezTo>
                    <a:pt x="8" y="17"/>
                    <a:pt x="5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2" name="Freeform 32"/>
            <p:cNvSpPr>
              <a:spLocks/>
            </p:cNvSpPr>
            <p:nvPr/>
          </p:nvSpPr>
          <p:spPr bwMode="auto">
            <a:xfrm>
              <a:off x="3025776" y="960438"/>
              <a:ext cx="38100" cy="28575"/>
            </a:xfrm>
            <a:custGeom>
              <a:avLst/>
              <a:gdLst>
                <a:gd name="T0" fmla="*/ 0 w 20"/>
                <a:gd name="T1" fmla="*/ 0 h 15"/>
                <a:gd name="T2" fmla="*/ 20 w 20"/>
                <a:gd name="T3" fmla="*/ 10 h 15"/>
                <a:gd name="T4" fmla="*/ 0 w 20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5">
                  <a:moveTo>
                    <a:pt x="0" y="0"/>
                  </a:moveTo>
                  <a:cubicBezTo>
                    <a:pt x="10" y="0"/>
                    <a:pt x="12" y="7"/>
                    <a:pt x="20" y="10"/>
                  </a:cubicBezTo>
                  <a:cubicBezTo>
                    <a:pt x="14" y="15"/>
                    <a:pt x="5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3" name="Freeform 33"/>
            <p:cNvSpPr>
              <a:spLocks/>
            </p:cNvSpPr>
            <p:nvPr/>
          </p:nvSpPr>
          <p:spPr bwMode="auto">
            <a:xfrm>
              <a:off x="4013201" y="1025525"/>
              <a:ext cx="109538" cy="71438"/>
            </a:xfrm>
            <a:custGeom>
              <a:avLst/>
              <a:gdLst>
                <a:gd name="T0" fmla="*/ 33 w 56"/>
                <a:gd name="T1" fmla="*/ 6 h 36"/>
                <a:gd name="T2" fmla="*/ 56 w 56"/>
                <a:gd name="T3" fmla="*/ 10 h 36"/>
                <a:gd name="T4" fmla="*/ 37 w 56"/>
                <a:gd name="T5" fmla="*/ 12 h 36"/>
                <a:gd name="T6" fmla="*/ 38 w 56"/>
                <a:gd name="T7" fmla="*/ 36 h 36"/>
                <a:gd name="T8" fmla="*/ 33 w 56"/>
                <a:gd name="T9" fmla="*/ 12 h 36"/>
                <a:gd name="T10" fmla="*/ 0 w 56"/>
                <a:gd name="T11" fmla="*/ 6 h 36"/>
                <a:gd name="T12" fmla="*/ 33 w 56"/>
                <a:gd name="T1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36">
                  <a:moveTo>
                    <a:pt x="33" y="6"/>
                  </a:moveTo>
                  <a:cubicBezTo>
                    <a:pt x="37" y="11"/>
                    <a:pt x="51" y="6"/>
                    <a:pt x="56" y="10"/>
                  </a:cubicBezTo>
                  <a:cubicBezTo>
                    <a:pt x="54" y="14"/>
                    <a:pt x="43" y="11"/>
                    <a:pt x="37" y="12"/>
                  </a:cubicBezTo>
                  <a:cubicBezTo>
                    <a:pt x="38" y="19"/>
                    <a:pt x="41" y="29"/>
                    <a:pt x="38" y="36"/>
                  </a:cubicBezTo>
                  <a:cubicBezTo>
                    <a:pt x="34" y="30"/>
                    <a:pt x="35" y="20"/>
                    <a:pt x="33" y="12"/>
                  </a:cubicBezTo>
                  <a:cubicBezTo>
                    <a:pt x="19" y="13"/>
                    <a:pt x="9" y="10"/>
                    <a:pt x="0" y="6"/>
                  </a:cubicBezTo>
                  <a:cubicBezTo>
                    <a:pt x="7" y="0"/>
                    <a:pt x="24" y="14"/>
                    <a:pt x="3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4" name="Freeform 34"/>
            <p:cNvSpPr>
              <a:spLocks noEditPoints="1"/>
            </p:cNvSpPr>
            <p:nvPr/>
          </p:nvSpPr>
          <p:spPr bwMode="auto">
            <a:xfrm>
              <a:off x="2916238" y="1047750"/>
              <a:ext cx="171450" cy="107950"/>
            </a:xfrm>
            <a:custGeom>
              <a:avLst/>
              <a:gdLst>
                <a:gd name="T0" fmla="*/ 55 w 88"/>
                <a:gd name="T1" fmla="*/ 42 h 55"/>
                <a:gd name="T2" fmla="*/ 1 w 88"/>
                <a:gd name="T3" fmla="*/ 29 h 55"/>
                <a:gd name="T4" fmla="*/ 26 w 88"/>
                <a:gd name="T5" fmla="*/ 16 h 55"/>
                <a:gd name="T6" fmla="*/ 53 w 88"/>
                <a:gd name="T7" fmla="*/ 2 h 55"/>
                <a:gd name="T8" fmla="*/ 82 w 88"/>
                <a:gd name="T9" fmla="*/ 33 h 55"/>
                <a:gd name="T10" fmla="*/ 55 w 88"/>
                <a:gd name="T11" fmla="*/ 42 h 55"/>
                <a:gd name="T12" fmla="*/ 78 w 88"/>
                <a:gd name="T13" fmla="*/ 31 h 55"/>
                <a:gd name="T14" fmla="*/ 79 w 88"/>
                <a:gd name="T15" fmla="*/ 22 h 55"/>
                <a:gd name="T16" fmla="*/ 29 w 88"/>
                <a:gd name="T17" fmla="*/ 19 h 55"/>
                <a:gd name="T18" fmla="*/ 22 w 88"/>
                <a:gd name="T19" fmla="*/ 28 h 55"/>
                <a:gd name="T20" fmla="*/ 26 w 88"/>
                <a:gd name="T21" fmla="*/ 18 h 55"/>
                <a:gd name="T22" fmla="*/ 17 w 88"/>
                <a:gd name="T23" fmla="*/ 14 h 55"/>
                <a:gd name="T24" fmla="*/ 5 w 88"/>
                <a:gd name="T25" fmla="*/ 28 h 55"/>
                <a:gd name="T26" fmla="*/ 40 w 88"/>
                <a:gd name="T27" fmla="*/ 45 h 55"/>
                <a:gd name="T28" fmla="*/ 48 w 88"/>
                <a:gd name="T29" fmla="*/ 40 h 55"/>
                <a:gd name="T30" fmla="*/ 43 w 88"/>
                <a:gd name="T31" fmla="*/ 38 h 55"/>
                <a:gd name="T32" fmla="*/ 19 w 88"/>
                <a:gd name="T33" fmla="*/ 30 h 55"/>
                <a:gd name="T34" fmla="*/ 43 w 88"/>
                <a:gd name="T35" fmla="*/ 36 h 55"/>
                <a:gd name="T36" fmla="*/ 40 w 88"/>
                <a:gd name="T37" fmla="*/ 28 h 55"/>
                <a:gd name="T38" fmla="*/ 67 w 88"/>
                <a:gd name="T39" fmla="*/ 43 h 55"/>
                <a:gd name="T40" fmla="*/ 62 w 88"/>
                <a:gd name="T41" fmla="*/ 30 h 55"/>
                <a:gd name="T42" fmla="*/ 71 w 88"/>
                <a:gd name="T43" fmla="*/ 41 h 55"/>
                <a:gd name="T44" fmla="*/ 78 w 88"/>
                <a:gd name="T45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5">
                  <a:moveTo>
                    <a:pt x="55" y="42"/>
                  </a:moveTo>
                  <a:cubicBezTo>
                    <a:pt x="40" y="55"/>
                    <a:pt x="0" y="54"/>
                    <a:pt x="1" y="29"/>
                  </a:cubicBezTo>
                  <a:cubicBezTo>
                    <a:pt x="1" y="20"/>
                    <a:pt x="17" y="2"/>
                    <a:pt x="26" y="16"/>
                  </a:cubicBezTo>
                  <a:cubicBezTo>
                    <a:pt x="33" y="8"/>
                    <a:pt x="40" y="1"/>
                    <a:pt x="53" y="2"/>
                  </a:cubicBezTo>
                  <a:cubicBezTo>
                    <a:pt x="68" y="3"/>
                    <a:pt x="88" y="15"/>
                    <a:pt x="82" y="33"/>
                  </a:cubicBezTo>
                  <a:cubicBezTo>
                    <a:pt x="79" y="42"/>
                    <a:pt x="64" y="55"/>
                    <a:pt x="55" y="42"/>
                  </a:cubicBezTo>
                  <a:close/>
                  <a:moveTo>
                    <a:pt x="78" y="31"/>
                  </a:moveTo>
                  <a:cubicBezTo>
                    <a:pt x="75" y="28"/>
                    <a:pt x="78" y="26"/>
                    <a:pt x="79" y="22"/>
                  </a:cubicBezTo>
                  <a:cubicBezTo>
                    <a:pt x="71" y="6"/>
                    <a:pt x="38" y="0"/>
                    <a:pt x="29" y="19"/>
                  </a:cubicBezTo>
                  <a:cubicBezTo>
                    <a:pt x="27" y="23"/>
                    <a:pt x="27" y="27"/>
                    <a:pt x="22" y="28"/>
                  </a:cubicBezTo>
                  <a:cubicBezTo>
                    <a:pt x="21" y="24"/>
                    <a:pt x="26" y="22"/>
                    <a:pt x="26" y="18"/>
                  </a:cubicBezTo>
                  <a:cubicBezTo>
                    <a:pt x="22" y="17"/>
                    <a:pt x="20" y="15"/>
                    <a:pt x="17" y="14"/>
                  </a:cubicBezTo>
                  <a:cubicBezTo>
                    <a:pt x="11" y="18"/>
                    <a:pt x="6" y="22"/>
                    <a:pt x="5" y="28"/>
                  </a:cubicBezTo>
                  <a:cubicBezTo>
                    <a:pt x="4" y="41"/>
                    <a:pt x="20" y="49"/>
                    <a:pt x="40" y="45"/>
                  </a:cubicBezTo>
                  <a:cubicBezTo>
                    <a:pt x="43" y="44"/>
                    <a:pt x="45" y="42"/>
                    <a:pt x="48" y="40"/>
                  </a:cubicBezTo>
                  <a:cubicBezTo>
                    <a:pt x="47" y="40"/>
                    <a:pt x="45" y="39"/>
                    <a:pt x="43" y="38"/>
                  </a:cubicBezTo>
                  <a:cubicBezTo>
                    <a:pt x="39" y="51"/>
                    <a:pt x="17" y="40"/>
                    <a:pt x="19" y="30"/>
                  </a:cubicBezTo>
                  <a:cubicBezTo>
                    <a:pt x="24" y="32"/>
                    <a:pt x="35" y="47"/>
                    <a:pt x="43" y="36"/>
                  </a:cubicBezTo>
                  <a:cubicBezTo>
                    <a:pt x="41" y="35"/>
                    <a:pt x="38" y="30"/>
                    <a:pt x="40" y="28"/>
                  </a:cubicBezTo>
                  <a:cubicBezTo>
                    <a:pt x="48" y="36"/>
                    <a:pt x="55" y="40"/>
                    <a:pt x="67" y="43"/>
                  </a:cubicBezTo>
                  <a:cubicBezTo>
                    <a:pt x="66" y="39"/>
                    <a:pt x="59" y="36"/>
                    <a:pt x="62" y="30"/>
                  </a:cubicBezTo>
                  <a:cubicBezTo>
                    <a:pt x="66" y="33"/>
                    <a:pt x="67" y="39"/>
                    <a:pt x="71" y="41"/>
                  </a:cubicBezTo>
                  <a:cubicBezTo>
                    <a:pt x="73" y="38"/>
                    <a:pt x="77" y="36"/>
                    <a:pt x="7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5" name="Freeform 35"/>
            <p:cNvSpPr>
              <a:spLocks/>
            </p:cNvSpPr>
            <p:nvPr/>
          </p:nvSpPr>
          <p:spPr bwMode="auto">
            <a:xfrm>
              <a:off x="4059238" y="1096963"/>
              <a:ext cx="85725" cy="14288"/>
            </a:xfrm>
            <a:custGeom>
              <a:avLst/>
              <a:gdLst>
                <a:gd name="T0" fmla="*/ 44 w 44"/>
                <a:gd name="T1" fmla="*/ 5 h 8"/>
                <a:gd name="T2" fmla="*/ 1 w 44"/>
                <a:gd name="T3" fmla="*/ 8 h 8"/>
                <a:gd name="T4" fmla="*/ 16 w 44"/>
                <a:gd name="T5" fmla="*/ 4 h 8"/>
                <a:gd name="T6" fmla="*/ 44 w 44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">
                  <a:moveTo>
                    <a:pt x="44" y="5"/>
                  </a:moveTo>
                  <a:cubicBezTo>
                    <a:pt x="33" y="7"/>
                    <a:pt x="16" y="7"/>
                    <a:pt x="1" y="8"/>
                  </a:cubicBezTo>
                  <a:cubicBezTo>
                    <a:pt x="0" y="2"/>
                    <a:pt x="10" y="4"/>
                    <a:pt x="16" y="4"/>
                  </a:cubicBezTo>
                  <a:cubicBezTo>
                    <a:pt x="26" y="3"/>
                    <a:pt x="39" y="0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6" name="Freeform 36"/>
            <p:cNvSpPr>
              <a:spLocks/>
            </p:cNvSpPr>
            <p:nvPr/>
          </p:nvSpPr>
          <p:spPr bwMode="auto">
            <a:xfrm>
              <a:off x="3867151" y="1119188"/>
              <a:ext cx="47625" cy="84138"/>
            </a:xfrm>
            <a:custGeom>
              <a:avLst/>
              <a:gdLst>
                <a:gd name="T0" fmla="*/ 21 w 24"/>
                <a:gd name="T1" fmla="*/ 0 h 43"/>
                <a:gd name="T2" fmla="*/ 24 w 24"/>
                <a:gd name="T3" fmla="*/ 2 h 43"/>
                <a:gd name="T4" fmla="*/ 13 w 24"/>
                <a:gd name="T5" fmla="*/ 25 h 43"/>
                <a:gd name="T6" fmla="*/ 0 w 24"/>
                <a:gd name="T7" fmla="*/ 43 h 43"/>
                <a:gd name="T8" fmla="*/ 21 w 2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21" y="0"/>
                  </a:moveTo>
                  <a:cubicBezTo>
                    <a:pt x="22" y="0"/>
                    <a:pt x="23" y="2"/>
                    <a:pt x="24" y="2"/>
                  </a:cubicBezTo>
                  <a:cubicBezTo>
                    <a:pt x="24" y="11"/>
                    <a:pt x="17" y="18"/>
                    <a:pt x="13" y="25"/>
                  </a:cubicBezTo>
                  <a:cubicBezTo>
                    <a:pt x="10" y="32"/>
                    <a:pt x="8" y="43"/>
                    <a:pt x="0" y="43"/>
                  </a:cubicBezTo>
                  <a:cubicBezTo>
                    <a:pt x="5" y="31"/>
                    <a:pt x="15" y="1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7" name="Freeform 37"/>
            <p:cNvSpPr>
              <a:spLocks/>
            </p:cNvSpPr>
            <p:nvPr/>
          </p:nvSpPr>
          <p:spPr bwMode="auto">
            <a:xfrm>
              <a:off x="3906838" y="1130300"/>
              <a:ext cx="52388" cy="106363"/>
            </a:xfrm>
            <a:custGeom>
              <a:avLst/>
              <a:gdLst>
                <a:gd name="T0" fmla="*/ 22 w 27"/>
                <a:gd name="T1" fmla="*/ 1 h 55"/>
                <a:gd name="T2" fmla="*/ 27 w 27"/>
                <a:gd name="T3" fmla="*/ 2 h 55"/>
                <a:gd name="T4" fmla="*/ 9 w 27"/>
                <a:gd name="T5" fmla="*/ 44 h 55"/>
                <a:gd name="T6" fmla="*/ 0 w 27"/>
                <a:gd name="T7" fmla="*/ 55 h 55"/>
                <a:gd name="T8" fmla="*/ 22 w 27"/>
                <a:gd name="T9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5">
                  <a:moveTo>
                    <a:pt x="22" y="1"/>
                  </a:moveTo>
                  <a:cubicBezTo>
                    <a:pt x="25" y="0"/>
                    <a:pt x="26" y="2"/>
                    <a:pt x="27" y="2"/>
                  </a:cubicBezTo>
                  <a:cubicBezTo>
                    <a:pt x="23" y="18"/>
                    <a:pt x="16" y="31"/>
                    <a:pt x="9" y="44"/>
                  </a:cubicBezTo>
                  <a:cubicBezTo>
                    <a:pt x="6" y="47"/>
                    <a:pt x="5" y="54"/>
                    <a:pt x="0" y="55"/>
                  </a:cubicBezTo>
                  <a:cubicBezTo>
                    <a:pt x="3" y="36"/>
                    <a:pt x="21" y="21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" name="Freeform 38"/>
            <p:cNvSpPr>
              <a:spLocks/>
            </p:cNvSpPr>
            <p:nvPr/>
          </p:nvSpPr>
          <p:spPr bwMode="auto">
            <a:xfrm>
              <a:off x="4078288" y="1131888"/>
              <a:ext cx="60325" cy="19050"/>
            </a:xfrm>
            <a:custGeom>
              <a:avLst/>
              <a:gdLst>
                <a:gd name="T0" fmla="*/ 31 w 31"/>
                <a:gd name="T1" fmla="*/ 6 h 10"/>
                <a:gd name="T2" fmla="*/ 0 w 31"/>
                <a:gd name="T3" fmla="*/ 5 h 10"/>
                <a:gd name="T4" fmla="*/ 31 w 31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0">
                  <a:moveTo>
                    <a:pt x="31" y="6"/>
                  </a:moveTo>
                  <a:cubicBezTo>
                    <a:pt x="25" y="10"/>
                    <a:pt x="8" y="6"/>
                    <a:pt x="0" y="5"/>
                  </a:cubicBezTo>
                  <a:cubicBezTo>
                    <a:pt x="7" y="0"/>
                    <a:pt x="24" y="4"/>
                    <a:pt x="3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9" name="Freeform 39"/>
            <p:cNvSpPr>
              <a:spLocks/>
            </p:cNvSpPr>
            <p:nvPr/>
          </p:nvSpPr>
          <p:spPr bwMode="auto">
            <a:xfrm>
              <a:off x="4621213" y="1181100"/>
              <a:ext cx="93663" cy="144463"/>
            </a:xfrm>
            <a:custGeom>
              <a:avLst/>
              <a:gdLst>
                <a:gd name="T0" fmla="*/ 46 w 48"/>
                <a:gd name="T1" fmla="*/ 1 h 74"/>
                <a:gd name="T2" fmla="*/ 39 w 48"/>
                <a:gd name="T3" fmla="*/ 22 h 74"/>
                <a:gd name="T4" fmla="*/ 16 w 48"/>
                <a:gd name="T5" fmla="*/ 59 h 74"/>
                <a:gd name="T6" fmla="*/ 0 w 48"/>
                <a:gd name="T7" fmla="*/ 72 h 74"/>
                <a:gd name="T8" fmla="*/ 40 w 48"/>
                <a:gd name="T9" fmla="*/ 9 h 74"/>
                <a:gd name="T10" fmla="*/ 38 w 48"/>
                <a:gd name="T11" fmla="*/ 6 h 74"/>
                <a:gd name="T12" fmla="*/ 46 w 48"/>
                <a:gd name="T13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74">
                  <a:moveTo>
                    <a:pt x="46" y="1"/>
                  </a:moveTo>
                  <a:cubicBezTo>
                    <a:pt x="48" y="8"/>
                    <a:pt x="43" y="16"/>
                    <a:pt x="39" y="22"/>
                  </a:cubicBezTo>
                  <a:cubicBezTo>
                    <a:pt x="32" y="35"/>
                    <a:pt x="24" y="46"/>
                    <a:pt x="16" y="59"/>
                  </a:cubicBezTo>
                  <a:cubicBezTo>
                    <a:pt x="12" y="64"/>
                    <a:pt x="9" y="74"/>
                    <a:pt x="0" y="72"/>
                  </a:cubicBezTo>
                  <a:cubicBezTo>
                    <a:pt x="15" y="52"/>
                    <a:pt x="28" y="32"/>
                    <a:pt x="40" y="9"/>
                  </a:cubicBezTo>
                  <a:cubicBezTo>
                    <a:pt x="41" y="7"/>
                    <a:pt x="37" y="9"/>
                    <a:pt x="38" y="6"/>
                  </a:cubicBezTo>
                  <a:cubicBezTo>
                    <a:pt x="40" y="3"/>
                    <a:pt x="41" y="0"/>
                    <a:pt x="4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0" name="Freeform 40"/>
            <p:cNvSpPr>
              <a:spLocks/>
            </p:cNvSpPr>
            <p:nvPr/>
          </p:nvSpPr>
          <p:spPr bwMode="auto">
            <a:xfrm>
              <a:off x="4672013" y="1193800"/>
              <a:ext cx="55563" cy="103188"/>
            </a:xfrm>
            <a:custGeom>
              <a:avLst/>
              <a:gdLst>
                <a:gd name="T0" fmla="*/ 24 w 28"/>
                <a:gd name="T1" fmla="*/ 0 h 53"/>
                <a:gd name="T2" fmla="*/ 26 w 28"/>
                <a:gd name="T3" fmla="*/ 0 h 53"/>
                <a:gd name="T4" fmla="*/ 15 w 28"/>
                <a:gd name="T5" fmla="*/ 33 h 53"/>
                <a:gd name="T6" fmla="*/ 4 w 28"/>
                <a:gd name="T7" fmla="*/ 53 h 53"/>
                <a:gd name="T8" fmla="*/ 6 w 28"/>
                <a:gd name="T9" fmla="*/ 42 h 53"/>
                <a:gd name="T10" fmla="*/ 23 w 28"/>
                <a:gd name="T11" fmla="*/ 8 h 53"/>
                <a:gd name="T12" fmla="*/ 24 w 28"/>
                <a:gd name="T13" fmla="*/ 2 h 53"/>
                <a:gd name="T14" fmla="*/ 24 w 28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3">
                  <a:moveTo>
                    <a:pt x="24" y="0"/>
                  </a:moveTo>
                  <a:cubicBezTo>
                    <a:pt x="24" y="0"/>
                    <a:pt x="25" y="0"/>
                    <a:pt x="26" y="0"/>
                  </a:cubicBezTo>
                  <a:cubicBezTo>
                    <a:pt x="28" y="12"/>
                    <a:pt x="20" y="22"/>
                    <a:pt x="15" y="33"/>
                  </a:cubicBezTo>
                  <a:cubicBezTo>
                    <a:pt x="12" y="40"/>
                    <a:pt x="8" y="47"/>
                    <a:pt x="4" y="53"/>
                  </a:cubicBezTo>
                  <a:cubicBezTo>
                    <a:pt x="0" y="51"/>
                    <a:pt x="4" y="45"/>
                    <a:pt x="6" y="42"/>
                  </a:cubicBezTo>
                  <a:cubicBezTo>
                    <a:pt x="11" y="32"/>
                    <a:pt x="17" y="18"/>
                    <a:pt x="23" y="8"/>
                  </a:cubicBezTo>
                  <a:cubicBezTo>
                    <a:pt x="22" y="5"/>
                    <a:pt x="24" y="5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1" name="Freeform 41"/>
            <p:cNvSpPr>
              <a:spLocks/>
            </p:cNvSpPr>
            <p:nvPr/>
          </p:nvSpPr>
          <p:spPr bwMode="auto">
            <a:xfrm>
              <a:off x="4322763" y="1198563"/>
              <a:ext cx="68263" cy="131763"/>
            </a:xfrm>
            <a:custGeom>
              <a:avLst/>
              <a:gdLst>
                <a:gd name="T0" fmla="*/ 0 w 35"/>
                <a:gd name="T1" fmla="*/ 68 h 68"/>
                <a:gd name="T2" fmla="*/ 15 w 35"/>
                <a:gd name="T3" fmla="*/ 39 h 68"/>
                <a:gd name="T4" fmla="*/ 29 w 35"/>
                <a:gd name="T5" fmla="*/ 8 h 68"/>
                <a:gd name="T6" fmla="*/ 25 w 35"/>
                <a:gd name="T7" fmla="*/ 7 h 68"/>
                <a:gd name="T8" fmla="*/ 35 w 35"/>
                <a:gd name="T9" fmla="*/ 5 h 68"/>
                <a:gd name="T10" fmla="*/ 9 w 35"/>
                <a:gd name="T11" fmla="*/ 58 h 68"/>
                <a:gd name="T12" fmla="*/ 0 w 35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68">
                  <a:moveTo>
                    <a:pt x="0" y="68"/>
                  </a:moveTo>
                  <a:cubicBezTo>
                    <a:pt x="2" y="58"/>
                    <a:pt x="10" y="49"/>
                    <a:pt x="15" y="39"/>
                  </a:cubicBezTo>
                  <a:cubicBezTo>
                    <a:pt x="20" y="29"/>
                    <a:pt x="24" y="18"/>
                    <a:pt x="29" y="8"/>
                  </a:cubicBezTo>
                  <a:cubicBezTo>
                    <a:pt x="29" y="6"/>
                    <a:pt x="25" y="10"/>
                    <a:pt x="25" y="7"/>
                  </a:cubicBezTo>
                  <a:cubicBezTo>
                    <a:pt x="26" y="2"/>
                    <a:pt x="33" y="0"/>
                    <a:pt x="35" y="5"/>
                  </a:cubicBezTo>
                  <a:cubicBezTo>
                    <a:pt x="29" y="24"/>
                    <a:pt x="19" y="42"/>
                    <a:pt x="9" y="58"/>
                  </a:cubicBezTo>
                  <a:cubicBezTo>
                    <a:pt x="7" y="61"/>
                    <a:pt x="6" y="68"/>
                    <a:pt x="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2" name="Freeform 42"/>
            <p:cNvSpPr>
              <a:spLocks/>
            </p:cNvSpPr>
            <p:nvPr/>
          </p:nvSpPr>
          <p:spPr bwMode="auto">
            <a:xfrm>
              <a:off x="4959351" y="1198563"/>
              <a:ext cx="82550" cy="134938"/>
            </a:xfrm>
            <a:custGeom>
              <a:avLst/>
              <a:gdLst>
                <a:gd name="T0" fmla="*/ 42 w 42"/>
                <a:gd name="T1" fmla="*/ 3 h 69"/>
                <a:gd name="T2" fmla="*/ 24 w 42"/>
                <a:gd name="T3" fmla="*/ 38 h 69"/>
                <a:gd name="T4" fmla="*/ 2 w 42"/>
                <a:gd name="T5" fmla="*/ 69 h 69"/>
                <a:gd name="T6" fmla="*/ 8 w 42"/>
                <a:gd name="T7" fmla="*/ 53 h 69"/>
                <a:gd name="T8" fmla="*/ 36 w 42"/>
                <a:gd name="T9" fmla="*/ 9 h 69"/>
                <a:gd name="T10" fmla="*/ 33 w 42"/>
                <a:gd name="T11" fmla="*/ 7 h 69"/>
                <a:gd name="T12" fmla="*/ 42 w 42"/>
                <a:gd name="T1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9">
                  <a:moveTo>
                    <a:pt x="42" y="3"/>
                  </a:moveTo>
                  <a:cubicBezTo>
                    <a:pt x="39" y="16"/>
                    <a:pt x="31" y="28"/>
                    <a:pt x="24" y="38"/>
                  </a:cubicBezTo>
                  <a:cubicBezTo>
                    <a:pt x="17" y="48"/>
                    <a:pt x="13" y="61"/>
                    <a:pt x="2" y="69"/>
                  </a:cubicBezTo>
                  <a:cubicBezTo>
                    <a:pt x="0" y="63"/>
                    <a:pt x="5" y="57"/>
                    <a:pt x="8" y="53"/>
                  </a:cubicBezTo>
                  <a:cubicBezTo>
                    <a:pt x="17" y="39"/>
                    <a:pt x="28" y="24"/>
                    <a:pt x="36" y="9"/>
                  </a:cubicBezTo>
                  <a:cubicBezTo>
                    <a:pt x="35" y="8"/>
                    <a:pt x="33" y="9"/>
                    <a:pt x="33" y="7"/>
                  </a:cubicBezTo>
                  <a:cubicBezTo>
                    <a:pt x="33" y="3"/>
                    <a:pt x="39" y="0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3" name="Freeform 43"/>
            <p:cNvSpPr>
              <a:spLocks/>
            </p:cNvSpPr>
            <p:nvPr/>
          </p:nvSpPr>
          <p:spPr bwMode="auto">
            <a:xfrm>
              <a:off x="5016501" y="1231900"/>
              <a:ext cx="36513" cy="90488"/>
            </a:xfrm>
            <a:custGeom>
              <a:avLst/>
              <a:gdLst>
                <a:gd name="T0" fmla="*/ 19 w 19"/>
                <a:gd name="T1" fmla="*/ 3 h 47"/>
                <a:gd name="T2" fmla="*/ 7 w 19"/>
                <a:gd name="T3" fmla="*/ 38 h 47"/>
                <a:gd name="T4" fmla="*/ 0 w 19"/>
                <a:gd name="T5" fmla="*/ 46 h 47"/>
                <a:gd name="T6" fmla="*/ 14 w 19"/>
                <a:gd name="T7" fmla="*/ 6 h 47"/>
                <a:gd name="T8" fmla="*/ 9 w 19"/>
                <a:gd name="T9" fmla="*/ 4 h 47"/>
                <a:gd name="T10" fmla="*/ 19 w 19"/>
                <a:gd name="T11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7">
                  <a:moveTo>
                    <a:pt x="19" y="3"/>
                  </a:moveTo>
                  <a:cubicBezTo>
                    <a:pt x="17" y="15"/>
                    <a:pt x="12" y="27"/>
                    <a:pt x="7" y="38"/>
                  </a:cubicBezTo>
                  <a:cubicBezTo>
                    <a:pt x="6" y="41"/>
                    <a:pt x="5" y="47"/>
                    <a:pt x="0" y="46"/>
                  </a:cubicBezTo>
                  <a:cubicBezTo>
                    <a:pt x="4" y="32"/>
                    <a:pt x="10" y="20"/>
                    <a:pt x="14" y="6"/>
                  </a:cubicBezTo>
                  <a:cubicBezTo>
                    <a:pt x="14" y="4"/>
                    <a:pt x="9" y="7"/>
                    <a:pt x="9" y="4"/>
                  </a:cubicBezTo>
                  <a:cubicBezTo>
                    <a:pt x="9" y="0"/>
                    <a:pt x="16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4" name="Freeform 44"/>
            <p:cNvSpPr>
              <a:spLocks/>
            </p:cNvSpPr>
            <p:nvPr/>
          </p:nvSpPr>
          <p:spPr bwMode="auto">
            <a:xfrm>
              <a:off x="4371976" y="1254125"/>
              <a:ext cx="22225" cy="42863"/>
            </a:xfrm>
            <a:custGeom>
              <a:avLst/>
              <a:gdLst>
                <a:gd name="T0" fmla="*/ 12 w 12"/>
                <a:gd name="T1" fmla="*/ 0 h 22"/>
                <a:gd name="T2" fmla="*/ 0 w 12"/>
                <a:gd name="T3" fmla="*/ 22 h 22"/>
                <a:gd name="T4" fmla="*/ 12 w 1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2">
                  <a:moveTo>
                    <a:pt x="12" y="0"/>
                  </a:moveTo>
                  <a:cubicBezTo>
                    <a:pt x="9" y="8"/>
                    <a:pt x="7" y="18"/>
                    <a:pt x="0" y="22"/>
                  </a:cubicBezTo>
                  <a:cubicBezTo>
                    <a:pt x="3" y="14"/>
                    <a:pt x="4" y="4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5" name="Freeform 45"/>
            <p:cNvSpPr>
              <a:spLocks/>
            </p:cNvSpPr>
            <p:nvPr/>
          </p:nvSpPr>
          <p:spPr bwMode="auto">
            <a:xfrm>
              <a:off x="3943351" y="1246188"/>
              <a:ext cx="17463" cy="41275"/>
            </a:xfrm>
            <a:custGeom>
              <a:avLst/>
              <a:gdLst>
                <a:gd name="T0" fmla="*/ 9 w 9"/>
                <a:gd name="T1" fmla="*/ 11 h 21"/>
                <a:gd name="T2" fmla="*/ 9 w 9"/>
                <a:gd name="T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21">
                  <a:moveTo>
                    <a:pt x="9" y="11"/>
                  </a:moveTo>
                  <a:cubicBezTo>
                    <a:pt x="0" y="21"/>
                    <a:pt x="0" y="0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6" name="Freeform 46"/>
            <p:cNvSpPr>
              <a:spLocks/>
            </p:cNvSpPr>
            <p:nvPr/>
          </p:nvSpPr>
          <p:spPr bwMode="auto">
            <a:xfrm>
              <a:off x="3948113" y="1289050"/>
              <a:ext cx="26988" cy="46038"/>
            </a:xfrm>
            <a:custGeom>
              <a:avLst/>
              <a:gdLst>
                <a:gd name="T0" fmla="*/ 9 w 14"/>
                <a:gd name="T1" fmla="*/ 0 h 23"/>
                <a:gd name="T2" fmla="*/ 0 w 14"/>
                <a:gd name="T3" fmla="*/ 20 h 23"/>
                <a:gd name="T4" fmla="*/ 9 w 14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3">
                  <a:moveTo>
                    <a:pt x="9" y="0"/>
                  </a:moveTo>
                  <a:cubicBezTo>
                    <a:pt x="14" y="5"/>
                    <a:pt x="9" y="23"/>
                    <a:pt x="0" y="20"/>
                  </a:cubicBezTo>
                  <a:cubicBezTo>
                    <a:pt x="4" y="15"/>
                    <a:pt x="3" y="4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7" name="Freeform 47"/>
            <p:cNvSpPr>
              <a:spLocks/>
            </p:cNvSpPr>
            <p:nvPr/>
          </p:nvSpPr>
          <p:spPr bwMode="auto">
            <a:xfrm>
              <a:off x="3906838" y="1282700"/>
              <a:ext cx="33338" cy="30163"/>
            </a:xfrm>
            <a:custGeom>
              <a:avLst/>
              <a:gdLst>
                <a:gd name="T0" fmla="*/ 17 w 17"/>
                <a:gd name="T1" fmla="*/ 12 h 16"/>
                <a:gd name="T2" fmla="*/ 13 w 17"/>
                <a:gd name="T3" fmla="*/ 16 h 16"/>
                <a:gd name="T4" fmla="*/ 17 w 17"/>
                <a:gd name="T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6">
                  <a:moveTo>
                    <a:pt x="17" y="12"/>
                  </a:moveTo>
                  <a:cubicBezTo>
                    <a:pt x="16" y="14"/>
                    <a:pt x="14" y="15"/>
                    <a:pt x="13" y="16"/>
                  </a:cubicBezTo>
                  <a:cubicBezTo>
                    <a:pt x="0" y="13"/>
                    <a:pt x="14" y="0"/>
                    <a:pt x="1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8" name="Freeform 48"/>
            <p:cNvSpPr>
              <a:spLocks/>
            </p:cNvSpPr>
            <p:nvPr/>
          </p:nvSpPr>
          <p:spPr bwMode="auto">
            <a:xfrm>
              <a:off x="3783013" y="1311275"/>
              <a:ext cx="33338" cy="28575"/>
            </a:xfrm>
            <a:custGeom>
              <a:avLst/>
              <a:gdLst>
                <a:gd name="T0" fmla="*/ 14 w 17"/>
                <a:gd name="T1" fmla="*/ 3 h 15"/>
                <a:gd name="T2" fmla="*/ 4 w 17"/>
                <a:gd name="T3" fmla="*/ 3 h 15"/>
                <a:gd name="T4" fmla="*/ 14 w 17"/>
                <a:gd name="T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5">
                  <a:moveTo>
                    <a:pt x="14" y="3"/>
                  </a:moveTo>
                  <a:cubicBezTo>
                    <a:pt x="17" y="15"/>
                    <a:pt x="0" y="10"/>
                    <a:pt x="4" y="3"/>
                  </a:cubicBezTo>
                  <a:cubicBezTo>
                    <a:pt x="7" y="2"/>
                    <a:pt x="12" y="0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9" name="Freeform 49"/>
            <p:cNvSpPr>
              <a:spLocks/>
            </p:cNvSpPr>
            <p:nvPr/>
          </p:nvSpPr>
          <p:spPr bwMode="auto">
            <a:xfrm>
              <a:off x="4740276" y="1327150"/>
              <a:ext cx="19050" cy="20638"/>
            </a:xfrm>
            <a:custGeom>
              <a:avLst/>
              <a:gdLst>
                <a:gd name="T0" fmla="*/ 4 w 10"/>
                <a:gd name="T1" fmla="*/ 0 h 11"/>
                <a:gd name="T2" fmla="*/ 10 w 10"/>
                <a:gd name="T3" fmla="*/ 8 h 11"/>
                <a:gd name="T4" fmla="*/ 3 w 10"/>
                <a:gd name="T5" fmla="*/ 10 h 11"/>
                <a:gd name="T6" fmla="*/ 4 w 1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8" y="1"/>
                    <a:pt x="10" y="3"/>
                    <a:pt x="10" y="8"/>
                  </a:cubicBezTo>
                  <a:cubicBezTo>
                    <a:pt x="8" y="9"/>
                    <a:pt x="7" y="11"/>
                    <a:pt x="3" y="10"/>
                  </a:cubicBezTo>
                  <a:cubicBezTo>
                    <a:pt x="0" y="9"/>
                    <a:pt x="0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0" name="Freeform 50"/>
            <p:cNvSpPr>
              <a:spLocks/>
            </p:cNvSpPr>
            <p:nvPr/>
          </p:nvSpPr>
          <p:spPr bwMode="auto">
            <a:xfrm>
              <a:off x="3830638" y="1327150"/>
              <a:ext cx="28575" cy="31750"/>
            </a:xfrm>
            <a:custGeom>
              <a:avLst/>
              <a:gdLst>
                <a:gd name="T0" fmla="*/ 13 w 15"/>
                <a:gd name="T1" fmla="*/ 6 h 16"/>
                <a:gd name="T2" fmla="*/ 2 w 15"/>
                <a:gd name="T3" fmla="*/ 8 h 16"/>
                <a:gd name="T4" fmla="*/ 13 w 15"/>
                <a:gd name="T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13" y="6"/>
                  </a:moveTo>
                  <a:cubicBezTo>
                    <a:pt x="15" y="16"/>
                    <a:pt x="3" y="15"/>
                    <a:pt x="2" y="8"/>
                  </a:cubicBezTo>
                  <a:cubicBezTo>
                    <a:pt x="0" y="0"/>
                    <a:pt x="7" y="0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1" name="Freeform 51"/>
            <p:cNvSpPr>
              <a:spLocks/>
            </p:cNvSpPr>
            <p:nvPr/>
          </p:nvSpPr>
          <p:spPr bwMode="auto">
            <a:xfrm>
              <a:off x="3781426" y="1354138"/>
              <a:ext cx="57150" cy="39688"/>
            </a:xfrm>
            <a:custGeom>
              <a:avLst/>
              <a:gdLst>
                <a:gd name="T0" fmla="*/ 8 w 29"/>
                <a:gd name="T1" fmla="*/ 0 h 20"/>
                <a:gd name="T2" fmla="*/ 19 w 29"/>
                <a:gd name="T3" fmla="*/ 7 h 20"/>
                <a:gd name="T4" fmla="*/ 27 w 29"/>
                <a:gd name="T5" fmla="*/ 6 h 20"/>
                <a:gd name="T6" fmla="*/ 8 w 2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0">
                  <a:moveTo>
                    <a:pt x="8" y="0"/>
                  </a:moveTo>
                  <a:cubicBezTo>
                    <a:pt x="12" y="2"/>
                    <a:pt x="13" y="7"/>
                    <a:pt x="19" y="7"/>
                  </a:cubicBezTo>
                  <a:cubicBezTo>
                    <a:pt x="23" y="8"/>
                    <a:pt x="24" y="5"/>
                    <a:pt x="27" y="6"/>
                  </a:cubicBezTo>
                  <a:cubicBezTo>
                    <a:pt x="29" y="20"/>
                    <a:pt x="0" y="1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2" name="Freeform 52"/>
            <p:cNvSpPr>
              <a:spLocks/>
            </p:cNvSpPr>
            <p:nvPr/>
          </p:nvSpPr>
          <p:spPr bwMode="auto">
            <a:xfrm>
              <a:off x="4279901" y="1368425"/>
              <a:ext cx="17463" cy="26988"/>
            </a:xfrm>
            <a:custGeom>
              <a:avLst/>
              <a:gdLst>
                <a:gd name="T0" fmla="*/ 4 w 9"/>
                <a:gd name="T1" fmla="*/ 0 h 14"/>
                <a:gd name="T2" fmla="*/ 7 w 9"/>
                <a:gd name="T3" fmla="*/ 1 h 14"/>
                <a:gd name="T4" fmla="*/ 0 w 9"/>
                <a:gd name="T5" fmla="*/ 12 h 14"/>
                <a:gd name="T6" fmla="*/ 4 w 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4" y="0"/>
                  </a:moveTo>
                  <a:cubicBezTo>
                    <a:pt x="5" y="1"/>
                    <a:pt x="5" y="1"/>
                    <a:pt x="7" y="1"/>
                  </a:cubicBezTo>
                  <a:cubicBezTo>
                    <a:pt x="9" y="6"/>
                    <a:pt x="5" y="14"/>
                    <a:pt x="0" y="12"/>
                  </a:cubicBezTo>
                  <a:cubicBezTo>
                    <a:pt x="0" y="7"/>
                    <a:pt x="2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Freeform 53"/>
            <p:cNvSpPr>
              <a:spLocks/>
            </p:cNvSpPr>
            <p:nvPr/>
          </p:nvSpPr>
          <p:spPr bwMode="auto">
            <a:xfrm>
              <a:off x="4695826" y="1365250"/>
              <a:ext cx="25400" cy="23813"/>
            </a:xfrm>
            <a:custGeom>
              <a:avLst/>
              <a:gdLst>
                <a:gd name="T0" fmla="*/ 12 w 13"/>
                <a:gd name="T1" fmla="*/ 4 h 12"/>
                <a:gd name="T2" fmla="*/ 10 w 13"/>
                <a:gd name="T3" fmla="*/ 12 h 12"/>
                <a:gd name="T4" fmla="*/ 2 w 13"/>
                <a:gd name="T5" fmla="*/ 9 h 12"/>
                <a:gd name="T6" fmla="*/ 12 w 13"/>
                <a:gd name="T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2" y="4"/>
                  </a:moveTo>
                  <a:cubicBezTo>
                    <a:pt x="13" y="8"/>
                    <a:pt x="12" y="10"/>
                    <a:pt x="10" y="12"/>
                  </a:cubicBezTo>
                  <a:cubicBezTo>
                    <a:pt x="6" y="12"/>
                    <a:pt x="4" y="11"/>
                    <a:pt x="2" y="9"/>
                  </a:cubicBezTo>
                  <a:cubicBezTo>
                    <a:pt x="0" y="0"/>
                    <a:pt x="8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4" name="Freeform 54"/>
            <p:cNvSpPr>
              <a:spLocks/>
            </p:cNvSpPr>
            <p:nvPr/>
          </p:nvSpPr>
          <p:spPr bwMode="auto">
            <a:xfrm>
              <a:off x="4227513" y="1371600"/>
              <a:ext cx="52388" cy="34925"/>
            </a:xfrm>
            <a:custGeom>
              <a:avLst/>
              <a:gdLst>
                <a:gd name="T0" fmla="*/ 19 w 27"/>
                <a:gd name="T1" fmla="*/ 18 h 18"/>
                <a:gd name="T2" fmla="*/ 19 w 27"/>
                <a:gd name="T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18">
                  <a:moveTo>
                    <a:pt x="19" y="18"/>
                  </a:moveTo>
                  <a:cubicBezTo>
                    <a:pt x="0" y="15"/>
                    <a:pt x="27" y="0"/>
                    <a:pt x="1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5" name="Freeform 55"/>
            <p:cNvSpPr>
              <a:spLocks/>
            </p:cNvSpPr>
            <p:nvPr/>
          </p:nvSpPr>
          <p:spPr bwMode="auto">
            <a:xfrm>
              <a:off x="3910013" y="1381125"/>
              <a:ext cx="38100" cy="30163"/>
            </a:xfrm>
            <a:custGeom>
              <a:avLst/>
              <a:gdLst>
                <a:gd name="T0" fmla="*/ 15 w 19"/>
                <a:gd name="T1" fmla="*/ 15 h 15"/>
                <a:gd name="T2" fmla="*/ 18 w 19"/>
                <a:gd name="T3" fmla="*/ 11 h 15"/>
                <a:gd name="T4" fmla="*/ 15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5" y="15"/>
                  </a:moveTo>
                  <a:cubicBezTo>
                    <a:pt x="0" y="11"/>
                    <a:pt x="19" y="0"/>
                    <a:pt x="18" y="11"/>
                  </a:cubicBezTo>
                  <a:cubicBezTo>
                    <a:pt x="18" y="14"/>
                    <a:pt x="17" y="13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6" name="Freeform 56"/>
            <p:cNvSpPr>
              <a:spLocks/>
            </p:cNvSpPr>
            <p:nvPr/>
          </p:nvSpPr>
          <p:spPr bwMode="auto">
            <a:xfrm>
              <a:off x="4270376" y="1401763"/>
              <a:ext cx="22225" cy="34925"/>
            </a:xfrm>
            <a:custGeom>
              <a:avLst/>
              <a:gdLst>
                <a:gd name="T0" fmla="*/ 9 w 12"/>
                <a:gd name="T1" fmla="*/ 5 h 18"/>
                <a:gd name="T2" fmla="*/ 9 w 12"/>
                <a:gd name="T3" fmla="*/ 16 h 18"/>
                <a:gd name="T4" fmla="*/ 9 w 12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8">
                  <a:moveTo>
                    <a:pt x="9" y="5"/>
                  </a:moveTo>
                  <a:cubicBezTo>
                    <a:pt x="9" y="10"/>
                    <a:pt x="12" y="12"/>
                    <a:pt x="9" y="16"/>
                  </a:cubicBezTo>
                  <a:cubicBezTo>
                    <a:pt x="0" y="18"/>
                    <a:pt x="1" y="0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7" name="Freeform 57"/>
            <p:cNvSpPr>
              <a:spLocks/>
            </p:cNvSpPr>
            <p:nvPr/>
          </p:nvSpPr>
          <p:spPr bwMode="auto">
            <a:xfrm>
              <a:off x="5049838" y="1416050"/>
              <a:ext cx="17463" cy="20638"/>
            </a:xfrm>
            <a:custGeom>
              <a:avLst/>
              <a:gdLst>
                <a:gd name="T0" fmla="*/ 9 w 9"/>
                <a:gd name="T1" fmla="*/ 4 h 10"/>
                <a:gd name="T2" fmla="*/ 9 w 9"/>
                <a:gd name="T3" fmla="*/ 9 h 10"/>
                <a:gd name="T4" fmla="*/ 3 w 9"/>
                <a:gd name="T5" fmla="*/ 9 h 10"/>
                <a:gd name="T6" fmla="*/ 9 w 9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9" y="5"/>
                    <a:pt x="9" y="7"/>
                    <a:pt x="9" y="9"/>
                  </a:cubicBezTo>
                  <a:cubicBezTo>
                    <a:pt x="7" y="10"/>
                    <a:pt x="5" y="10"/>
                    <a:pt x="3" y="9"/>
                  </a:cubicBezTo>
                  <a:cubicBezTo>
                    <a:pt x="0" y="4"/>
                    <a:pt x="5" y="0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8" name="Freeform 58"/>
            <p:cNvSpPr>
              <a:spLocks/>
            </p:cNvSpPr>
            <p:nvPr/>
          </p:nvSpPr>
          <p:spPr bwMode="auto">
            <a:xfrm>
              <a:off x="3805238" y="1422400"/>
              <a:ext cx="26988" cy="31750"/>
            </a:xfrm>
            <a:custGeom>
              <a:avLst/>
              <a:gdLst>
                <a:gd name="T0" fmla="*/ 12 w 14"/>
                <a:gd name="T1" fmla="*/ 0 h 16"/>
                <a:gd name="T2" fmla="*/ 7 w 14"/>
                <a:gd name="T3" fmla="*/ 16 h 16"/>
                <a:gd name="T4" fmla="*/ 8 w 14"/>
                <a:gd name="T5" fmla="*/ 0 h 16"/>
                <a:gd name="T6" fmla="*/ 12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2" y="0"/>
                  </a:moveTo>
                  <a:cubicBezTo>
                    <a:pt x="14" y="6"/>
                    <a:pt x="10" y="11"/>
                    <a:pt x="7" y="16"/>
                  </a:cubicBezTo>
                  <a:cubicBezTo>
                    <a:pt x="0" y="13"/>
                    <a:pt x="7" y="4"/>
                    <a:pt x="8" y="0"/>
                  </a:cubicBezTo>
                  <a:cubicBezTo>
                    <a:pt x="10" y="0"/>
                    <a:pt x="11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9" name="Freeform 59"/>
            <p:cNvSpPr>
              <a:spLocks/>
            </p:cNvSpPr>
            <p:nvPr/>
          </p:nvSpPr>
          <p:spPr bwMode="auto">
            <a:xfrm>
              <a:off x="4597401" y="1428750"/>
              <a:ext cx="22225" cy="20638"/>
            </a:xfrm>
            <a:custGeom>
              <a:avLst/>
              <a:gdLst>
                <a:gd name="T0" fmla="*/ 11 w 11"/>
                <a:gd name="T1" fmla="*/ 5 h 11"/>
                <a:gd name="T2" fmla="*/ 8 w 11"/>
                <a:gd name="T3" fmla="*/ 10 h 11"/>
                <a:gd name="T4" fmla="*/ 1 w 11"/>
                <a:gd name="T5" fmla="*/ 8 h 11"/>
                <a:gd name="T6" fmla="*/ 11 w 11"/>
                <a:gd name="T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1" y="8"/>
                    <a:pt x="8" y="8"/>
                    <a:pt x="8" y="10"/>
                  </a:cubicBezTo>
                  <a:cubicBezTo>
                    <a:pt x="5" y="11"/>
                    <a:pt x="2" y="10"/>
                    <a:pt x="1" y="8"/>
                  </a:cubicBezTo>
                  <a:cubicBezTo>
                    <a:pt x="0" y="2"/>
                    <a:pt x="9" y="0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" name="Freeform 60"/>
            <p:cNvSpPr>
              <a:spLocks/>
            </p:cNvSpPr>
            <p:nvPr/>
          </p:nvSpPr>
          <p:spPr bwMode="auto">
            <a:xfrm>
              <a:off x="3825876" y="1435100"/>
              <a:ext cx="15875" cy="25400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0 h 13"/>
                <a:gd name="T4" fmla="*/ 2 w 8"/>
                <a:gd name="T5" fmla="*/ 13 h 13"/>
                <a:gd name="T6" fmla="*/ 3 w 8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4" y="0"/>
                    <a:pt x="4" y="0"/>
                    <a:pt x="5" y="0"/>
                  </a:cubicBezTo>
                  <a:cubicBezTo>
                    <a:pt x="8" y="4"/>
                    <a:pt x="7" y="12"/>
                    <a:pt x="2" y="13"/>
                  </a:cubicBezTo>
                  <a:cubicBezTo>
                    <a:pt x="0" y="9"/>
                    <a:pt x="2" y="4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" name="Freeform 61"/>
            <p:cNvSpPr>
              <a:spLocks/>
            </p:cNvSpPr>
            <p:nvPr/>
          </p:nvSpPr>
          <p:spPr bwMode="auto">
            <a:xfrm>
              <a:off x="3879851" y="1420813"/>
              <a:ext cx="28575" cy="50800"/>
            </a:xfrm>
            <a:custGeom>
              <a:avLst/>
              <a:gdLst>
                <a:gd name="T0" fmla="*/ 15 w 15"/>
                <a:gd name="T1" fmla="*/ 11 h 26"/>
                <a:gd name="T2" fmla="*/ 15 w 15"/>
                <a:gd name="T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26">
                  <a:moveTo>
                    <a:pt x="15" y="11"/>
                  </a:moveTo>
                  <a:cubicBezTo>
                    <a:pt x="10" y="26"/>
                    <a:pt x="0" y="0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" name="Freeform 62"/>
            <p:cNvSpPr>
              <a:spLocks/>
            </p:cNvSpPr>
            <p:nvPr/>
          </p:nvSpPr>
          <p:spPr bwMode="auto">
            <a:xfrm>
              <a:off x="3902076" y="1455738"/>
              <a:ext cx="55563" cy="33338"/>
            </a:xfrm>
            <a:custGeom>
              <a:avLst/>
              <a:gdLst>
                <a:gd name="T0" fmla="*/ 24 w 28"/>
                <a:gd name="T1" fmla="*/ 0 h 17"/>
                <a:gd name="T2" fmla="*/ 3 w 28"/>
                <a:gd name="T3" fmla="*/ 2 h 17"/>
                <a:gd name="T4" fmla="*/ 11 w 28"/>
                <a:gd name="T5" fmla="*/ 6 h 17"/>
                <a:gd name="T6" fmla="*/ 24 w 2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7">
                  <a:moveTo>
                    <a:pt x="24" y="0"/>
                  </a:moveTo>
                  <a:cubicBezTo>
                    <a:pt x="28" y="14"/>
                    <a:pt x="0" y="17"/>
                    <a:pt x="3" y="2"/>
                  </a:cubicBezTo>
                  <a:cubicBezTo>
                    <a:pt x="6" y="1"/>
                    <a:pt x="8" y="5"/>
                    <a:pt x="11" y="6"/>
                  </a:cubicBezTo>
                  <a:cubicBezTo>
                    <a:pt x="18" y="6"/>
                    <a:pt x="18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3" name="Freeform 63"/>
            <p:cNvSpPr>
              <a:spLocks/>
            </p:cNvSpPr>
            <p:nvPr/>
          </p:nvSpPr>
          <p:spPr bwMode="auto">
            <a:xfrm>
              <a:off x="3775076" y="1452563"/>
              <a:ext cx="23813" cy="28575"/>
            </a:xfrm>
            <a:custGeom>
              <a:avLst/>
              <a:gdLst>
                <a:gd name="T0" fmla="*/ 12 w 12"/>
                <a:gd name="T1" fmla="*/ 5 h 15"/>
                <a:gd name="T2" fmla="*/ 9 w 12"/>
                <a:gd name="T3" fmla="*/ 14 h 15"/>
                <a:gd name="T4" fmla="*/ 2 w 12"/>
                <a:gd name="T5" fmla="*/ 12 h 15"/>
                <a:gd name="T6" fmla="*/ 12 w 12"/>
                <a:gd name="T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5">
                  <a:moveTo>
                    <a:pt x="12" y="5"/>
                  </a:moveTo>
                  <a:cubicBezTo>
                    <a:pt x="12" y="9"/>
                    <a:pt x="11" y="12"/>
                    <a:pt x="9" y="14"/>
                  </a:cubicBezTo>
                  <a:cubicBezTo>
                    <a:pt x="5" y="15"/>
                    <a:pt x="4" y="13"/>
                    <a:pt x="2" y="12"/>
                  </a:cubicBezTo>
                  <a:cubicBezTo>
                    <a:pt x="0" y="4"/>
                    <a:pt x="8" y="0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4" name="Freeform 64"/>
            <p:cNvSpPr>
              <a:spLocks/>
            </p:cNvSpPr>
            <p:nvPr/>
          </p:nvSpPr>
          <p:spPr bwMode="auto">
            <a:xfrm>
              <a:off x="5035551" y="1465263"/>
              <a:ext cx="26988" cy="23813"/>
            </a:xfrm>
            <a:custGeom>
              <a:avLst/>
              <a:gdLst>
                <a:gd name="T0" fmla="*/ 12 w 14"/>
                <a:gd name="T1" fmla="*/ 1 h 12"/>
                <a:gd name="T2" fmla="*/ 2 w 14"/>
                <a:gd name="T3" fmla="*/ 2 h 12"/>
                <a:gd name="T4" fmla="*/ 12 w 14"/>
                <a:gd name="T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2">
                  <a:moveTo>
                    <a:pt x="12" y="1"/>
                  </a:moveTo>
                  <a:cubicBezTo>
                    <a:pt x="14" y="11"/>
                    <a:pt x="0" y="12"/>
                    <a:pt x="2" y="2"/>
                  </a:cubicBezTo>
                  <a:cubicBezTo>
                    <a:pt x="4" y="0"/>
                    <a:pt x="10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5" name="Freeform 65"/>
            <p:cNvSpPr>
              <a:spLocks/>
            </p:cNvSpPr>
            <p:nvPr/>
          </p:nvSpPr>
          <p:spPr bwMode="auto">
            <a:xfrm>
              <a:off x="5060951" y="1466850"/>
              <a:ext cx="26988" cy="38100"/>
            </a:xfrm>
            <a:custGeom>
              <a:avLst/>
              <a:gdLst>
                <a:gd name="T0" fmla="*/ 11 w 14"/>
                <a:gd name="T1" fmla="*/ 0 h 19"/>
                <a:gd name="T2" fmla="*/ 0 w 14"/>
                <a:gd name="T3" fmla="*/ 15 h 19"/>
                <a:gd name="T4" fmla="*/ 11 w 1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9">
                  <a:moveTo>
                    <a:pt x="11" y="0"/>
                  </a:moveTo>
                  <a:cubicBezTo>
                    <a:pt x="14" y="8"/>
                    <a:pt x="7" y="19"/>
                    <a:pt x="0" y="15"/>
                  </a:cubicBezTo>
                  <a:cubicBezTo>
                    <a:pt x="4" y="10"/>
                    <a:pt x="3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6" name="Freeform 66"/>
            <p:cNvSpPr>
              <a:spLocks/>
            </p:cNvSpPr>
            <p:nvPr/>
          </p:nvSpPr>
          <p:spPr bwMode="auto">
            <a:xfrm>
              <a:off x="3817938" y="1470025"/>
              <a:ext cx="22225" cy="25400"/>
            </a:xfrm>
            <a:custGeom>
              <a:avLst/>
              <a:gdLst>
                <a:gd name="T0" fmla="*/ 11 w 11"/>
                <a:gd name="T1" fmla="*/ 9 h 13"/>
                <a:gd name="T2" fmla="*/ 0 w 11"/>
                <a:gd name="T3" fmla="*/ 9 h 13"/>
                <a:gd name="T4" fmla="*/ 11 w 11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11" y="9"/>
                  </a:moveTo>
                  <a:cubicBezTo>
                    <a:pt x="9" y="13"/>
                    <a:pt x="2" y="13"/>
                    <a:pt x="0" y="9"/>
                  </a:cubicBezTo>
                  <a:cubicBezTo>
                    <a:pt x="1" y="0"/>
                    <a:pt x="10" y="2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7" name="Freeform 67"/>
            <p:cNvSpPr>
              <a:spLocks/>
            </p:cNvSpPr>
            <p:nvPr/>
          </p:nvSpPr>
          <p:spPr bwMode="auto">
            <a:xfrm>
              <a:off x="3775076" y="1495425"/>
              <a:ext cx="49213" cy="50800"/>
            </a:xfrm>
            <a:custGeom>
              <a:avLst/>
              <a:gdLst>
                <a:gd name="T0" fmla="*/ 6 w 25"/>
                <a:gd name="T1" fmla="*/ 0 h 26"/>
                <a:gd name="T2" fmla="*/ 25 w 25"/>
                <a:gd name="T3" fmla="*/ 11 h 26"/>
                <a:gd name="T4" fmla="*/ 6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6" y="0"/>
                  </a:moveTo>
                  <a:cubicBezTo>
                    <a:pt x="13" y="3"/>
                    <a:pt x="14" y="13"/>
                    <a:pt x="25" y="11"/>
                  </a:cubicBezTo>
                  <a:cubicBezTo>
                    <a:pt x="21" y="26"/>
                    <a:pt x="0" y="9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8" name="Freeform 68"/>
            <p:cNvSpPr>
              <a:spLocks/>
            </p:cNvSpPr>
            <p:nvPr/>
          </p:nvSpPr>
          <p:spPr bwMode="auto">
            <a:xfrm>
              <a:off x="4219576" y="1490663"/>
              <a:ext cx="20638" cy="19050"/>
            </a:xfrm>
            <a:custGeom>
              <a:avLst/>
              <a:gdLst>
                <a:gd name="T0" fmla="*/ 10 w 11"/>
                <a:gd name="T1" fmla="*/ 4 h 10"/>
                <a:gd name="T2" fmla="*/ 4 w 11"/>
                <a:gd name="T3" fmla="*/ 10 h 10"/>
                <a:gd name="T4" fmla="*/ 10 w 11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0" y="4"/>
                  </a:moveTo>
                  <a:cubicBezTo>
                    <a:pt x="11" y="8"/>
                    <a:pt x="8" y="10"/>
                    <a:pt x="4" y="10"/>
                  </a:cubicBezTo>
                  <a:cubicBezTo>
                    <a:pt x="0" y="5"/>
                    <a:pt x="7" y="0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9" name="Freeform 69"/>
            <p:cNvSpPr>
              <a:spLocks/>
            </p:cNvSpPr>
            <p:nvPr/>
          </p:nvSpPr>
          <p:spPr bwMode="auto">
            <a:xfrm>
              <a:off x="4948238" y="1495425"/>
              <a:ext cx="36513" cy="34925"/>
            </a:xfrm>
            <a:custGeom>
              <a:avLst/>
              <a:gdLst>
                <a:gd name="T0" fmla="*/ 10 w 19"/>
                <a:gd name="T1" fmla="*/ 1 h 18"/>
                <a:gd name="T2" fmla="*/ 0 w 19"/>
                <a:gd name="T3" fmla="*/ 7 h 18"/>
                <a:gd name="T4" fmla="*/ 10 w 19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10" y="1"/>
                  </a:moveTo>
                  <a:cubicBezTo>
                    <a:pt x="19" y="13"/>
                    <a:pt x="0" y="18"/>
                    <a:pt x="0" y="7"/>
                  </a:cubicBezTo>
                  <a:cubicBezTo>
                    <a:pt x="1" y="3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0" name="Freeform 70"/>
            <p:cNvSpPr>
              <a:spLocks/>
            </p:cNvSpPr>
            <p:nvPr/>
          </p:nvSpPr>
          <p:spPr bwMode="auto">
            <a:xfrm>
              <a:off x="4365626" y="1495425"/>
              <a:ext cx="17463" cy="20638"/>
            </a:xfrm>
            <a:custGeom>
              <a:avLst/>
              <a:gdLst>
                <a:gd name="T0" fmla="*/ 9 w 9"/>
                <a:gd name="T1" fmla="*/ 6 h 11"/>
                <a:gd name="T2" fmla="*/ 2 w 9"/>
                <a:gd name="T3" fmla="*/ 8 h 11"/>
                <a:gd name="T4" fmla="*/ 9 w 9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9" y="6"/>
                  </a:moveTo>
                  <a:cubicBezTo>
                    <a:pt x="9" y="10"/>
                    <a:pt x="5" y="11"/>
                    <a:pt x="2" y="8"/>
                  </a:cubicBezTo>
                  <a:cubicBezTo>
                    <a:pt x="0" y="1"/>
                    <a:pt x="9" y="0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1" name="Freeform 71"/>
            <p:cNvSpPr>
              <a:spLocks/>
            </p:cNvSpPr>
            <p:nvPr/>
          </p:nvSpPr>
          <p:spPr bwMode="auto">
            <a:xfrm>
              <a:off x="4314826" y="1497013"/>
              <a:ext cx="26988" cy="25400"/>
            </a:xfrm>
            <a:custGeom>
              <a:avLst/>
              <a:gdLst>
                <a:gd name="T0" fmla="*/ 14 w 14"/>
                <a:gd name="T1" fmla="*/ 5 h 13"/>
                <a:gd name="T2" fmla="*/ 6 w 14"/>
                <a:gd name="T3" fmla="*/ 13 h 13"/>
                <a:gd name="T4" fmla="*/ 14 w 14"/>
                <a:gd name="T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3">
                  <a:moveTo>
                    <a:pt x="14" y="5"/>
                  </a:moveTo>
                  <a:cubicBezTo>
                    <a:pt x="14" y="11"/>
                    <a:pt x="12" y="13"/>
                    <a:pt x="6" y="13"/>
                  </a:cubicBezTo>
                  <a:cubicBezTo>
                    <a:pt x="0" y="8"/>
                    <a:pt x="8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2" name="Freeform 72"/>
            <p:cNvSpPr>
              <a:spLocks/>
            </p:cNvSpPr>
            <p:nvPr/>
          </p:nvSpPr>
          <p:spPr bwMode="auto">
            <a:xfrm>
              <a:off x="4248151" y="1504950"/>
              <a:ext cx="15875" cy="17463"/>
            </a:xfrm>
            <a:custGeom>
              <a:avLst/>
              <a:gdLst>
                <a:gd name="T0" fmla="*/ 6 w 8"/>
                <a:gd name="T1" fmla="*/ 0 h 9"/>
                <a:gd name="T2" fmla="*/ 6 w 8"/>
                <a:gd name="T3" fmla="*/ 8 h 9"/>
                <a:gd name="T4" fmla="*/ 1 w 8"/>
                <a:gd name="T5" fmla="*/ 7 h 9"/>
                <a:gd name="T6" fmla="*/ 6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7" y="2"/>
                    <a:pt x="8" y="6"/>
                    <a:pt x="6" y="8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3" name="Freeform 73"/>
            <p:cNvSpPr>
              <a:spLocks/>
            </p:cNvSpPr>
            <p:nvPr/>
          </p:nvSpPr>
          <p:spPr bwMode="auto">
            <a:xfrm>
              <a:off x="4984751" y="1503363"/>
              <a:ext cx="25400" cy="26988"/>
            </a:xfrm>
            <a:custGeom>
              <a:avLst/>
              <a:gdLst>
                <a:gd name="T0" fmla="*/ 9 w 13"/>
                <a:gd name="T1" fmla="*/ 14 h 14"/>
                <a:gd name="T2" fmla="*/ 3 w 13"/>
                <a:gd name="T3" fmla="*/ 14 h 14"/>
                <a:gd name="T4" fmla="*/ 1 w 13"/>
                <a:gd name="T5" fmla="*/ 6 h 14"/>
                <a:gd name="T6" fmla="*/ 9 w 13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9" y="14"/>
                  </a:moveTo>
                  <a:cubicBezTo>
                    <a:pt x="6" y="14"/>
                    <a:pt x="6" y="14"/>
                    <a:pt x="3" y="14"/>
                  </a:cubicBezTo>
                  <a:cubicBezTo>
                    <a:pt x="2" y="12"/>
                    <a:pt x="0" y="10"/>
                    <a:pt x="1" y="6"/>
                  </a:cubicBezTo>
                  <a:cubicBezTo>
                    <a:pt x="6" y="0"/>
                    <a:pt x="13" y="8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4" name="Freeform 74"/>
            <p:cNvSpPr>
              <a:spLocks/>
            </p:cNvSpPr>
            <p:nvPr/>
          </p:nvSpPr>
          <p:spPr bwMode="auto">
            <a:xfrm>
              <a:off x="4213226" y="1524000"/>
              <a:ext cx="36513" cy="31750"/>
            </a:xfrm>
            <a:custGeom>
              <a:avLst/>
              <a:gdLst>
                <a:gd name="T0" fmla="*/ 7 w 19"/>
                <a:gd name="T1" fmla="*/ 0 h 16"/>
                <a:gd name="T2" fmla="*/ 12 w 19"/>
                <a:gd name="T3" fmla="*/ 6 h 16"/>
                <a:gd name="T4" fmla="*/ 18 w 19"/>
                <a:gd name="T5" fmla="*/ 11 h 16"/>
                <a:gd name="T6" fmla="*/ 7 w 1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6">
                  <a:moveTo>
                    <a:pt x="7" y="0"/>
                  </a:moveTo>
                  <a:cubicBezTo>
                    <a:pt x="10" y="0"/>
                    <a:pt x="9" y="4"/>
                    <a:pt x="12" y="6"/>
                  </a:cubicBezTo>
                  <a:cubicBezTo>
                    <a:pt x="15" y="7"/>
                    <a:pt x="19" y="7"/>
                    <a:pt x="18" y="11"/>
                  </a:cubicBezTo>
                  <a:cubicBezTo>
                    <a:pt x="9" y="16"/>
                    <a:pt x="0" y="5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5" name="Freeform 75"/>
            <p:cNvSpPr>
              <a:spLocks/>
            </p:cNvSpPr>
            <p:nvPr/>
          </p:nvSpPr>
          <p:spPr bwMode="auto">
            <a:xfrm>
              <a:off x="4927601" y="1538288"/>
              <a:ext cx="66675" cy="44450"/>
            </a:xfrm>
            <a:custGeom>
              <a:avLst/>
              <a:gdLst>
                <a:gd name="T0" fmla="*/ 23 w 34"/>
                <a:gd name="T1" fmla="*/ 8 h 23"/>
                <a:gd name="T2" fmla="*/ 30 w 34"/>
                <a:gd name="T3" fmla="*/ 6 h 23"/>
                <a:gd name="T4" fmla="*/ 13 w 34"/>
                <a:gd name="T5" fmla="*/ 0 h 23"/>
                <a:gd name="T6" fmla="*/ 23 w 34"/>
                <a:gd name="T7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3">
                  <a:moveTo>
                    <a:pt x="23" y="8"/>
                  </a:moveTo>
                  <a:cubicBezTo>
                    <a:pt x="26" y="8"/>
                    <a:pt x="26" y="5"/>
                    <a:pt x="30" y="6"/>
                  </a:cubicBezTo>
                  <a:cubicBezTo>
                    <a:pt x="34" y="23"/>
                    <a:pt x="0" y="12"/>
                    <a:pt x="13" y="0"/>
                  </a:cubicBezTo>
                  <a:cubicBezTo>
                    <a:pt x="18" y="1"/>
                    <a:pt x="18" y="7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6" name="Freeform 76"/>
            <p:cNvSpPr>
              <a:spLocks/>
            </p:cNvSpPr>
            <p:nvPr/>
          </p:nvSpPr>
          <p:spPr bwMode="auto">
            <a:xfrm>
              <a:off x="4321176" y="1539875"/>
              <a:ext cx="53975" cy="28575"/>
            </a:xfrm>
            <a:custGeom>
              <a:avLst/>
              <a:gdLst>
                <a:gd name="T0" fmla="*/ 5 w 28"/>
                <a:gd name="T1" fmla="*/ 0 h 15"/>
                <a:gd name="T2" fmla="*/ 15 w 28"/>
                <a:gd name="T3" fmla="*/ 5 h 15"/>
                <a:gd name="T4" fmla="*/ 28 w 28"/>
                <a:gd name="T5" fmla="*/ 3 h 15"/>
                <a:gd name="T6" fmla="*/ 5 w 2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5">
                  <a:moveTo>
                    <a:pt x="5" y="0"/>
                  </a:moveTo>
                  <a:cubicBezTo>
                    <a:pt x="10" y="1"/>
                    <a:pt x="11" y="5"/>
                    <a:pt x="15" y="5"/>
                  </a:cubicBezTo>
                  <a:cubicBezTo>
                    <a:pt x="20" y="5"/>
                    <a:pt x="24" y="0"/>
                    <a:pt x="28" y="3"/>
                  </a:cubicBezTo>
                  <a:cubicBezTo>
                    <a:pt x="27" y="15"/>
                    <a:pt x="0" y="14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7" name="Freeform 77"/>
            <p:cNvSpPr>
              <a:spLocks noEditPoints="1"/>
            </p:cNvSpPr>
            <p:nvPr/>
          </p:nvSpPr>
          <p:spPr bwMode="auto">
            <a:xfrm>
              <a:off x="4406901" y="1576388"/>
              <a:ext cx="122238" cy="215900"/>
            </a:xfrm>
            <a:custGeom>
              <a:avLst/>
              <a:gdLst>
                <a:gd name="T0" fmla="*/ 47 w 63"/>
                <a:gd name="T1" fmla="*/ 24 h 110"/>
                <a:gd name="T2" fmla="*/ 63 w 63"/>
                <a:gd name="T3" fmla="*/ 71 h 110"/>
                <a:gd name="T4" fmla="*/ 33 w 63"/>
                <a:gd name="T5" fmla="*/ 75 h 110"/>
                <a:gd name="T6" fmla="*/ 32 w 63"/>
                <a:gd name="T7" fmla="*/ 82 h 110"/>
                <a:gd name="T8" fmla="*/ 44 w 63"/>
                <a:gd name="T9" fmla="*/ 86 h 110"/>
                <a:gd name="T10" fmla="*/ 17 w 63"/>
                <a:gd name="T11" fmla="*/ 87 h 110"/>
                <a:gd name="T12" fmla="*/ 25 w 63"/>
                <a:gd name="T13" fmla="*/ 76 h 110"/>
                <a:gd name="T14" fmla="*/ 12 w 63"/>
                <a:gd name="T15" fmla="*/ 79 h 110"/>
                <a:gd name="T16" fmla="*/ 11 w 63"/>
                <a:gd name="T17" fmla="*/ 73 h 110"/>
                <a:gd name="T18" fmla="*/ 0 w 63"/>
                <a:gd name="T19" fmla="*/ 68 h 110"/>
                <a:gd name="T20" fmla="*/ 5 w 63"/>
                <a:gd name="T21" fmla="*/ 63 h 110"/>
                <a:gd name="T22" fmla="*/ 17 w 63"/>
                <a:gd name="T23" fmla="*/ 46 h 110"/>
                <a:gd name="T24" fmla="*/ 30 w 63"/>
                <a:gd name="T25" fmla="*/ 25 h 110"/>
                <a:gd name="T26" fmla="*/ 47 w 63"/>
                <a:gd name="T27" fmla="*/ 24 h 110"/>
                <a:gd name="T28" fmla="*/ 33 w 63"/>
                <a:gd name="T29" fmla="*/ 21 h 110"/>
                <a:gd name="T30" fmla="*/ 42 w 63"/>
                <a:gd name="T31" fmla="*/ 24 h 110"/>
                <a:gd name="T32" fmla="*/ 33 w 63"/>
                <a:gd name="T33" fmla="*/ 21 h 110"/>
                <a:gd name="T34" fmla="*/ 30 w 63"/>
                <a:gd name="T35" fmla="*/ 31 h 110"/>
                <a:gd name="T36" fmla="*/ 11 w 63"/>
                <a:gd name="T37" fmla="*/ 63 h 110"/>
                <a:gd name="T38" fmla="*/ 53 w 63"/>
                <a:gd name="T39" fmla="*/ 65 h 110"/>
                <a:gd name="T40" fmla="*/ 30 w 63"/>
                <a:gd name="T41" fmla="*/ 31 h 110"/>
                <a:gd name="T42" fmla="*/ 17 w 63"/>
                <a:gd name="T43" fmla="*/ 72 h 110"/>
                <a:gd name="T44" fmla="*/ 26 w 63"/>
                <a:gd name="T45" fmla="*/ 68 h 110"/>
                <a:gd name="T46" fmla="*/ 13 w 63"/>
                <a:gd name="T47" fmla="*/ 69 h 110"/>
                <a:gd name="T48" fmla="*/ 17 w 63"/>
                <a:gd name="T49" fmla="*/ 72 h 110"/>
                <a:gd name="T50" fmla="*/ 25 w 63"/>
                <a:gd name="T51" fmla="*/ 91 h 110"/>
                <a:gd name="T52" fmla="*/ 37 w 63"/>
                <a:gd name="T53" fmla="*/ 90 h 110"/>
                <a:gd name="T54" fmla="*/ 25 w 63"/>
                <a:gd name="T55" fmla="*/ 9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3" h="110">
                  <a:moveTo>
                    <a:pt x="47" y="24"/>
                  </a:moveTo>
                  <a:cubicBezTo>
                    <a:pt x="60" y="32"/>
                    <a:pt x="53" y="60"/>
                    <a:pt x="63" y="71"/>
                  </a:cubicBezTo>
                  <a:cubicBezTo>
                    <a:pt x="56" y="75"/>
                    <a:pt x="44" y="75"/>
                    <a:pt x="33" y="75"/>
                  </a:cubicBezTo>
                  <a:cubicBezTo>
                    <a:pt x="31" y="76"/>
                    <a:pt x="32" y="80"/>
                    <a:pt x="32" y="82"/>
                  </a:cubicBezTo>
                  <a:cubicBezTo>
                    <a:pt x="37" y="83"/>
                    <a:pt x="41" y="84"/>
                    <a:pt x="44" y="86"/>
                  </a:cubicBezTo>
                  <a:cubicBezTo>
                    <a:pt x="51" y="109"/>
                    <a:pt x="11" y="110"/>
                    <a:pt x="17" y="87"/>
                  </a:cubicBezTo>
                  <a:cubicBezTo>
                    <a:pt x="18" y="82"/>
                    <a:pt x="24" y="83"/>
                    <a:pt x="25" y="76"/>
                  </a:cubicBezTo>
                  <a:cubicBezTo>
                    <a:pt x="23" y="76"/>
                    <a:pt x="17" y="79"/>
                    <a:pt x="12" y="79"/>
                  </a:cubicBezTo>
                  <a:cubicBezTo>
                    <a:pt x="10" y="77"/>
                    <a:pt x="10" y="75"/>
                    <a:pt x="11" y="73"/>
                  </a:cubicBezTo>
                  <a:cubicBezTo>
                    <a:pt x="7" y="71"/>
                    <a:pt x="2" y="71"/>
                    <a:pt x="0" y="68"/>
                  </a:cubicBezTo>
                  <a:cubicBezTo>
                    <a:pt x="0" y="64"/>
                    <a:pt x="2" y="64"/>
                    <a:pt x="5" y="63"/>
                  </a:cubicBezTo>
                  <a:cubicBezTo>
                    <a:pt x="7" y="55"/>
                    <a:pt x="13" y="52"/>
                    <a:pt x="17" y="46"/>
                  </a:cubicBezTo>
                  <a:cubicBezTo>
                    <a:pt x="20" y="38"/>
                    <a:pt x="21" y="28"/>
                    <a:pt x="30" y="25"/>
                  </a:cubicBezTo>
                  <a:cubicBezTo>
                    <a:pt x="17" y="0"/>
                    <a:pt x="56" y="1"/>
                    <a:pt x="47" y="24"/>
                  </a:cubicBezTo>
                  <a:close/>
                  <a:moveTo>
                    <a:pt x="33" y="21"/>
                  </a:moveTo>
                  <a:cubicBezTo>
                    <a:pt x="35" y="22"/>
                    <a:pt x="37" y="24"/>
                    <a:pt x="42" y="24"/>
                  </a:cubicBezTo>
                  <a:cubicBezTo>
                    <a:pt x="47" y="13"/>
                    <a:pt x="30" y="4"/>
                    <a:pt x="33" y="21"/>
                  </a:cubicBezTo>
                  <a:close/>
                  <a:moveTo>
                    <a:pt x="30" y="31"/>
                  </a:moveTo>
                  <a:cubicBezTo>
                    <a:pt x="26" y="44"/>
                    <a:pt x="20" y="54"/>
                    <a:pt x="11" y="63"/>
                  </a:cubicBezTo>
                  <a:cubicBezTo>
                    <a:pt x="26" y="62"/>
                    <a:pt x="40" y="64"/>
                    <a:pt x="53" y="65"/>
                  </a:cubicBezTo>
                  <a:cubicBezTo>
                    <a:pt x="51" y="48"/>
                    <a:pt x="52" y="21"/>
                    <a:pt x="30" y="31"/>
                  </a:cubicBezTo>
                  <a:close/>
                  <a:moveTo>
                    <a:pt x="17" y="72"/>
                  </a:moveTo>
                  <a:cubicBezTo>
                    <a:pt x="20" y="71"/>
                    <a:pt x="24" y="71"/>
                    <a:pt x="26" y="68"/>
                  </a:cubicBezTo>
                  <a:cubicBezTo>
                    <a:pt x="22" y="69"/>
                    <a:pt x="16" y="67"/>
                    <a:pt x="13" y="69"/>
                  </a:cubicBezTo>
                  <a:cubicBezTo>
                    <a:pt x="15" y="70"/>
                    <a:pt x="17" y="70"/>
                    <a:pt x="17" y="72"/>
                  </a:cubicBezTo>
                  <a:close/>
                  <a:moveTo>
                    <a:pt x="25" y="91"/>
                  </a:moveTo>
                  <a:cubicBezTo>
                    <a:pt x="24" y="99"/>
                    <a:pt x="38" y="98"/>
                    <a:pt x="37" y="90"/>
                  </a:cubicBezTo>
                  <a:cubicBezTo>
                    <a:pt x="32" y="89"/>
                    <a:pt x="30" y="91"/>
                    <a:pt x="2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8" name="Freeform 78"/>
            <p:cNvSpPr>
              <a:spLocks/>
            </p:cNvSpPr>
            <p:nvPr/>
          </p:nvSpPr>
          <p:spPr bwMode="auto">
            <a:xfrm>
              <a:off x="3402013" y="1690688"/>
              <a:ext cx="187325" cy="292100"/>
            </a:xfrm>
            <a:custGeom>
              <a:avLst/>
              <a:gdLst>
                <a:gd name="T0" fmla="*/ 0 w 96"/>
                <a:gd name="T1" fmla="*/ 0 h 150"/>
                <a:gd name="T2" fmla="*/ 2 w 96"/>
                <a:gd name="T3" fmla="*/ 0 h 150"/>
                <a:gd name="T4" fmla="*/ 25 w 96"/>
                <a:gd name="T5" fmla="*/ 38 h 150"/>
                <a:gd name="T6" fmla="*/ 73 w 96"/>
                <a:gd name="T7" fmla="*/ 112 h 150"/>
                <a:gd name="T8" fmla="*/ 96 w 96"/>
                <a:gd name="T9" fmla="*/ 150 h 150"/>
                <a:gd name="T10" fmla="*/ 82 w 96"/>
                <a:gd name="T11" fmla="*/ 134 h 150"/>
                <a:gd name="T12" fmla="*/ 57 w 96"/>
                <a:gd name="T13" fmla="*/ 98 h 150"/>
                <a:gd name="T14" fmla="*/ 1 w 96"/>
                <a:gd name="T15" fmla="*/ 3 h 150"/>
                <a:gd name="T16" fmla="*/ 0 w 96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50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4" y="10"/>
                    <a:pt x="18" y="25"/>
                    <a:pt x="25" y="38"/>
                  </a:cubicBezTo>
                  <a:cubicBezTo>
                    <a:pt x="40" y="63"/>
                    <a:pt x="57" y="88"/>
                    <a:pt x="73" y="112"/>
                  </a:cubicBezTo>
                  <a:cubicBezTo>
                    <a:pt x="81" y="125"/>
                    <a:pt x="90" y="137"/>
                    <a:pt x="96" y="150"/>
                  </a:cubicBezTo>
                  <a:cubicBezTo>
                    <a:pt x="89" y="147"/>
                    <a:pt x="86" y="139"/>
                    <a:pt x="82" y="134"/>
                  </a:cubicBezTo>
                  <a:cubicBezTo>
                    <a:pt x="73" y="122"/>
                    <a:pt x="65" y="110"/>
                    <a:pt x="57" y="98"/>
                  </a:cubicBezTo>
                  <a:cubicBezTo>
                    <a:pt x="37" y="68"/>
                    <a:pt x="20" y="35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9" name="Freeform 79"/>
            <p:cNvSpPr>
              <a:spLocks/>
            </p:cNvSpPr>
            <p:nvPr/>
          </p:nvSpPr>
          <p:spPr bwMode="auto">
            <a:xfrm>
              <a:off x="3808413" y="1711325"/>
              <a:ext cx="65088" cy="139700"/>
            </a:xfrm>
            <a:custGeom>
              <a:avLst/>
              <a:gdLst>
                <a:gd name="T0" fmla="*/ 30 w 33"/>
                <a:gd name="T1" fmla="*/ 0 h 71"/>
                <a:gd name="T2" fmla="*/ 32 w 33"/>
                <a:gd name="T3" fmla="*/ 1 h 71"/>
                <a:gd name="T4" fmla="*/ 20 w 33"/>
                <a:gd name="T5" fmla="*/ 38 h 71"/>
                <a:gd name="T6" fmla="*/ 2 w 33"/>
                <a:gd name="T7" fmla="*/ 71 h 71"/>
                <a:gd name="T8" fmla="*/ 7 w 33"/>
                <a:gd name="T9" fmla="*/ 55 h 71"/>
                <a:gd name="T10" fmla="*/ 28 w 33"/>
                <a:gd name="T11" fmla="*/ 7 h 71"/>
                <a:gd name="T12" fmla="*/ 28 w 33"/>
                <a:gd name="T13" fmla="*/ 2 h 71"/>
                <a:gd name="T14" fmla="*/ 30 w 33"/>
                <a:gd name="T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71">
                  <a:moveTo>
                    <a:pt x="30" y="0"/>
                  </a:moveTo>
                  <a:cubicBezTo>
                    <a:pt x="31" y="0"/>
                    <a:pt x="31" y="1"/>
                    <a:pt x="32" y="1"/>
                  </a:cubicBezTo>
                  <a:cubicBezTo>
                    <a:pt x="33" y="14"/>
                    <a:pt x="25" y="26"/>
                    <a:pt x="20" y="38"/>
                  </a:cubicBezTo>
                  <a:cubicBezTo>
                    <a:pt x="15" y="49"/>
                    <a:pt x="10" y="62"/>
                    <a:pt x="2" y="71"/>
                  </a:cubicBezTo>
                  <a:cubicBezTo>
                    <a:pt x="0" y="66"/>
                    <a:pt x="5" y="60"/>
                    <a:pt x="7" y="55"/>
                  </a:cubicBezTo>
                  <a:cubicBezTo>
                    <a:pt x="14" y="40"/>
                    <a:pt x="21" y="23"/>
                    <a:pt x="28" y="7"/>
                  </a:cubicBezTo>
                  <a:cubicBezTo>
                    <a:pt x="28" y="5"/>
                    <a:pt x="28" y="4"/>
                    <a:pt x="28" y="2"/>
                  </a:cubicBezTo>
                  <a:cubicBezTo>
                    <a:pt x="28" y="1"/>
                    <a:pt x="30" y="1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0" name="Freeform 80"/>
            <p:cNvSpPr>
              <a:spLocks/>
            </p:cNvSpPr>
            <p:nvPr/>
          </p:nvSpPr>
          <p:spPr bwMode="auto">
            <a:xfrm>
              <a:off x="3487738" y="1717675"/>
              <a:ext cx="80963" cy="122238"/>
            </a:xfrm>
            <a:custGeom>
              <a:avLst/>
              <a:gdLst>
                <a:gd name="T0" fmla="*/ 0 w 41"/>
                <a:gd name="T1" fmla="*/ 0 h 63"/>
                <a:gd name="T2" fmla="*/ 2 w 41"/>
                <a:gd name="T3" fmla="*/ 0 h 63"/>
                <a:gd name="T4" fmla="*/ 32 w 41"/>
                <a:gd name="T5" fmla="*/ 47 h 63"/>
                <a:gd name="T6" fmla="*/ 39 w 41"/>
                <a:gd name="T7" fmla="*/ 63 h 63"/>
                <a:gd name="T8" fmla="*/ 0 w 41"/>
                <a:gd name="T9" fmla="*/ 3 h 63"/>
                <a:gd name="T10" fmla="*/ 0 w 41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3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3" y="15"/>
                    <a:pt x="22" y="32"/>
                    <a:pt x="32" y="47"/>
                  </a:cubicBezTo>
                  <a:cubicBezTo>
                    <a:pt x="35" y="52"/>
                    <a:pt x="41" y="57"/>
                    <a:pt x="39" y="63"/>
                  </a:cubicBezTo>
                  <a:cubicBezTo>
                    <a:pt x="23" y="46"/>
                    <a:pt x="13" y="2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1" name="Freeform 81"/>
            <p:cNvSpPr>
              <a:spLocks/>
            </p:cNvSpPr>
            <p:nvPr/>
          </p:nvSpPr>
          <p:spPr bwMode="auto">
            <a:xfrm>
              <a:off x="3373438" y="1736725"/>
              <a:ext cx="204788" cy="354013"/>
            </a:xfrm>
            <a:custGeom>
              <a:avLst/>
              <a:gdLst>
                <a:gd name="T0" fmla="*/ 1 w 105"/>
                <a:gd name="T1" fmla="*/ 0 h 181"/>
                <a:gd name="T2" fmla="*/ 3 w 105"/>
                <a:gd name="T3" fmla="*/ 0 h 181"/>
                <a:gd name="T4" fmla="*/ 93 w 105"/>
                <a:gd name="T5" fmla="*/ 160 h 181"/>
                <a:gd name="T6" fmla="*/ 105 w 105"/>
                <a:gd name="T7" fmla="*/ 181 h 181"/>
                <a:gd name="T8" fmla="*/ 96 w 105"/>
                <a:gd name="T9" fmla="*/ 172 h 181"/>
                <a:gd name="T10" fmla="*/ 12 w 105"/>
                <a:gd name="T11" fmla="*/ 26 h 181"/>
                <a:gd name="T12" fmla="*/ 0 w 105"/>
                <a:gd name="T13" fmla="*/ 2 h 181"/>
                <a:gd name="T14" fmla="*/ 1 w 105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81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3" y="53"/>
                    <a:pt x="59" y="109"/>
                    <a:pt x="93" y="160"/>
                  </a:cubicBezTo>
                  <a:cubicBezTo>
                    <a:pt x="97" y="167"/>
                    <a:pt x="104" y="173"/>
                    <a:pt x="105" y="181"/>
                  </a:cubicBezTo>
                  <a:cubicBezTo>
                    <a:pt x="99" y="181"/>
                    <a:pt x="98" y="175"/>
                    <a:pt x="96" y="172"/>
                  </a:cubicBezTo>
                  <a:cubicBezTo>
                    <a:pt x="65" y="127"/>
                    <a:pt x="39" y="76"/>
                    <a:pt x="12" y="26"/>
                  </a:cubicBezTo>
                  <a:cubicBezTo>
                    <a:pt x="8" y="17"/>
                    <a:pt x="2" y="10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2" name="Freeform 82"/>
            <p:cNvSpPr>
              <a:spLocks/>
            </p:cNvSpPr>
            <p:nvPr/>
          </p:nvSpPr>
          <p:spPr bwMode="auto">
            <a:xfrm>
              <a:off x="3832226" y="1801813"/>
              <a:ext cx="68263" cy="127000"/>
            </a:xfrm>
            <a:custGeom>
              <a:avLst/>
              <a:gdLst>
                <a:gd name="T0" fmla="*/ 35 w 35"/>
                <a:gd name="T1" fmla="*/ 11 h 65"/>
                <a:gd name="T2" fmla="*/ 29 w 35"/>
                <a:gd name="T3" fmla="*/ 10 h 65"/>
                <a:gd name="T4" fmla="*/ 21 w 35"/>
                <a:gd name="T5" fmla="*/ 55 h 65"/>
                <a:gd name="T6" fmla="*/ 31 w 35"/>
                <a:gd name="T7" fmla="*/ 63 h 65"/>
                <a:gd name="T8" fmla="*/ 16 w 35"/>
                <a:gd name="T9" fmla="*/ 11 h 65"/>
                <a:gd name="T10" fmla="*/ 35 w 35"/>
                <a:gd name="T11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65">
                  <a:moveTo>
                    <a:pt x="35" y="11"/>
                  </a:moveTo>
                  <a:cubicBezTo>
                    <a:pt x="32" y="12"/>
                    <a:pt x="31" y="11"/>
                    <a:pt x="29" y="10"/>
                  </a:cubicBezTo>
                  <a:cubicBezTo>
                    <a:pt x="13" y="15"/>
                    <a:pt x="8" y="44"/>
                    <a:pt x="21" y="55"/>
                  </a:cubicBezTo>
                  <a:cubicBezTo>
                    <a:pt x="24" y="57"/>
                    <a:pt x="31" y="57"/>
                    <a:pt x="31" y="63"/>
                  </a:cubicBezTo>
                  <a:cubicBezTo>
                    <a:pt x="7" y="65"/>
                    <a:pt x="0" y="28"/>
                    <a:pt x="16" y="11"/>
                  </a:cubicBezTo>
                  <a:cubicBezTo>
                    <a:pt x="19" y="8"/>
                    <a:pt x="32" y="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3" name="Freeform 83"/>
            <p:cNvSpPr>
              <a:spLocks/>
            </p:cNvSpPr>
            <p:nvPr/>
          </p:nvSpPr>
          <p:spPr bwMode="auto">
            <a:xfrm>
              <a:off x="4957763" y="1804988"/>
              <a:ext cx="95250" cy="161925"/>
            </a:xfrm>
            <a:custGeom>
              <a:avLst/>
              <a:gdLst>
                <a:gd name="T0" fmla="*/ 49 w 49"/>
                <a:gd name="T1" fmla="*/ 17 h 83"/>
                <a:gd name="T2" fmla="*/ 37 w 49"/>
                <a:gd name="T3" fmla="*/ 19 h 83"/>
                <a:gd name="T4" fmla="*/ 33 w 49"/>
                <a:gd name="T5" fmla="*/ 72 h 83"/>
                <a:gd name="T6" fmla="*/ 46 w 49"/>
                <a:gd name="T7" fmla="*/ 75 h 83"/>
                <a:gd name="T8" fmla="*/ 28 w 49"/>
                <a:gd name="T9" fmla="*/ 77 h 83"/>
                <a:gd name="T10" fmla="*/ 49 w 49"/>
                <a:gd name="T11" fmla="*/ 1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3">
                  <a:moveTo>
                    <a:pt x="49" y="17"/>
                  </a:moveTo>
                  <a:cubicBezTo>
                    <a:pt x="43" y="21"/>
                    <a:pt x="41" y="18"/>
                    <a:pt x="37" y="19"/>
                  </a:cubicBezTo>
                  <a:cubicBezTo>
                    <a:pt x="13" y="23"/>
                    <a:pt x="14" y="65"/>
                    <a:pt x="33" y="72"/>
                  </a:cubicBezTo>
                  <a:cubicBezTo>
                    <a:pt x="37" y="74"/>
                    <a:pt x="41" y="72"/>
                    <a:pt x="46" y="75"/>
                  </a:cubicBezTo>
                  <a:cubicBezTo>
                    <a:pt x="43" y="83"/>
                    <a:pt x="31" y="78"/>
                    <a:pt x="28" y="77"/>
                  </a:cubicBezTo>
                  <a:cubicBezTo>
                    <a:pt x="0" y="66"/>
                    <a:pt x="10" y="0"/>
                    <a:pt x="4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4" name="Freeform 84"/>
            <p:cNvSpPr>
              <a:spLocks/>
            </p:cNvSpPr>
            <p:nvPr/>
          </p:nvSpPr>
          <p:spPr bwMode="auto">
            <a:xfrm>
              <a:off x="3879851" y="1843088"/>
              <a:ext cx="12700" cy="12700"/>
            </a:xfrm>
            <a:custGeom>
              <a:avLst/>
              <a:gdLst>
                <a:gd name="T0" fmla="*/ 2 w 7"/>
                <a:gd name="T1" fmla="*/ 0 h 7"/>
                <a:gd name="T2" fmla="*/ 7 w 7"/>
                <a:gd name="T3" fmla="*/ 2 h 7"/>
                <a:gd name="T4" fmla="*/ 5 w 7"/>
                <a:gd name="T5" fmla="*/ 6 h 7"/>
                <a:gd name="T6" fmla="*/ 0 w 7"/>
                <a:gd name="T7" fmla="*/ 5 h 7"/>
                <a:gd name="T8" fmla="*/ 2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0"/>
                  </a:moveTo>
                  <a:cubicBezTo>
                    <a:pt x="3" y="1"/>
                    <a:pt x="5" y="1"/>
                    <a:pt x="7" y="2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2" y="7"/>
                    <a:pt x="2" y="5"/>
                    <a:pt x="0" y="5"/>
                  </a:cubicBezTo>
                  <a:cubicBezTo>
                    <a:pt x="0" y="3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5" name="Freeform 85"/>
            <p:cNvSpPr>
              <a:spLocks/>
            </p:cNvSpPr>
            <p:nvPr/>
          </p:nvSpPr>
          <p:spPr bwMode="auto">
            <a:xfrm>
              <a:off x="4252913" y="1833563"/>
              <a:ext cx="25400" cy="25400"/>
            </a:xfrm>
            <a:custGeom>
              <a:avLst/>
              <a:gdLst>
                <a:gd name="T0" fmla="*/ 13 w 13"/>
                <a:gd name="T1" fmla="*/ 10 h 13"/>
                <a:gd name="T2" fmla="*/ 11 w 13"/>
                <a:gd name="T3" fmla="*/ 13 h 13"/>
                <a:gd name="T4" fmla="*/ 13 w 13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3">
                  <a:moveTo>
                    <a:pt x="13" y="10"/>
                  </a:moveTo>
                  <a:cubicBezTo>
                    <a:pt x="12" y="11"/>
                    <a:pt x="12" y="12"/>
                    <a:pt x="11" y="13"/>
                  </a:cubicBezTo>
                  <a:cubicBezTo>
                    <a:pt x="0" y="12"/>
                    <a:pt x="12" y="0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6" name="Freeform 86"/>
            <p:cNvSpPr>
              <a:spLocks/>
            </p:cNvSpPr>
            <p:nvPr/>
          </p:nvSpPr>
          <p:spPr bwMode="auto">
            <a:xfrm>
              <a:off x="3883026" y="1852613"/>
              <a:ext cx="34925" cy="53975"/>
            </a:xfrm>
            <a:custGeom>
              <a:avLst/>
              <a:gdLst>
                <a:gd name="T0" fmla="*/ 0 w 18"/>
                <a:gd name="T1" fmla="*/ 22 h 28"/>
                <a:gd name="T2" fmla="*/ 5 w 18"/>
                <a:gd name="T3" fmla="*/ 3 h 28"/>
                <a:gd name="T4" fmla="*/ 6 w 18"/>
                <a:gd name="T5" fmla="*/ 0 h 28"/>
                <a:gd name="T6" fmla="*/ 0 w 18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0" y="22"/>
                  </a:moveTo>
                  <a:cubicBezTo>
                    <a:pt x="4" y="17"/>
                    <a:pt x="9" y="10"/>
                    <a:pt x="5" y="3"/>
                  </a:cubicBezTo>
                  <a:cubicBezTo>
                    <a:pt x="4" y="1"/>
                    <a:pt x="6" y="1"/>
                    <a:pt x="6" y="0"/>
                  </a:cubicBezTo>
                  <a:cubicBezTo>
                    <a:pt x="18" y="2"/>
                    <a:pt x="11" y="28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7" name="Freeform 87"/>
            <p:cNvSpPr>
              <a:spLocks/>
            </p:cNvSpPr>
            <p:nvPr/>
          </p:nvSpPr>
          <p:spPr bwMode="auto">
            <a:xfrm>
              <a:off x="5018088" y="1855788"/>
              <a:ext cx="17463" cy="17463"/>
            </a:xfrm>
            <a:custGeom>
              <a:avLst/>
              <a:gdLst>
                <a:gd name="T0" fmla="*/ 8 w 9"/>
                <a:gd name="T1" fmla="*/ 3 h 9"/>
                <a:gd name="T2" fmla="*/ 6 w 9"/>
                <a:gd name="T3" fmla="*/ 9 h 9"/>
                <a:gd name="T4" fmla="*/ 2 w 9"/>
                <a:gd name="T5" fmla="*/ 7 h 9"/>
                <a:gd name="T6" fmla="*/ 8 w 9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8" y="3"/>
                  </a:moveTo>
                  <a:cubicBezTo>
                    <a:pt x="9" y="6"/>
                    <a:pt x="7" y="7"/>
                    <a:pt x="6" y="9"/>
                  </a:cubicBezTo>
                  <a:cubicBezTo>
                    <a:pt x="4" y="9"/>
                    <a:pt x="3" y="7"/>
                    <a:pt x="2" y="7"/>
                  </a:cubicBezTo>
                  <a:cubicBezTo>
                    <a:pt x="0" y="2"/>
                    <a:pt x="5" y="0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8" name="Freeform 88"/>
            <p:cNvSpPr>
              <a:spLocks/>
            </p:cNvSpPr>
            <p:nvPr/>
          </p:nvSpPr>
          <p:spPr bwMode="auto">
            <a:xfrm>
              <a:off x="3859213" y="1865313"/>
              <a:ext cx="23813" cy="22225"/>
            </a:xfrm>
            <a:custGeom>
              <a:avLst/>
              <a:gdLst>
                <a:gd name="T0" fmla="*/ 12 w 12"/>
                <a:gd name="T1" fmla="*/ 7 h 11"/>
                <a:gd name="T2" fmla="*/ 7 w 12"/>
                <a:gd name="T3" fmla="*/ 11 h 11"/>
                <a:gd name="T4" fmla="*/ 12 w 12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12" y="7"/>
                  </a:moveTo>
                  <a:cubicBezTo>
                    <a:pt x="12" y="9"/>
                    <a:pt x="10" y="11"/>
                    <a:pt x="7" y="11"/>
                  </a:cubicBezTo>
                  <a:cubicBezTo>
                    <a:pt x="0" y="7"/>
                    <a:pt x="10" y="0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9" name="Freeform 89"/>
            <p:cNvSpPr>
              <a:spLocks/>
            </p:cNvSpPr>
            <p:nvPr/>
          </p:nvSpPr>
          <p:spPr bwMode="auto">
            <a:xfrm>
              <a:off x="4017963" y="1885950"/>
              <a:ext cx="77788" cy="20638"/>
            </a:xfrm>
            <a:custGeom>
              <a:avLst/>
              <a:gdLst>
                <a:gd name="T0" fmla="*/ 40 w 40"/>
                <a:gd name="T1" fmla="*/ 6 h 11"/>
                <a:gd name="T2" fmla="*/ 0 w 40"/>
                <a:gd name="T3" fmla="*/ 4 h 11"/>
                <a:gd name="T4" fmla="*/ 2 w 40"/>
                <a:gd name="T5" fmla="*/ 1 h 11"/>
                <a:gd name="T6" fmla="*/ 40 w 40"/>
                <a:gd name="T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1">
                  <a:moveTo>
                    <a:pt x="40" y="6"/>
                  </a:moveTo>
                  <a:cubicBezTo>
                    <a:pt x="31" y="11"/>
                    <a:pt x="13" y="2"/>
                    <a:pt x="0" y="4"/>
                  </a:cubicBezTo>
                  <a:cubicBezTo>
                    <a:pt x="0" y="2"/>
                    <a:pt x="0" y="1"/>
                    <a:pt x="2" y="1"/>
                  </a:cubicBezTo>
                  <a:cubicBezTo>
                    <a:pt x="14" y="0"/>
                    <a:pt x="29" y="3"/>
                    <a:pt x="4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0" name="Freeform 90"/>
            <p:cNvSpPr>
              <a:spLocks/>
            </p:cNvSpPr>
            <p:nvPr/>
          </p:nvSpPr>
          <p:spPr bwMode="auto">
            <a:xfrm>
              <a:off x="5021263" y="1893888"/>
              <a:ext cx="38100" cy="30163"/>
            </a:xfrm>
            <a:custGeom>
              <a:avLst/>
              <a:gdLst>
                <a:gd name="T0" fmla="*/ 17 w 19"/>
                <a:gd name="T1" fmla="*/ 1 h 16"/>
                <a:gd name="T2" fmla="*/ 5 w 19"/>
                <a:gd name="T3" fmla="*/ 16 h 16"/>
                <a:gd name="T4" fmla="*/ 1 w 19"/>
                <a:gd name="T5" fmla="*/ 12 h 16"/>
                <a:gd name="T6" fmla="*/ 4 w 19"/>
                <a:gd name="T7" fmla="*/ 5 h 16"/>
                <a:gd name="T8" fmla="*/ 7 w 19"/>
                <a:gd name="T9" fmla="*/ 11 h 16"/>
                <a:gd name="T10" fmla="*/ 17 w 19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17" y="1"/>
                  </a:moveTo>
                  <a:cubicBezTo>
                    <a:pt x="19" y="7"/>
                    <a:pt x="15" y="16"/>
                    <a:pt x="5" y="16"/>
                  </a:cubicBezTo>
                  <a:cubicBezTo>
                    <a:pt x="6" y="12"/>
                    <a:pt x="4" y="12"/>
                    <a:pt x="1" y="12"/>
                  </a:cubicBezTo>
                  <a:cubicBezTo>
                    <a:pt x="0" y="10"/>
                    <a:pt x="0" y="6"/>
                    <a:pt x="4" y="5"/>
                  </a:cubicBezTo>
                  <a:cubicBezTo>
                    <a:pt x="7" y="6"/>
                    <a:pt x="8" y="8"/>
                    <a:pt x="7" y="11"/>
                  </a:cubicBezTo>
                  <a:cubicBezTo>
                    <a:pt x="12" y="9"/>
                    <a:pt x="10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1" name="Freeform 91"/>
            <p:cNvSpPr>
              <a:spLocks/>
            </p:cNvSpPr>
            <p:nvPr/>
          </p:nvSpPr>
          <p:spPr bwMode="auto">
            <a:xfrm>
              <a:off x="4892676" y="1906588"/>
              <a:ext cx="39688" cy="30163"/>
            </a:xfrm>
            <a:custGeom>
              <a:avLst/>
              <a:gdLst>
                <a:gd name="T0" fmla="*/ 12 w 20"/>
                <a:gd name="T1" fmla="*/ 1 h 15"/>
                <a:gd name="T2" fmla="*/ 17 w 20"/>
                <a:gd name="T3" fmla="*/ 3 h 15"/>
                <a:gd name="T4" fmla="*/ 12 w 20"/>
                <a:gd name="T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5">
                  <a:moveTo>
                    <a:pt x="12" y="1"/>
                  </a:moveTo>
                  <a:cubicBezTo>
                    <a:pt x="14" y="0"/>
                    <a:pt x="16" y="0"/>
                    <a:pt x="17" y="3"/>
                  </a:cubicBezTo>
                  <a:cubicBezTo>
                    <a:pt x="20" y="15"/>
                    <a:pt x="0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2" name="Freeform 92"/>
            <p:cNvSpPr>
              <a:spLocks/>
            </p:cNvSpPr>
            <p:nvPr/>
          </p:nvSpPr>
          <p:spPr bwMode="auto">
            <a:xfrm>
              <a:off x="5208588" y="1906588"/>
              <a:ext cx="157163" cy="25400"/>
            </a:xfrm>
            <a:custGeom>
              <a:avLst/>
              <a:gdLst>
                <a:gd name="T0" fmla="*/ 80 w 80"/>
                <a:gd name="T1" fmla="*/ 12 h 13"/>
                <a:gd name="T2" fmla="*/ 40 w 80"/>
                <a:gd name="T3" fmla="*/ 7 h 13"/>
                <a:gd name="T4" fmla="*/ 0 w 80"/>
                <a:gd name="T5" fmla="*/ 11 h 13"/>
                <a:gd name="T6" fmla="*/ 19 w 80"/>
                <a:gd name="T7" fmla="*/ 2 h 13"/>
                <a:gd name="T8" fmla="*/ 80 w 80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80" y="12"/>
                  </a:moveTo>
                  <a:cubicBezTo>
                    <a:pt x="69" y="13"/>
                    <a:pt x="55" y="8"/>
                    <a:pt x="40" y="7"/>
                  </a:cubicBezTo>
                  <a:cubicBezTo>
                    <a:pt x="25" y="6"/>
                    <a:pt x="11" y="8"/>
                    <a:pt x="0" y="11"/>
                  </a:cubicBezTo>
                  <a:cubicBezTo>
                    <a:pt x="3" y="5"/>
                    <a:pt x="12" y="3"/>
                    <a:pt x="19" y="2"/>
                  </a:cubicBezTo>
                  <a:cubicBezTo>
                    <a:pt x="38" y="0"/>
                    <a:pt x="66" y="4"/>
                    <a:pt x="8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3" name="Freeform 93"/>
            <p:cNvSpPr>
              <a:spLocks/>
            </p:cNvSpPr>
            <p:nvPr/>
          </p:nvSpPr>
          <p:spPr bwMode="auto">
            <a:xfrm>
              <a:off x="3789363" y="1912938"/>
              <a:ext cx="17463" cy="19050"/>
            </a:xfrm>
            <a:custGeom>
              <a:avLst/>
              <a:gdLst>
                <a:gd name="T0" fmla="*/ 8 w 9"/>
                <a:gd name="T1" fmla="*/ 2 h 10"/>
                <a:gd name="T2" fmla="*/ 7 w 9"/>
                <a:gd name="T3" fmla="*/ 9 h 10"/>
                <a:gd name="T4" fmla="*/ 1 w 9"/>
                <a:gd name="T5" fmla="*/ 7 h 10"/>
                <a:gd name="T6" fmla="*/ 8 w 9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8" y="2"/>
                  </a:moveTo>
                  <a:cubicBezTo>
                    <a:pt x="9" y="5"/>
                    <a:pt x="9" y="8"/>
                    <a:pt x="7" y="9"/>
                  </a:cubicBezTo>
                  <a:cubicBezTo>
                    <a:pt x="4" y="10"/>
                    <a:pt x="3" y="8"/>
                    <a:pt x="1" y="7"/>
                  </a:cubicBezTo>
                  <a:cubicBezTo>
                    <a:pt x="0" y="2"/>
                    <a:pt x="4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4" name="Freeform 94"/>
            <p:cNvSpPr>
              <a:spLocks/>
            </p:cNvSpPr>
            <p:nvPr/>
          </p:nvSpPr>
          <p:spPr bwMode="auto">
            <a:xfrm>
              <a:off x="4257676" y="1919288"/>
              <a:ext cx="14288" cy="15875"/>
            </a:xfrm>
            <a:custGeom>
              <a:avLst/>
              <a:gdLst>
                <a:gd name="T0" fmla="*/ 7 w 7"/>
                <a:gd name="T1" fmla="*/ 3 h 8"/>
                <a:gd name="T2" fmla="*/ 2 w 7"/>
                <a:gd name="T3" fmla="*/ 7 h 8"/>
                <a:gd name="T4" fmla="*/ 1 w 7"/>
                <a:gd name="T5" fmla="*/ 6 h 8"/>
                <a:gd name="T6" fmla="*/ 7 w 7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3"/>
                  </a:moveTo>
                  <a:cubicBezTo>
                    <a:pt x="7" y="6"/>
                    <a:pt x="6" y="8"/>
                    <a:pt x="2" y="7"/>
                  </a:cubicBezTo>
                  <a:cubicBezTo>
                    <a:pt x="2" y="7"/>
                    <a:pt x="2" y="6"/>
                    <a:pt x="1" y="6"/>
                  </a:cubicBezTo>
                  <a:cubicBezTo>
                    <a:pt x="0" y="1"/>
                    <a:pt x="6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5" name="Freeform 95"/>
            <p:cNvSpPr>
              <a:spLocks/>
            </p:cNvSpPr>
            <p:nvPr/>
          </p:nvSpPr>
          <p:spPr bwMode="auto">
            <a:xfrm>
              <a:off x="4265613" y="1927225"/>
              <a:ext cx="33338" cy="46038"/>
            </a:xfrm>
            <a:custGeom>
              <a:avLst/>
              <a:gdLst>
                <a:gd name="T0" fmla="*/ 5 w 17"/>
                <a:gd name="T1" fmla="*/ 0 h 24"/>
                <a:gd name="T2" fmla="*/ 1 w 17"/>
                <a:gd name="T3" fmla="*/ 17 h 24"/>
                <a:gd name="T4" fmla="*/ 5 w 17"/>
                <a:gd name="T5" fmla="*/ 11 h 24"/>
                <a:gd name="T6" fmla="*/ 5 w 1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5" y="0"/>
                  </a:moveTo>
                  <a:cubicBezTo>
                    <a:pt x="17" y="1"/>
                    <a:pt x="9" y="24"/>
                    <a:pt x="1" y="17"/>
                  </a:cubicBezTo>
                  <a:cubicBezTo>
                    <a:pt x="0" y="13"/>
                    <a:pt x="5" y="14"/>
                    <a:pt x="5" y="11"/>
                  </a:cubicBezTo>
                  <a:cubicBezTo>
                    <a:pt x="6" y="7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Freeform 96"/>
            <p:cNvSpPr>
              <a:spLocks/>
            </p:cNvSpPr>
            <p:nvPr/>
          </p:nvSpPr>
          <p:spPr bwMode="auto">
            <a:xfrm>
              <a:off x="3821113" y="1920875"/>
              <a:ext cx="26988" cy="25400"/>
            </a:xfrm>
            <a:custGeom>
              <a:avLst/>
              <a:gdLst>
                <a:gd name="T0" fmla="*/ 8 w 14"/>
                <a:gd name="T1" fmla="*/ 13 h 13"/>
                <a:gd name="T2" fmla="*/ 7 w 14"/>
                <a:gd name="T3" fmla="*/ 13 h 13"/>
                <a:gd name="T4" fmla="*/ 0 w 14"/>
                <a:gd name="T5" fmla="*/ 7 h 13"/>
                <a:gd name="T6" fmla="*/ 8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cubicBezTo>
                    <a:pt x="7" y="12"/>
                    <a:pt x="7" y="13"/>
                    <a:pt x="7" y="13"/>
                  </a:cubicBezTo>
                  <a:cubicBezTo>
                    <a:pt x="3" y="13"/>
                    <a:pt x="1" y="11"/>
                    <a:pt x="0" y="7"/>
                  </a:cubicBezTo>
                  <a:cubicBezTo>
                    <a:pt x="3" y="0"/>
                    <a:pt x="14" y="7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Freeform 97"/>
            <p:cNvSpPr>
              <a:spLocks/>
            </p:cNvSpPr>
            <p:nvPr/>
          </p:nvSpPr>
          <p:spPr bwMode="auto">
            <a:xfrm>
              <a:off x="4926013" y="1924050"/>
              <a:ext cx="23813" cy="22225"/>
            </a:xfrm>
            <a:custGeom>
              <a:avLst/>
              <a:gdLst>
                <a:gd name="T0" fmla="*/ 10 w 12"/>
                <a:gd name="T1" fmla="*/ 9 h 11"/>
                <a:gd name="T2" fmla="*/ 4 w 12"/>
                <a:gd name="T3" fmla="*/ 10 h 11"/>
                <a:gd name="T4" fmla="*/ 10 w 12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10" y="9"/>
                  </a:moveTo>
                  <a:cubicBezTo>
                    <a:pt x="8" y="10"/>
                    <a:pt x="6" y="11"/>
                    <a:pt x="4" y="10"/>
                  </a:cubicBezTo>
                  <a:cubicBezTo>
                    <a:pt x="0" y="3"/>
                    <a:pt x="12" y="0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Freeform 98"/>
            <p:cNvSpPr>
              <a:spLocks/>
            </p:cNvSpPr>
            <p:nvPr/>
          </p:nvSpPr>
          <p:spPr bwMode="auto">
            <a:xfrm>
              <a:off x="4006851" y="1935163"/>
              <a:ext cx="106363" cy="14288"/>
            </a:xfrm>
            <a:custGeom>
              <a:avLst/>
              <a:gdLst>
                <a:gd name="T0" fmla="*/ 55 w 55"/>
                <a:gd name="T1" fmla="*/ 3 h 8"/>
                <a:gd name="T2" fmla="*/ 38 w 55"/>
                <a:gd name="T3" fmla="*/ 7 h 8"/>
                <a:gd name="T4" fmla="*/ 0 w 55"/>
                <a:gd name="T5" fmla="*/ 6 h 8"/>
                <a:gd name="T6" fmla="*/ 39 w 55"/>
                <a:gd name="T7" fmla="*/ 3 h 8"/>
                <a:gd name="T8" fmla="*/ 55 w 55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">
                  <a:moveTo>
                    <a:pt x="55" y="3"/>
                  </a:moveTo>
                  <a:cubicBezTo>
                    <a:pt x="52" y="6"/>
                    <a:pt x="45" y="7"/>
                    <a:pt x="38" y="7"/>
                  </a:cubicBezTo>
                  <a:cubicBezTo>
                    <a:pt x="26" y="8"/>
                    <a:pt x="9" y="7"/>
                    <a:pt x="0" y="6"/>
                  </a:cubicBezTo>
                  <a:cubicBezTo>
                    <a:pt x="8" y="0"/>
                    <a:pt x="26" y="4"/>
                    <a:pt x="39" y="3"/>
                  </a:cubicBezTo>
                  <a:cubicBezTo>
                    <a:pt x="46" y="3"/>
                    <a:pt x="51" y="0"/>
                    <a:pt x="5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Freeform 99"/>
            <p:cNvSpPr>
              <a:spLocks/>
            </p:cNvSpPr>
            <p:nvPr/>
          </p:nvSpPr>
          <p:spPr bwMode="auto">
            <a:xfrm>
              <a:off x="4229101" y="1928813"/>
              <a:ext cx="30163" cy="31750"/>
            </a:xfrm>
            <a:custGeom>
              <a:avLst/>
              <a:gdLst>
                <a:gd name="T0" fmla="*/ 15 w 16"/>
                <a:gd name="T1" fmla="*/ 14 h 16"/>
                <a:gd name="T2" fmla="*/ 13 w 16"/>
                <a:gd name="T3" fmla="*/ 16 h 16"/>
                <a:gd name="T4" fmla="*/ 15 w 16"/>
                <a:gd name="T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6">
                  <a:moveTo>
                    <a:pt x="15" y="14"/>
                  </a:moveTo>
                  <a:cubicBezTo>
                    <a:pt x="14" y="14"/>
                    <a:pt x="13" y="15"/>
                    <a:pt x="13" y="16"/>
                  </a:cubicBezTo>
                  <a:cubicBezTo>
                    <a:pt x="0" y="16"/>
                    <a:pt x="16" y="0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0" name="Freeform 100"/>
            <p:cNvSpPr>
              <a:spLocks/>
            </p:cNvSpPr>
            <p:nvPr/>
          </p:nvSpPr>
          <p:spPr bwMode="auto">
            <a:xfrm>
              <a:off x="4179888" y="1938338"/>
              <a:ext cx="23813" cy="23813"/>
            </a:xfrm>
            <a:custGeom>
              <a:avLst/>
              <a:gdLst>
                <a:gd name="T0" fmla="*/ 12 w 12"/>
                <a:gd name="T1" fmla="*/ 8 h 12"/>
                <a:gd name="T2" fmla="*/ 6 w 12"/>
                <a:gd name="T3" fmla="*/ 11 h 12"/>
                <a:gd name="T4" fmla="*/ 12 w 12"/>
                <a:gd name="T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2" y="11"/>
                    <a:pt x="9" y="12"/>
                    <a:pt x="6" y="11"/>
                  </a:cubicBezTo>
                  <a:cubicBezTo>
                    <a:pt x="0" y="5"/>
                    <a:pt x="11" y="0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" name="Freeform 101"/>
            <p:cNvSpPr>
              <a:spLocks/>
            </p:cNvSpPr>
            <p:nvPr/>
          </p:nvSpPr>
          <p:spPr bwMode="auto">
            <a:xfrm>
              <a:off x="4886326" y="1947863"/>
              <a:ext cx="53975" cy="39688"/>
            </a:xfrm>
            <a:custGeom>
              <a:avLst/>
              <a:gdLst>
                <a:gd name="T0" fmla="*/ 27 w 27"/>
                <a:gd name="T1" fmla="*/ 10 h 20"/>
                <a:gd name="T2" fmla="*/ 11 w 27"/>
                <a:gd name="T3" fmla="*/ 0 h 20"/>
                <a:gd name="T4" fmla="*/ 27 w 27"/>
                <a:gd name="T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0">
                  <a:moveTo>
                    <a:pt x="27" y="10"/>
                  </a:moveTo>
                  <a:cubicBezTo>
                    <a:pt x="21" y="20"/>
                    <a:pt x="0" y="7"/>
                    <a:pt x="11" y="0"/>
                  </a:cubicBezTo>
                  <a:cubicBezTo>
                    <a:pt x="15" y="5"/>
                    <a:pt x="22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Freeform 102"/>
            <p:cNvSpPr>
              <a:spLocks/>
            </p:cNvSpPr>
            <p:nvPr/>
          </p:nvSpPr>
          <p:spPr bwMode="auto">
            <a:xfrm>
              <a:off x="3629026" y="1939925"/>
              <a:ext cx="92075" cy="26988"/>
            </a:xfrm>
            <a:custGeom>
              <a:avLst/>
              <a:gdLst>
                <a:gd name="T0" fmla="*/ 47 w 47"/>
                <a:gd name="T1" fmla="*/ 8 h 14"/>
                <a:gd name="T2" fmla="*/ 0 w 47"/>
                <a:gd name="T3" fmla="*/ 10 h 14"/>
                <a:gd name="T4" fmla="*/ 47 w 47"/>
                <a:gd name="T5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14">
                  <a:moveTo>
                    <a:pt x="47" y="8"/>
                  </a:moveTo>
                  <a:cubicBezTo>
                    <a:pt x="36" y="14"/>
                    <a:pt x="11" y="5"/>
                    <a:pt x="0" y="10"/>
                  </a:cubicBezTo>
                  <a:cubicBezTo>
                    <a:pt x="7" y="0"/>
                    <a:pt x="34" y="6"/>
                    <a:pt x="4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3" name="Freeform 103"/>
            <p:cNvSpPr>
              <a:spLocks/>
            </p:cNvSpPr>
            <p:nvPr/>
          </p:nvSpPr>
          <p:spPr bwMode="auto">
            <a:xfrm>
              <a:off x="3792538" y="1946275"/>
              <a:ext cx="50800" cy="46038"/>
            </a:xfrm>
            <a:custGeom>
              <a:avLst/>
              <a:gdLst>
                <a:gd name="T0" fmla="*/ 26 w 26"/>
                <a:gd name="T1" fmla="*/ 12 h 24"/>
                <a:gd name="T2" fmla="*/ 2 w 26"/>
                <a:gd name="T3" fmla="*/ 4 h 24"/>
                <a:gd name="T4" fmla="*/ 17 w 26"/>
                <a:gd name="T5" fmla="*/ 12 h 24"/>
                <a:gd name="T6" fmla="*/ 26 w 26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4">
                  <a:moveTo>
                    <a:pt x="26" y="12"/>
                  </a:moveTo>
                  <a:cubicBezTo>
                    <a:pt x="22" y="24"/>
                    <a:pt x="0" y="18"/>
                    <a:pt x="2" y="4"/>
                  </a:cubicBezTo>
                  <a:cubicBezTo>
                    <a:pt x="9" y="0"/>
                    <a:pt x="10" y="11"/>
                    <a:pt x="17" y="12"/>
                  </a:cubicBezTo>
                  <a:cubicBezTo>
                    <a:pt x="20" y="13"/>
                    <a:pt x="22" y="10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4" name="Freeform 104"/>
            <p:cNvSpPr>
              <a:spLocks/>
            </p:cNvSpPr>
            <p:nvPr/>
          </p:nvSpPr>
          <p:spPr bwMode="auto">
            <a:xfrm>
              <a:off x="4156076" y="1965325"/>
              <a:ext cx="42863" cy="39688"/>
            </a:xfrm>
            <a:custGeom>
              <a:avLst/>
              <a:gdLst>
                <a:gd name="T0" fmla="*/ 7 w 22"/>
                <a:gd name="T1" fmla="*/ 0 h 20"/>
                <a:gd name="T2" fmla="*/ 22 w 22"/>
                <a:gd name="T3" fmla="*/ 10 h 20"/>
                <a:gd name="T4" fmla="*/ 7 w 22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0">
                  <a:moveTo>
                    <a:pt x="7" y="0"/>
                  </a:moveTo>
                  <a:cubicBezTo>
                    <a:pt x="13" y="3"/>
                    <a:pt x="14" y="9"/>
                    <a:pt x="22" y="10"/>
                  </a:cubicBezTo>
                  <a:cubicBezTo>
                    <a:pt x="17" y="20"/>
                    <a:pt x="0" y="8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5" name="Freeform 105"/>
            <p:cNvSpPr>
              <a:spLocks/>
            </p:cNvSpPr>
            <p:nvPr/>
          </p:nvSpPr>
          <p:spPr bwMode="auto">
            <a:xfrm>
              <a:off x="3998913" y="1981200"/>
              <a:ext cx="123825" cy="15875"/>
            </a:xfrm>
            <a:custGeom>
              <a:avLst/>
              <a:gdLst>
                <a:gd name="T0" fmla="*/ 64 w 64"/>
                <a:gd name="T1" fmla="*/ 7 h 8"/>
                <a:gd name="T2" fmla="*/ 0 w 64"/>
                <a:gd name="T3" fmla="*/ 6 h 8"/>
                <a:gd name="T4" fmla="*/ 0 w 64"/>
                <a:gd name="T5" fmla="*/ 3 h 8"/>
                <a:gd name="T6" fmla="*/ 2 w 64"/>
                <a:gd name="T7" fmla="*/ 3 h 8"/>
                <a:gd name="T8" fmla="*/ 35 w 64"/>
                <a:gd name="T9" fmla="*/ 3 h 8"/>
                <a:gd name="T10" fmla="*/ 64 w 64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">
                  <a:moveTo>
                    <a:pt x="64" y="7"/>
                  </a:moveTo>
                  <a:cubicBezTo>
                    <a:pt x="46" y="6"/>
                    <a:pt x="20" y="8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2" y="3"/>
                    <a:pt x="24" y="3"/>
                    <a:pt x="35" y="3"/>
                  </a:cubicBezTo>
                  <a:cubicBezTo>
                    <a:pt x="46" y="3"/>
                    <a:pt x="58" y="0"/>
                    <a:pt x="6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6" name="Freeform 106"/>
            <p:cNvSpPr>
              <a:spLocks/>
            </p:cNvSpPr>
            <p:nvPr/>
          </p:nvSpPr>
          <p:spPr bwMode="auto">
            <a:xfrm>
              <a:off x="3625851" y="1984375"/>
              <a:ext cx="103188" cy="19050"/>
            </a:xfrm>
            <a:custGeom>
              <a:avLst/>
              <a:gdLst>
                <a:gd name="T0" fmla="*/ 53 w 53"/>
                <a:gd name="T1" fmla="*/ 6 h 9"/>
                <a:gd name="T2" fmla="*/ 0 w 53"/>
                <a:gd name="T3" fmla="*/ 6 h 9"/>
                <a:gd name="T4" fmla="*/ 38 w 53"/>
                <a:gd name="T5" fmla="*/ 4 h 9"/>
                <a:gd name="T6" fmla="*/ 53 w 53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">
                  <a:moveTo>
                    <a:pt x="53" y="6"/>
                  </a:moveTo>
                  <a:cubicBezTo>
                    <a:pt x="38" y="8"/>
                    <a:pt x="12" y="9"/>
                    <a:pt x="0" y="6"/>
                  </a:cubicBezTo>
                  <a:cubicBezTo>
                    <a:pt x="9" y="1"/>
                    <a:pt x="26" y="4"/>
                    <a:pt x="38" y="4"/>
                  </a:cubicBezTo>
                  <a:cubicBezTo>
                    <a:pt x="43" y="4"/>
                    <a:pt x="52" y="0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7" name="Freeform 107"/>
            <p:cNvSpPr>
              <a:spLocks/>
            </p:cNvSpPr>
            <p:nvPr/>
          </p:nvSpPr>
          <p:spPr bwMode="auto">
            <a:xfrm>
              <a:off x="3992563" y="2008188"/>
              <a:ext cx="103188" cy="63500"/>
            </a:xfrm>
            <a:custGeom>
              <a:avLst/>
              <a:gdLst>
                <a:gd name="T0" fmla="*/ 30 w 53"/>
                <a:gd name="T1" fmla="*/ 0 h 32"/>
                <a:gd name="T2" fmla="*/ 40 w 53"/>
                <a:gd name="T3" fmla="*/ 23 h 32"/>
                <a:gd name="T4" fmla="*/ 53 w 53"/>
                <a:gd name="T5" fmla="*/ 23 h 32"/>
                <a:gd name="T6" fmla="*/ 41 w 53"/>
                <a:gd name="T7" fmla="*/ 27 h 32"/>
                <a:gd name="T8" fmla="*/ 39 w 53"/>
                <a:gd name="T9" fmla="*/ 32 h 32"/>
                <a:gd name="T10" fmla="*/ 37 w 53"/>
                <a:gd name="T11" fmla="*/ 27 h 32"/>
                <a:gd name="T12" fmla="*/ 0 w 53"/>
                <a:gd name="T13" fmla="*/ 22 h 32"/>
                <a:gd name="T14" fmla="*/ 36 w 53"/>
                <a:gd name="T15" fmla="*/ 23 h 32"/>
                <a:gd name="T16" fmla="*/ 30 w 5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2">
                  <a:moveTo>
                    <a:pt x="30" y="0"/>
                  </a:moveTo>
                  <a:cubicBezTo>
                    <a:pt x="38" y="4"/>
                    <a:pt x="37" y="15"/>
                    <a:pt x="40" y="23"/>
                  </a:cubicBezTo>
                  <a:cubicBezTo>
                    <a:pt x="45" y="24"/>
                    <a:pt x="51" y="20"/>
                    <a:pt x="53" y="23"/>
                  </a:cubicBezTo>
                  <a:cubicBezTo>
                    <a:pt x="51" y="27"/>
                    <a:pt x="45" y="26"/>
                    <a:pt x="41" y="27"/>
                  </a:cubicBezTo>
                  <a:cubicBezTo>
                    <a:pt x="39" y="28"/>
                    <a:pt x="42" y="32"/>
                    <a:pt x="39" y="32"/>
                  </a:cubicBezTo>
                  <a:cubicBezTo>
                    <a:pt x="36" y="32"/>
                    <a:pt x="36" y="30"/>
                    <a:pt x="37" y="27"/>
                  </a:cubicBezTo>
                  <a:cubicBezTo>
                    <a:pt x="22" y="28"/>
                    <a:pt x="8" y="26"/>
                    <a:pt x="0" y="22"/>
                  </a:cubicBezTo>
                  <a:cubicBezTo>
                    <a:pt x="8" y="18"/>
                    <a:pt x="23" y="25"/>
                    <a:pt x="36" y="23"/>
                  </a:cubicBezTo>
                  <a:cubicBezTo>
                    <a:pt x="34" y="16"/>
                    <a:pt x="31" y="6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8" name="Freeform 108"/>
            <p:cNvSpPr>
              <a:spLocks/>
            </p:cNvSpPr>
            <p:nvPr/>
          </p:nvSpPr>
          <p:spPr bwMode="auto">
            <a:xfrm>
              <a:off x="3629026" y="2022475"/>
              <a:ext cx="123825" cy="20638"/>
            </a:xfrm>
            <a:custGeom>
              <a:avLst/>
              <a:gdLst>
                <a:gd name="T0" fmla="*/ 63 w 63"/>
                <a:gd name="T1" fmla="*/ 2 h 11"/>
                <a:gd name="T2" fmla="*/ 41 w 63"/>
                <a:gd name="T3" fmla="*/ 7 h 11"/>
                <a:gd name="T4" fmla="*/ 0 w 63"/>
                <a:gd name="T5" fmla="*/ 8 h 11"/>
                <a:gd name="T6" fmla="*/ 28 w 63"/>
                <a:gd name="T7" fmla="*/ 3 h 11"/>
                <a:gd name="T8" fmla="*/ 63 w 63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">
                  <a:moveTo>
                    <a:pt x="63" y="2"/>
                  </a:moveTo>
                  <a:cubicBezTo>
                    <a:pt x="58" y="6"/>
                    <a:pt x="49" y="6"/>
                    <a:pt x="41" y="7"/>
                  </a:cubicBezTo>
                  <a:cubicBezTo>
                    <a:pt x="28" y="8"/>
                    <a:pt x="14" y="11"/>
                    <a:pt x="0" y="8"/>
                  </a:cubicBezTo>
                  <a:cubicBezTo>
                    <a:pt x="7" y="4"/>
                    <a:pt x="18" y="4"/>
                    <a:pt x="28" y="3"/>
                  </a:cubicBezTo>
                  <a:cubicBezTo>
                    <a:pt x="40" y="2"/>
                    <a:pt x="53" y="0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9" name="Freeform 109"/>
            <p:cNvSpPr>
              <a:spLocks/>
            </p:cNvSpPr>
            <p:nvPr/>
          </p:nvSpPr>
          <p:spPr bwMode="auto">
            <a:xfrm>
              <a:off x="3622676" y="2106613"/>
              <a:ext cx="719138" cy="46038"/>
            </a:xfrm>
            <a:custGeom>
              <a:avLst/>
              <a:gdLst>
                <a:gd name="T0" fmla="*/ 368 w 368"/>
                <a:gd name="T1" fmla="*/ 20 h 24"/>
                <a:gd name="T2" fmla="*/ 350 w 368"/>
                <a:gd name="T3" fmla="*/ 23 h 24"/>
                <a:gd name="T4" fmla="*/ 309 w 368"/>
                <a:gd name="T5" fmla="*/ 17 h 24"/>
                <a:gd name="T6" fmla="*/ 177 w 368"/>
                <a:gd name="T7" fmla="*/ 9 h 24"/>
                <a:gd name="T8" fmla="*/ 20 w 368"/>
                <a:gd name="T9" fmla="*/ 16 h 24"/>
                <a:gd name="T10" fmla="*/ 0 w 368"/>
                <a:gd name="T11" fmla="*/ 13 h 24"/>
                <a:gd name="T12" fmla="*/ 32 w 368"/>
                <a:gd name="T13" fmla="*/ 9 h 24"/>
                <a:gd name="T14" fmla="*/ 256 w 368"/>
                <a:gd name="T15" fmla="*/ 8 h 24"/>
                <a:gd name="T16" fmla="*/ 343 w 368"/>
                <a:gd name="T17" fmla="*/ 15 h 24"/>
                <a:gd name="T18" fmla="*/ 355 w 368"/>
                <a:gd name="T19" fmla="*/ 17 h 24"/>
                <a:gd name="T20" fmla="*/ 368 w 368"/>
                <a:gd name="T2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8" h="24">
                  <a:moveTo>
                    <a:pt x="368" y="20"/>
                  </a:moveTo>
                  <a:cubicBezTo>
                    <a:pt x="365" y="24"/>
                    <a:pt x="354" y="23"/>
                    <a:pt x="350" y="23"/>
                  </a:cubicBezTo>
                  <a:cubicBezTo>
                    <a:pt x="336" y="22"/>
                    <a:pt x="323" y="18"/>
                    <a:pt x="309" y="17"/>
                  </a:cubicBezTo>
                  <a:cubicBezTo>
                    <a:pt x="265" y="14"/>
                    <a:pt x="222" y="11"/>
                    <a:pt x="177" y="9"/>
                  </a:cubicBezTo>
                  <a:cubicBezTo>
                    <a:pt x="124" y="8"/>
                    <a:pt x="73" y="15"/>
                    <a:pt x="20" y="16"/>
                  </a:cubicBezTo>
                  <a:cubicBezTo>
                    <a:pt x="14" y="16"/>
                    <a:pt x="6" y="17"/>
                    <a:pt x="0" y="13"/>
                  </a:cubicBezTo>
                  <a:cubicBezTo>
                    <a:pt x="7" y="8"/>
                    <a:pt x="19" y="10"/>
                    <a:pt x="32" y="9"/>
                  </a:cubicBezTo>
                  <a:cubicBezTo>
                    <a:pt x="104" y="4"/>
                    <a:pt x="182" y="0"/>
                    <a:pt x="256" y="8"/>
                  </a:cubicBezTo>
                  <a:cubicBezTo>
                    <a:pt x="286" y="11"/>
                    <a:pt x="315" y="10"/>
                    <a:pt x="343" y="15"/>
                  </a:cubicBezTo>
                  <a:cubicBezTo>
                    <a:pt x="347" y="16"/>
                    <a:pt x="351" y="17"/>
                    <a:pt x="355" y="17"/>
                  </a:cubicBezTo>
                  <a:cubicBezTo>
                    <a:pt x="360" y="18"/>
                    <a:pt x="365" y="15"/>
                    <a:pt x="3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0" name="Freeform 110"/>
            <p:cNvSpPr>
              <a:spLocks/>
            </p:cNvSpPr>
            <p:nvPr/>
          </p:nvSpPr>
          <p:spPr bwMode="auto">
            <a:xfrm>
              <a:off x="3379788" y="2124075"/>
              <a:ext cx="230188" cy="61913"/>
            </a:xfrm>
            <a:custGeom>
              <a:avLst/>
              <a:gdLst>
                <a:gd name="T0" fmla="*/ 118 w 118"/>
                <a:gd name="T1" fmla="*/ 5 h 32"/>
                <a:gd name="T2" fmla="*/ 60 w 118"/>
                <a:gd name="T3" fmla="*/ 20 h 32"/>
                <a:gd name="T4" fmla="*/ 0 w 118"/>
                <a:gd name="T5" fmla="*/ 29 h 32"/>
                <a:gd name="T6" fmla="*/ 10 w 118"/>
                <a:gd name="T7" fmla="*/ 27 h 32"/>
                <a:gd name="T8" fmla="*/ 107 w 118"/>
                <a:gd name="T9" fmla="*/ 2 h 32"/>
                <a:gd name="T10" fmla="*/ 118 w 118"/>
                <a:gd name="T11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2">
                  <a:moveTo>
                    <a:pt x="118" y="5"/>
                  </a:moveTo>
                  <a:cubicBezTo>
                    <a:pt x="98" y="10"/>
                    <a:pt x="79" y="15"/>
                    <a:pt x="60" y="20"/>
                  </a:cubicBezTo>
                  <a:cubicBezTo>
                    <a:pt x="41" y="25"/>
                    <a:pt x="21" y="32"/>
                    <a:pt x="0" y="29"/>
                  </a:cubicBezTo>
                  <a:cubicBezTo>
                    <a:pt x="3" y="25"/>
                    <a:pt x="6" y="28"/>
                    <a:pt x="10" y="27"/>
                  </a:cubicBezTo>
                  <a:cubicBezTo>
                    <a:pt x="38" y="23"/>
                    <a:pt x="79" y="8"/>
                    <a:pt x="107" y="2"/>
                  </a:cubicBezTo>
                  <a:cubicBezTo>
                    <a:pt x="110" y="1"/>
                    <a:pt x="117" y="0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1" name="Freeform 111"/>
            <p:cNvSpPr>
              <a:spLocks/>
            </p:cNvSpPr>
            <p:nvPr/>
          </p:nvSpPr>
          <p:spPr bwMode="auto">
            <a:xfrm>
              <a:off x="5078413" y="2157413"/>
              <a:ext cx="100013" cy="26988"/>
            </a:xfrm>
            <a:custGeom>
              <a:avLst/>
              <a:gdLst>
                <a:gd name="T0" fmla="*/ 1 w 51"/>
                <a:gd name="T1" fmla="*/ 0 h 14"/>
                <a:gd name="T2" fmla="*/ 41 w 51"/>
                <a:gd name="T3" fmla="*/ 6 h 14"/>
                <a:gd name="T4" fmla="*/ 51 w 51"/>
                <a:gd name="T5" fmla="*/ 7 h 14"/>
                <a:gd name="T6" fmla="*/ 6 w 51"/>
                <a:gd name="T7" fmla="*/ 8 h 14"/>
                <a:gd name="T8" fmla="*/ 1 w 51"/>
                <a:gd name="T9" fmla="*/ 3 h 14"/>
                <a:gd name="T10" fmla="*/ 1 w 5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4">
                  <a:moveTo>
                    <a:pt x="1" y="0"/>
                  </a:moveTo>
                  <a:cubicBezTo>
                    <a:pt x="9" y="4"/>
                    <a:pt x="27" y="7"/>
                    <a:pt x="41" y="6"/>
                  </a:cubicBezTo>
                  <a:cubicBezTo>
                    <a:pt x="44" y="6"/>
                    <a:pt x="49" y="3"/>
                    <a:pt x="51" y="7"/>
                  </a:cubicBezTo>
                  <a:cubicBezTo>
                    <a:pt x="44" y="14"/>
                    <a:pt x="15" y="13"/>
                    <a:pt x="6" y="8"/>
                  </a:cubicBezTo>
                  <a:cubicBezTo>
                    <a:pt x="4" y="6"/>
                    <a:pt x="3" y="4"/>
                    <a:pt x="1" y="3"/>
                  </a:cubicBezTo>
                  <a:cubicBezTo>
                    <a:pt x="0" y="1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2" name="Freeform 112"/>
            <p:cNvSpPr>
              <a:spLocks/>
            </p:cNvSpPr>
            <p:nvPr/>
          </p:nvSpPr>
          <p:spPr bwMode="auto">
            <a:xfrm>
              <a:off x="4772026" y="2162175"/>
              <a:ext cx="277813" cy="20638"/>
            </a:xfrm>
            <a:custGeom>
              <a:avLst/>
              <a:gdLst>
                <a:gd name="T0" fmla="*/ 140 w 142"/>
                <a:gd name="T1" fmla="*/ 0 h 10"/>
                <a:gd name="T2" fmla="*/ 142 w 142"/>
                <a:gd name="T3" fmla="*/ 0 h 10"/>
                <a:gd name="T4" fmla="*/ 125 w 142"/>
                <a:gd name="T5" fmla="*/ 6 h 10"/>
                <a:gd name="T6" fmla="*/ 0 w 142"/>
                <a:gd name="T7" fmla="*/ 9 h 10"/>
                <a:gd name="T8" fmla="*/ 30 w 142"/>
                <a:gd name="T9" fmla="*/ 3 h 10"/>
                <a:gd name="T10" fmla="*/ 140 w 14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10">
                  <a:moveTo>
                    <a:pt x="140" y="0"/>
                  </a:moveTo>
                  <a:cubicBezTo>
                    <a:pt x="140" y="0"/>
                    <a:pt x="141" y="0"/>
                    <a:pt x="142" y="0"/>
                  </a:cubicBezTo>
                  <a:cubicBezTo>
                    <a:pt x="141" y="7"/>
                    <a:pt x="131" y="6"/>
                    <a:pt x="125" y="6"/>
                  </a:cubicBezTo>
                  <a:cubicBezTo>
                    <a:pt x="90" y="10"/>
                    <a:pt x="38" y="9"/>
                    <a:pt x="0" y="9"/>
                  </a:cubicBezTo>
                  <a:cubicBezTo>
                    <a:pt x="6" y="0"/>
                    <a:pt x="20" y="3"/>
                    <a:pt x="30" y="3"/>
                  </a:cubicBezTo>
                  <a:cubicBezTo>
                    <a:pt x="62" y="3"/>
                    <a:pt x="107" y="1"/>
                    <a:pt x="1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3" name="Freeform 113"/>
            <p:cNvSpPr>
              <a:spLocks noEditPoints="1"/>
            </p:cNvSpPr>
            <p:nvPr/>
          </p:nvSpPr>
          <p:spPr bwMode="auto">
            <a:xfrm>
              <a:off x="4495801" y="2193925"/>
              <a:ext cx="152400" cy="158750"/>
            </a:xfrm>
            <a:custGeom>
              <a:avLst/>
              <a:gdLst>
                <a:gd name="T0" fmla="*/ 31 w 78"/>
                <a:gd name="T1" fmla="*/ 11 h 81"/>
                <a:gd name="T2" fmla="*/ 34 w 78"/>
                <a:gd name="T3" fmla="*/ 9 h 81"/>
                <a:gd name="T4" fmla="*/ 42 w 78"/>
                <a:gd name="T5" fmla="*/ 15 h 81"/>
                <a:gd name="T6" fmla="*/ 42 w 78"/>
                <a:gd name="T7" fmla="*/ 37 h 81"/>
                <a:gd name="T8" fmla="*/ 47 w 78"/>
                <a:gd name="T9" fmla="*/ 37 h 81"/>
                <a:gd name="T10" fmla="*/ 50 w 78"/>
                <a:gd name="T11" fmla="*/ 28 h 81"/>
                <a:gd name="T12" fmla="*/ 52 w 78"/>
                <a:gd name="T13" fmla="*/ 37 h 81"/>
                <a:gd name="T14" fmla="*/ 68 w 78"/>
                <a:gd name="T15" fmla="*/ 39 h 81"/>
                <a:gd name="T16" fmla="*/ 71 w 78"/>
                <a:gd name="T17" fmla="*/ 34 h 81"/>
                <a:gd name="T18" fmla="*/ 74 w 78"/>
                <a:gd name="T19" fmla="*/ 70 h 81"/>
                <a:gd name="T20" fmla="*/ 78 w 78"/>
                <a:gd name="T21" fmla="*/ 70 h 81"/>
                <a:gd name="T22" fmla="*/ 76 w 78"/>
                <a:gd name="T23" fmla="*/ 81 h 81"/>
                <a:gd name="T24" fmla="*/ 67 w 78"/>
                <a:gd name="T25" fmla="*/ 45 h 81"/>
                <a:gd name="T26" fmla="*/ 52 w 78"/>
                <a:gd name="T27" fmla="*/ 43 h 81"/>
                <a:gd name="T28" fmla="*/ 49 w 78"/>
                <a:gd name="T29" fmla="*/ 68 h 81"/>
                <a:gd name="T30" fmla="*/ 47 w 78"/>
                <a:gd name="T31" fmla="*/ 43 h 81"/>
                <a:gd name="T32" fmla="*/ 39 w 78"/>
                <a:gd name="T33" fmla="*/ 42 h 81"/>
                <a:gd name="T34" fmla="*/ 36 w 78"/>
                <a:gd name="T35" fmla="*/ 26 h 81"/>
                <a:gd name="T36" fmla="*/ 30 w 78"/>
                <a:gd name="T37" fmla="*/ 54 h 81"/>
                <a:gd name="T38" fmla="*/ 29 w 78"/>
                <a:gd name="T39" fmla="*/ 36 h 81"/>
                <a:gd name="T40" fmla="*/ 32 w 78"/>
                <a:gd name="T41" fmla="*/ 17 h 81"/>
                <a:gd name="T42" fmla="*/ 24 w 78"/>
                <a:gd name="T43" fmla="*/ 14 h 81"/>
                <a:gd name="T44" fmla="*/ 20 w 78"/>
                <a:gd name="T45" fmla="*/ 31 h 81"/>
                <a:gd name="T46" fmla="*/ 13 w 78"/>
                <a:gd name="T47" fmla="*/ 46 h 81"/>
                <a:gd name="T48" fmla="*/ 19 w 78"/>
                <a:gd name="T49" fmla="*/ 13 h 81"/>
                <a:gd name="T50" fmla="*/ 12 w 78"/>
                <a:gd name="T51" fmla="*/ 8 h 81"/>
                <a:gd name="T52" fmla="*/ 5 w 78"/>
                <a:gd name="T53" fmla="*/ 33 h 81"/>
                <a:gd name="T54" fmla="*/ 6 w 78"/>
                <a:gd name="T55" fmla="*/ 7 h 81"/>
                <a:gd name="T56" fmla="*/ 2 w 78"/>
                <a:gd name="T57" fmla="*/ 0 h 81"/>
                <a:gd name="T58" fmla="*/ 31 w 78"/>
                <a:gd name="T59" fmla="*/ 11 h 81"/>
                <a:gd name="T60" fmla="*/ 37 w 78"/>
                <a:gd name="T61" fmla="*/ 25 h 81"/>
                <a:gd name="T62" fmla="*/ 37 w 78"/>
                <a:gd name="T63" fmla="*/ 18 h 81"/>
                <a:gd name="T64" fmla="*/ 37 w 78"/>
                <a:gd name="T65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81">
                  <a:moveTo>
                    <a:pt x="31" y="11"/>
                  </a:moveTo>
                  <a:cubicBezTo>
                    <a:pt x="33" y="11"/>
                    <a:pt x="32" y="9"/>
                    <a:pt x="34" y="9"/>
                  </a:cubicBezTo>
                  <a:cubicBezTo>
                    <a:pt x="37" y="11"/>
                    <a:pt x="39" y="14"/>
                    <a:pt x="42" y="15"/>
                  </a:cubicBezTo>
                  <a:cubicBezTo>
                    <a:pt x="44" y="21"/>
                    <a:pt x="40" y="29"/>
                    <a:pt x="42" y="37"/>
                  </a:cubicBezTo>
                  <a:cubicBezTo>
                    <a:pt x="44" y="37"/>
                    <a:pt x="46" y="37"/>
                    <a:pt x="47" y="37"/>
                  </a:cubicBezTo>
                  <a:cubicBezTo>
                    <a:pt x="50" y="36"/>
                    <a:pt x="46" y="28"/>
                    <a:pt x="50" y="28"/>
                  </a:cubicBezTo>
                  <a:cubicBezTo>
                    <a:pt x="54" y="28"/>
                    <a:pt x="52" y="33"/>
                    <a:pt x="52" y="37"/>
                  </a:cubicBezTo>
                  <a:cubicBezTo>
                    <a:pt x="56" y="39"/>
                    <a:pt x="63" y="38"/>
                    <a:pt x="68" y="39"/>
                  </a:cubicBezTo>
                  <a:cubicBezTo>
                    <a:pt x="70" y="38"/>
                    <a:pt x="68" y="34"/>
                    <a:pt x="71" y="34"/>
                  </a:cubicBezTo>
                  <a:cubicBezTo>
                    <a:pt x="78" y="43"/>
                    <a:pt x="69" y="60"/>
                    <a:pt x="74" y="70"/>
                  </a:cubicBezTo>
                  <a:cubicBezTo>
                    <a:pt x="75" y="71"/>
                    <a:pt x="76" y="69"/>
                    <a:pt x="78" y="70"/>
                  </a:cubicBezTo>
                  <a:cubicBezTo>
                    <a:pt x="78" y="75"/>
                    <a:pt x="78" y="79"/>
                    <a:pt x="76" y="81"/>
                  </a:cubicBezTo>
                  <a:cubicBezTo>
                    <a:pt x="66" y="78"/>
                    <a:pt x="66" y="60"/>
                    <a:pt x="67" y="45"/>
                  </a:cubicBezTo>
                  <a:cubicBezTo>
                    <a:pt x="64" y="43"/>
                    <a:pt x="57" y="43"/>
                    <a:pt x="52" y="43"/>
                  </a:cubicBezTo>
                  <a:cubicBezTo>
                    <a:pt x="49" y="48"/>
                    <a:pt x="52" y="63"/>
                    <a:pt x="49" y="68"/>
                  </a:cubicBezTo>
                  <a:cubicBezTo>
                    <a:pt x="43" y="64"/>
                    <a:pt x="48" y="50"/>
                    <a:pt x="47" y="43"/>
                  </a:cubicBezTo>
                  <a:cubicBezTo>
                    <a:pt x="44" y="43"/>
                    <a:pt x="41" y="43"/>
                    <a:pt x="39" y="42"/>
                  </a:cubicBezTo>
                  <a:cubicBezTo>
                    <a:pt x="37" y="38"/>
                    <a:pt x="36" y="33"/>
                    <a:pt x="36" y="26"/>
                  </a:cubicBezTo>
                  <a:cubicBezTo>
                    <a:pt x="33" y="34"/>
                    <a:pt x="33" y="46"/>
                    <a:pt x="30" y="54"/>
                  </a:cubicBezTo>
                  <a:cubicBezTo>
                    <a:pt x="25" y="50"/>
                    <a:pt x="28" y="42"/>
                    <a:pt x="29" y="36"/>
                  </a:cubicBezTo>
                  <a:cubicBezTo>
                    <a:pt x="30" y="29"/>
                    <a:pt x="32" y="23"/>
                    <a:pt x="32" y="17"/>
                  </a:cubicBezTo>
                  <a:cubicBezTo>
                    <a:pt x="30" y="15"/>
                    <a:pt x="26" y="15"/>
                    <a:pt x="24" y="14"/>
                  </a:cubicBezTo>
                  <a:cubicBezTo>
                    <a:pt x="22" y="18"/>
                    <a:pt x="21" y="25"/>
                    <a:pt x="20" y="31"/>
                  </a:cubicBezTo>
                  <a:cubicBezTo>
                    <a:pt x="19" y="37"/>
                    <a:pt x="20" y="45"/>
                    <a:pt x="13" y="46"/>
                  </a:cubicBezTo>
                  <a:cubicBezTo>
                    <a:pt x="14" y="37"/>
                    <a:pt x="17" y="23"/>
                    <a:pt x="19" y="13"/>
                  </a:cubicBezTo>
                  <a:cubicBezTo>
                    <a:pt x="18" y="10"/>
                    <a:pt x="15" y="10"/>
                    <a:pt x="12" y="8"/>
                  </a:cubicBezTo>
                  <a:cubicBezTo>
                    <a:pt x="8" y="14"/>
                    <a:pt x="11" y="27"/>
                    <a:pt x="5" y="33"/>
                  </a:cubicBezTo>
                  <a:cubicBezTo>
                    <a:pt x="0" y="29"/>
                    <a:pt x="5" y="14"/>
                    <a:pt x="6" y="7"/>
                  </a:cubicBezTo>
                  <a:cubicBezTo>
                    <a:pt x="6" y="3"/>
                    <a:pt x="2" y="4"/>
                    <a:pt x="2" y="0"/>
                  </a:cubicBezTo>
                  <a:cubicBezTo>
                    <a:pt x="12" y="2"/>
                    <a:pt x="23" y="6"/>
                    <a:pt x="31" y="11"/>
                  </a:cubicBezTo>
                  <a:close/>
                  <a:moveTo>
                    <a:pt x="37" y="25"/>
                  </a:moveTo>
                  <a:cubicBezTo>
                    <a:pt x="37" y="23"/>
                    <a:pt x="39" y="19"/>
                    <a:pt x="37" y="18"/>
                  </a:cubicBezTo>
                  <a:cubicBezTo>
                    <a:pt x="37" y="19"/>
                    <a:pt x="35" y="24"/>
                    <a:pt x="3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4" name="Freeform 114"/>
            <p:cNvSpPr>
              <a:spLocks/>
            </p:cNvSpPr>
            <p:nvPr/>
          </p:nvSpPr>
          <p:spPr bwMode="auto">
            <a:xfrm>
              <a:off x="4656138" y="2297113"/>
              <a:ext cx="17463" cy="39688"/>
            </a:xfrm>
            <a:custGeom>
              <a:avLst/>
              <a:gdLst>
                <a:gd name="T0" fmla="*/ 6 w 9"/>
                <a:gd name="T1" fmla="*/ 0 h 20"/>
                <a:gd name="T2" fmla="*/ 8 w 9"/>
                <a:gd name="T3" fmla="*/ 0 h 20"/>
                <a:gd name="T4" fmla="*/ 6 w 9"/>
                <a:gd name="T5" fmla="*/ 20 h 20"/>
                <a:gd name="T6" fmla="*/ 6 w 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0">
                  <a:moveTo>
                    <a:pt x="6" y="0"/>
                  </a:moveTo>
                  <a:cubicBezTo>
                    <a:pt x="7" y="0"/>
                    <a:pt x="7" y="0"/>
                    <a:pt x="8" y="0"/>
                  </a:cubicBezTo>
                  <a:cubicBezTo>
                    <a:pt x="9" y="5"/>
                    <a:pt x="8" y="15"/>
                    <a:pt x="6" y="20"/>
                  </a:cubicBezTo>
                  <a:cubicBezTo>
                    <a:pt x="0" y="16"/>
                    <a:pt x="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5" name="Freeform 115"/>
            <p:cNvSpPr>
              <a:spLocks noEditPoints="1"/>
            </p:cNvSpPr>
            <p:nvPr/>
          </p:nvSpPr>
          <p:spPr bwMode="auto">
            <a:xfrm>
              <a:off x="3044826" y="438150"/>
              <a:ext cx="2339975" cy="1743075"/>
            </a:xfrm>
            <a:custGeom>
              <a:avLst/>
              <a:gdLst>
                <a:gd name="T0" fmla="*/ 165 w 1198"/>
                <a:gd name="T1" fmla="*/ 684 h 892"/>
                <a:gd name="T2" fmla="*/ 247 w 1198"/>
                <a:gd name="T3" fmla="*/ 859 h 892"/>
                <a:gd name="T4" fmla="*/ 161 w 1198"/>
                <a:gd name="T5" fmla="*/ 839 h 892"/>
                <a:gd name="T6" fmla="*/ 119 w 1198"/>
                <a:gd name="T7" fmla="*/ 834 h 892"/>
                <a:gd name="T8" fmla="*/ 138 w 1198"/>
                <a:gd name="T9" fmla="*/ 826 h 892"/>
                <a:gd name="T10" fmla="*/ 153 w 1198"/>
                <a:gd name="T11" fmla="*/ 715 h 892"/>
                <a:gd name="T12" fmla="*/ 268 w 1198"/>
                <a:gd name="T13" fmla="*/ 124 h 892"/>
                <a:gd name="T14" fmla="*/ 587 w 1198"/>
                <a:gd name="T15" fmla="*/ 61 h 892"/>
                <a:gd name="T16" fmla="*/ 512 w 1198"/>
                <a:gd name="T17" fmla="*/ 103 h 892"/>
                <a:gd name="T18" fmla="*/ 530 w 1198"/>
                <a:gd name="T19" fmla="*/ 95 h 892"/>
                <a:gd name="T20" fmla="*/ 496 w 1198"/>
                <a:gd name="T21" fmla="*/ 50 h 892"/>
                <a:gd name="T22" fmla="*/ 498 w 1198"/>
                <a:gd name="T23" fmla="*/ 120 h 892"/>
                <a:gd name="T24" fmla="*/ 535 w 1198"/>
                <a:gd name="T25" fmla="*/ 26 h 892"/>
                <a:gd name="T26" fmla="*/ 656 w 1198"/>
                <a:gd name="T27" fmla="*/ 49 h 892"/>
                <a:gd name="T28" fmla="*/ 705 w 1198"/>
                <a:gd name="T29" fmla="*/ 20 h 892"/>
                <a:gd name="T30" fmla="*/ 847 w 1198"/>
                <a:gd name="T31" fmla="*/ 60 h 892"/>
                <a:gd name="T32" fmla="*/ 990 w 1198"/>
                <a:gd name="T33" fmla="*/ 153 h 892"/>
                <a:gd name="T34" fmla="*/ 1111 w 1198"/>
                <a:gd name="T35" fmla="*/ 307 h 892"/>
                <a:gd name="T36" fmla="*/ 1124 w 1198"/>
                <a:gd name="T37" fmla="*/ 870 h 892"/>
                <a:gd name="T38" fmla="*/ 1149 w 1198"/>
                <a:gd name="T39" fmla="*/ 860 h 892"/>
                <a:gd name="T40" fmla="*/ 1098 w 1198"/>
                <a:gd name="T41" fmla="*/ 806 h 892"/>
                <a:gd name="T42" fmla="*/ 779 w 1198"/>
                <a:gd name="T43" fmla="*/ 312 h 892"/>
                <a:gd name="T44" fmla="*/ 292 w 1198"/>
                <a:gd name="T45" fmla="*/ 847 h 892"/>
                <a:gd name="T46" fmla="*/ 292 w 1198"/>
                <a:gd name="T47" fmla="*/ 866 h 892"/>
                <a:gd name="T48" fmla="*/ 273 w 1198"/>
                <a:gd name="T49" fmla="*/ 302 h 892"/>
                <a:gd name="T50" fmla="*/ 165 w 1198"/>
                <a:gd name="T51" fmla="*/ 644 h 892"/>
                <a:gd name="T52" fmla="*/ 491 w 1198"/>
                <a:gd name="T53" fmla="*/ 36 h 892"/>
                <a:gd name="T54" fmla="*/ 690 w 1198"/>
                <a:gd name="T55" fmla="*/ 112 h 892"/>
                <a:gd name="T56" fmla="*/ 798 w 1198"/>
                <a:gd name="T57" fmla="*/ 149 h 892"/>
                <a:gd name="T58" fmla="*/ 790 w 1198"/>
                <a:gd name="T59" fmla="*/ 118 h 892"/>
                <a:gd name="T60" fmla="*/ 756 w 1198"/>
                <a:gd name="T61" fmla="*/ 93 h 892"/>
                <a:gd name="T62" fmla="*/ 701 w 1198"/>
                <a:gd name="T63" fmla="*/ 27 h 892"/>
                <a:gd name="T64" fmla="*/ 689 w 1198"/>
                <a:gd name="T65" fmla="*/ 84 h 892"/>
                <a:gd name="T66" fmla="*/ 688 w 1198"/>
                <a:gd name="T67" fmla="*/ 41 h 892"/>
                <a:gd name="T68" fmla="*/ 934 w 1198"/>
                <a:gd name="T69" fmla="*/ 111 h 892"/>
                <a:gd name="T70" fmla="*/ 936 w 1198"/>
                <a:gd name="T71" fmla="*/ 33 h 892"/>
                <a:gd name="T72" fmla="*/ 927 w 1198"/>
                <a:gd name="T73" fmla="*/ 44 h 892"/>
                <a:gd name="T74" fmla="*/ 849 w 1198"/>
                <a:gd name="T75" fmla="*/ 63 h 892"/>
                <a:gd name="T76" fmla="*/ 596 w 1198"/>
                <a:gd name="T77" fmla="*/ 63 h 892"/>
                <a:gd name="T78" fmla="*/ 925 w 1198"/>
                <a:gd name="T79" fmla="*/ 68 h 892"/>
                <a:gd name="T80" fmla="*/ 702 w 1198"/>
                <a:gd name="T81" fmla="*/ 59 h 892"/>
                <a:gd name="T82" fmla="*/ 694 w 1198"/>
                <a:gd name="T83" fmla="*/ 94 h 892"/>
                <a:gd name="T84" fmla="*/ 796 w 1198"/>
                <a:gd name="T85" fmla="*/ 82 h 892"/>
                <a:gd name="T86" fmla="*/ 750 w 1198"/>
                <a:gd name="T87" fmla="*/ 86 h 892"/>
                <a:gd name="T88" fmla="*/ 686 w 1198"/>
                <a:gd name="T89" fmla="*/ 144 h 892"/>
                <a:gd name="T90" fmla="*/ 602 w 1198"/>
                <a:gd name="T91" fmla="*/ 99 h 892"/>
                <a:gd name="T92" fmla="*/ 672 w 1198"/>
                <a:gd name="T93" fmla="*/ 284 h 892"/>
                <a:gd name="T94" fmla="*/ 1092 w 1198"/>
                <a:gd name="T95" fmla="*/ 276 h 892"/>
                <a:gd name="T96" fmla="*/ 512 w 1198"/>
                <a:gd name="T97" fmla="*/ 137 h 892"/>
                <a:gd name="T98" fmla="*/ 735 w 1198"/>
                <a:gd name="T99" fmla="*/ 124 h 892"/>
                <a:gd name="T100" fmla="*/ 756 w 1198"/>
                <a:gd name="T101" fmla="*/ 151 h 892"/>
                <a:gd name="T102" fmla="*/ 285 w 1198"/>
                <a:gd name="T103" fmla="*/ 160 h 892"/>
                <a:gd name="T104" fmla="*/ 243 w 1198"/>
                <a:gd name="T105" fmla="*/ 173 h 892"/>
                <a:gd name="T106" fmla="*/ 153 w 1198"/>
                <a:gd name="T107" fmla="*/ 344 h 892"/>
                <a:gd name="T108" fmla="*/ 286 w 1198"/>
                <a:gd name="T109" fmla="*/ 139 h 892"/>
                <a:gd name="T110" fmla="*/ 237 w 1198"/>
                <a:gd name="T111" fmla="*/ 312 h 892"/>
                <a:gd name="T112" fmla="*/ 811 w 1198"/>
                <a:gd name="T113" fmla="*/ 304 h 892"/>
                <a:gd name="T114" fmla="*/ 214 w 1198"/>
                <a:gd name="T115" fmla="*/ 308 h 892"/>
                <a:gd name="T116" fmla="*/ 184 w 1198"/>
                <a:gd name="T117" fmla="*/ 331 h 892"/>
                <a:gd name="T118" fmla="*/ 166 w 1198"/>
                <a:gd name="T119" fmla="*/ 354 h 892"/>
                <a:gd name="T120" fmla="*/ 163 w 1198"/>
                <a:gd name="T121" fmla="*/ 750 h 892"/>
                <a:gd name="T122" fmla="*/ 165 w 1198"/>
                <a:gd name="T123" fmla="*/ 809 h 892"/>
                <a:gd name="T124" fmla="*/ 118 w 1198"/>
                <a:gd name="T125" fmla="*/ 83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98" h="892">
                  <a:moveTo>
                    <a:pt x="165" y="644"/>
                  </a:moveTo>
                  <a:cubicBezTo>
                    <a:pt x="166" y="647"/>
                    <a:pt x="167" y="641"/>
                    <a:pt x="168" y="644"/>
                  </a:cubicBezTo>
                  <a:cubicBezTo>
                    <a:pt x="178" y="656"/>
                    <a:pt x="185" y="671"/>
                    <a:pt x="193" y="685"/>
                  </a:cubicBezTo>
                  <a:cubicBezTo>
                    <a:pt x="213" y="720"/>
                    <a:pt x="235" y="754"/>
                    <a:pt x="257" y="788"/>
                  </a:cubicBezTo>
                  <a:cubicBezTo>
                    <a:pt x="261" y="794"/>
                    <a:pt x="268" y="800"/>
                    <a:pt x="267" y="808"/>
                  </a:cubicBezTo>
                  <a:cubicBezTo>
                    <a:pt x="257" y="797"/>
                    <a:pt x="248" y="783"/>
                    <a:pt x="240" y="770"/>
                  </a:cubicBezTo>
                  <a:cubicBezTo>
                    <a:pt x="215" y="731"/>
                    <a:pt x="188" y="690"/>
                    <a:pt x="166" y="647"/>
                  </a:cubicBezTo>
                  <a:cubicBezTo>
                    <a:pt x="167" y="658"/>
                    <a:pt x="163" y="672"/>
                    <a:pt x="165" y="684"/>
                  </a:cubicBezTo>
                  <a:cubicBezTo>
                    <a:pt x="167" y="690"/>
                    <a:pt x="174" y="699"/>
                    <a:pt x="178" y="706"/>
                  </a:cubicBezTo>
                  <a:cubicBezTo>
                    <a:pt x="206" y="755"/>
                    <a:pt x="231" y="806"/>
                    <a:pt x="259" y="855"/>
                  </a:cubicBezTo>
                  <a:cubicBezTo>
                    <a:pt x="263" y="855"/>
                    <a:pt x="270" y="853"/>
                    <a:pt x="271" y="856"/>
                  </a:cubicBezTo>
                  <a:cubicBezTo>
                    <a:pt x="271" y="860"/>
                    <a:pt x="264" y="857"/>
                    <a:pt x="261" y="858"/>
                  </a:cubicBezTo>
                  <a:cubicBezTo>
                    <a:pt x="242" y="864"/>
                    <a:pt x="225" y="873"/>
                    <a:pt x="204" y="879"/>
                  </a:cubicBezTo>
                  <a:cubicBezTo>
                    <a:pt x="188" y="884"/>
                    <a:pt x="172" y="890"/>
                    <a:pt x="155" y="892"/>
                  </a:cubicBezTo>
                  <a:cubicBezTo>
                    <a:pt x="151" y="892"/>
                    <a:pt x="146" y="892"/>
                    <a:pt x="143" y="889"/>
                  </a:cubicBezTo>
                  <a:cubicBezTo>
                    <a:pt x="178" y="884"/>
                    <a:pt x="216" y="871"/>
                    <a:pt x="247" y="859"/>
                  </a:cubicBezTo>
                  <a:cubicBezTo>
                    <a:pt x="234" y="857"/>
                    <a:pt x="218" y="858"/>
                    <a:pt x="207" y="855"/>
                  </a:cubicBezTo>
                  <a:cubicBezTo>
                    <a:pt x="186" y="861"/>
                    <a:pt x="166" y="871"/>
                    <a:pt x="144" y="878"/>
                  </a:cubicBezTo>
                  <a:cubicBezTo>
                    <a:pt x="139" y="880"/>
                    <a:pt x="129" y="885"/>
                    <a:pt x="123" y="879"/>
                  </a:cubicBezTo>
                  <a:cubicBezTo>
                    <a:pt x="149" y="875"/>
                    <a:pt x="171" y="861"/>
                    <a:pt x="196" y="854"/>
                  </a:cubicBezTo>
                  <a:cubicBezTo>
                    <a:pt x="160" y="840"/>
                    <a:pt x="138" y="872"/>
                    <a:pt x="105" y="872"/>
                  </a:cubicBezTo>
                  <a:cubicBezTo>
                    <a:pt x="124" y="863"/>
                    <a:pt x="145" y="856"/>
                    <a:pt x="165" y="848"/>
                  </a:cubicBezTo>
                  <a:cubicBezTo>
                    <a:pt x="163" y="844"/>
                    <a:pt x="156" y="846"/>
                    <a:pt x="155" y="842"/>
                  </a:cubicBezTo>
                  <a:cubicBezTo>
                    <a:pt x="155" y="839"/>
                    <a:pt x="157" y="839"/>
                    <a:pt x="161" y="839"/>
                  </a:cubicBezTo>
                  <a:cubicBezTo>
                    <a:pt x="157" y="830"/>
                    <a:pt x="159" y="812"/>
                    <a:pt x="148" y="808"/>
                  </a:cubicBezTo>
                  <a:cubicBezTo>
                    <a:pt x="140" y="811"/>
                    <a:pt x="146" y="827"/>
                    <a:pt x="144" y="833"/>
                  </a:cubicBezTo>
                  <a:cubicBezTo>
                    <a:pt x="145" y="834"/>
                    <a:pt x="149" y="830"/>
                    <a:pt x="150" y="834"/>
                  </a:cubicBezTo>
                  <a:cubicBezTo>
                    <a:pt x="144" y="841"/>
                    <a:pt x="134" y="845"/>
                    <a:pt x="125" y="850"/>
                  </a:cubicBezTo>
                  <a:cubicBezTo>
                    <a:pt x="116" y="855"/>
                    <a:pt x="108" y="862"/>
                    <a:pt x="99" y="864"/>
                  </a:cubicBezTo>
                  <a:cubicBezTo>
                    <a:pt x="112" y="852"/>
                    <a:pt x="128" y="844"/>
                    <a:pt x="144" y="835"/>
                  </a:cubicBezTo>
                  <a:cubicBezTo>
                    <a:pt x="138" y="834"/>
                    <a:pt x="136" y="830"/>
                    <a:pt x="132" y="829"/>
                  </a:cubicBezTo>
                  <a:cubicBezTo>
                    <a:pt x="127" y="830"/>
                    <a:pt x="124" y="833"/>
                    <a:pt x="119" y="834"/>
                  </a:cubicBezTo>
                  <a:cubicBezTo>
                    <a:pt x="120" y="838"/>
                    <a:pt x="126" y="839"/>
                    <a:pt x="123" y="843"/>
                  </a:cubicBezTo>
                  <a:cubicBezTo>
                    <a:pt x="118" y="843"/>
                    <a:pt x="117" y="841"/>
                    <a:pt x="115" y="838"/>
                  </a:cubicBezTo>
                  <a:cubicBezTo>
                    <a:pt x="111" y="840"/>
                    <a:pt x="109" y="842"/>
                    <a:pt x="104" y="843"/>
                  </a:cubicBezTo>
                  <a:cubicBezTo>
                    <a:pt x="104" y="838"/>
                    <a:pt x="110" y="839"/>
                    <a:pt x="111" y="837"/>
                  </a:cubicBezTo>
                  <a:cubicBezTo>
                    <a:pt x="107" y="833"/>
                    <a:pt x="95" y="832"/>
                    <a:pt x="87" y="834"/>
                  </a:cubicBezTo>
                  <a:cubicBezTo>
                    <a:pt x="81" y="835"/>
                    <a:pt x="82" y="840"/>
                    <a:pt x="77" y="841"/>
                  </a:cubicBezTo>
                  <a:cubicBezTo>
                    <a:pt x="76" y="827"/>
                    <a:pt x="99" y="826"/>
                    <a:pt x="111" y="830"/>
                  </a:cubicBezTo>
                  <a:cubicBezTo>
                    <a:pt x="114" y="821"/>
                    <a:pt x="131" y="819"/>
                    <a:pt x="138" y="826"/>
                  </a:cubicBezTo>
                  <a:cubicBezTo>
                    <a:pt x="134" y="808"/>
                    <a:pt x="148" y="796"/>
                    <a:pt x="157" y="809"/>
                  </a:cubicBezTo>
                  <a:cubicBezTo>
                    <a:pt x="151" y="783"/>
                    <a:pt x="154" y="748"/>
                    <a:pt x="153" y="720"/>
                  </a:cubicBezTo>
                  <a:cubicBezTo>
                    <a:pt x="143" y="714"/>
                    <a:pt x="117" y="717"/>
                    <a:pt x="104" y="719"/>
                  </a:cubicBezTo>
                  <a:cubicBezTo>
                    <a:pt x="95" y="720"/>
                    <a:pt x="86" y="718"/>
                    <a:pt x="77" y="719"/>
                  </a:cubicBezTo>
                  <a:cubicBezTo>
                    <a:pt x="47" y="722"/>
                    <a:pt x="21" y="727"/>
                    <a:pt x="0" y="734"/>
                  </a:cubicBezTo>
                  <a:cubicBezTo>
                    <a:pt x="13" y="726"/>
                    <a:pt x="33" y="720"/>
                    <a:pt x="55" y="717"/>
                  </a:cubicBezTo>
                  <a:cubicBezTo>
                    <a:pt x="69" y="716"/>
                    <a:pt x="85" y="716"/>
                    <a:pt x="100" y="715"/>
                  </a:cubicBezTo>
                  <a:cubicBezTo>
                    <a:pt x="119" y="713"/>
                    <a:pt x="139" y="710"/>
                    <a:pt x="153" y="715"/>
                  </a:cubicBezTo>
                  <a:cubicBezTo>
                    <a:pt x="158" y="646"/>
                    <a:pt x="159" y="572"/>
                    <a:pt x="159" y="512"/>
                  </a:cubicBezTo>
                  <a:cubicBezTo>
                    <a:pt x="159" y="466"/>
                    <a:pt x="158" y="402"/>
                    <a:pt x="160" y="349"/>
                  </a:cubicBezTo>
                  <a:cubicBezTo>
                    <a:pt x="157" y="348"/>
                    <a:pt x="152" y="357"/>
                    <a:pt x="148" y="355"/>
                  </a:cubicBezTo>
                  <a:cubicBezTo>
                    <a:pt x="142" y="353"/>
                    <a:pt x="144" y="343"/>
                    <a:pt x="145" y="337"/>
                  </a:cubicBezTo>
                  <a:cubicBezTo>
                    <a:pt x="147" y="330"/>
                    <a:pt x="152" y="321"/>
                    <a:pt x="155" y="314"/>
                  </a:cubicBezTo>
                  <a:cubicBezTo>
                    <a:pt x="158" y="306"/>
                    <a:pt x="162" y="299"/>
                    <a:pt x="165" y="291"/>
                  </a:cubicBezTo>
                  <a:cubicBezTo>
                    <a:pt x="185" y="247"/>
                    <a:pt x="217" y="206"/>
                    <a:pt x="238" y="165"/>
                  </a:cubicBezTo>
                  <a:cubicBezTo>
                    <a:pt x="250" y="156"/>
                    <a:pt x="259" y="138"/>
                    <a:pt x="268" y="124"/>
                  </a:cubicBezTo>
                  <a:cubicBezTo>
                    <a:pt x="283" y="123"/>
                    <a:pt x="297" y="118"/>
                    <a:pt x="312" y="114"/>
                  </a:cubicBezTo>
                  <a:cubicBezTo>
                    <a:pt x="328" y="109"/>
                    <a:pt x="346" y="117"/>
                    <a:pt x="366" y="118"/>
                  </a:cubicBezTo>
                  <a:cubicBezTo>
                    <a:pt x="447" y="124"/>
                    <a:pt x="529" y="130"/>
                    <a:pt x="610" y="136"/>
                  </a:cubicBezTo>
                  <a:cubicBezTo>
                    <a:pt x="599" y="131"/>
                    <a:pt x="592" y="124"/>
                    <a:pt x="588" y="113"/>
                  </a:cubicBezTo>
                  <a:cubicBezTo>
                    <a:pt x="580" y="118"/>
                    <a:pt x="572" y="131"/>
                    <a:pt x="559" y="126"/>
                  </a:cubicBezTo>
                  <a:cubicBezTo>
                    <a:pt x="559" y="122"/>
                    <a:pt x="566" y="125"/>
                    <a:pt x="568" y="123"/>
                  </a:cubicBezTo>
                  <a:cubicBezTo>
                    <a:pt x="578" y="116"/>
                    <a:pt x="588" y="107"/>
                    <a:pt x="593" y="96"/>
                  </a:cubicBezTo>
                  <a:cubicBezTo>
                    <a:pt x="598" y="83"/>
                    <a:pt x="595" y="70"/>
                    <a:pt x="587" y="61"/>
                  </a:cubicBezTo>
                  <a:cubicBezTo>
                    <a:pt x="586" y="61"/>
                    <a:pt x="583" y="58"/>
                    <a:pt x="582" y="57"/>
                  </a:cubicBezTo>
                  <a:cubicBezTo>
                    <a:pt x="567" y="48"/>
                    <a:pt x="524" y="53"/>
                    <a:pt x="522" y="41"/>
                  </a:cubicBezTo>
                  <a:cubicBezTo>
                    <a:pt x="518" y="26"/>
                    <a:pt x="544" y="14"/>
                    <a:pt x="557" y="19"/>
                  </a:cubicBezTo>
                  <a:cubicBezTo>
                    <a:pt x="559" y="16"/>
                    <a:pt x="557" y="11"/>
                    <a:pt x="560" y="8"/>
                  </a:cubicBezTo>
                  <a:cubicBezTo>
                    <a:pt x="538" y="3"/>
                    <a:pt x="516" y="9"/>
                    <a:pt x="506" y="22"/>
                  </a:cubicBezTo>
                  <a:cubicBezTo>
                    <a:pt x="498" y="33"/>
                    <a:pt x="496" y="54"/>
                    <a:pt x="509" y="62"/>
                  </a:cubicBezTo>
                  <a:cubicBezTo>
                    <a:pt x="525" y="71"/>
                    <a:pt x="561" y="69"/>
                    <a:pt x="573" y="79"/>
                  </a:cubicBezTo>
                  <a:cubicBezTo>
                    <a:pt x="588" y="114"/>
                    <a:pt x="536" y="114"/>
                    <a:pt x="512" y="103"/>
                  </a:cubicBezTo>
                  <a:cubicBezTo>
                    <a:pt x="510" y="109"/>
                    <a:pt x="516" y="122"/>
                    <a:pt x="507" y="124"/>
                  </a:cubicBezTo>
                  <a:cubicBezTo>
                    <a:pt x="506" y="116"/>
                    <a:pt x="506" y="106"/>
                    <a:pt x="508" y="96"/>
                  </a:cubicBezTo>
                  <a:cubicBezTo>
                    <a:pt x="520" y="100"/>
                    <a:pt x="555" y="113"/>
                    <a:pt x="567" y="100"/>
                  </a:cubicBezTo>
                  <a:cubicBezTo>
                    <a:pt x="576" y="91"/>
                    <a:pt x="568" y="78"/>
                    <a:pt x="555" y="78"/>
                  </a:cubicBezTo>
                  <a:cubicBezTo>
                    <a:pt x="551" y="85"/>
                    <a:pt x="550" y="96"/>
                    <a:pt x="541" y="99"/>
                  </a:cubicBezTo>
                  <a:cubicBezTo>
                    <a:pt x="543" y="90"/>
                    <a:pt x="549" y="86"/>
                    <a:pt x="551" y="78"/>
                  </a:cubicBezTo>
                  <a:cubicBezTo>
                    <a:pt x="549" y="75"/>
                    <a:pt x="545" y="76"/>
                    <a:pt x="542" y="74"/>
                  </a:cubicBezTo>
                  <a:cubicBezTo>
                    <a:pt x="541" y="83"/>
                    <a:pt x="534" y="89"/>
                    <a:pt x="530" y="95"/>
                  </a:cubicBezTo>
                  <a:cubicBezTo>
                    <a:pt x="529" y="97"/>
                    <a:pt x="531" y="102"/>
                    <a:pt x="526" y="101"/>
                  </a:cubicBezTo>
                  <a:cubicBezTo>
                    <a:pt x="525" y="91"/>
                    <a:pt x="537" y="86"/>
                    <a:pt x="538" y="74"/>
                  </a:cubicBezTo>
                  <a:cubicBezTo>
                    <a:pt x="530" y="71"/>
                    <a:pt x="517" y="72"/>
                    <a:pt x="509" y="67"/>
                  </a:cubicBezTo>
                  <a:cubicBezTo>
                    <a:pt x="507" y="67"/>
                    <a:pt x="509" y="71"/>
                    <a:pt x="506" y="71"/>
                  </a:cubicBezTo>
                  <a:cubicBezTo>
                    <a:pt x="503" y="71"/>
                    <a:pt x="506" y="67"/>
                    <a:pt x="506" y="66"/>
                  </a:cubicBezTo>
                  <a:cubicBezTo>
                    <a:pt x="504" y="63"/>
                    <a:pt x="500" y="62"/>
                    <a:pt x="499" y="59"/>
                  </a:cubicBezTo>
                  <a:cubicBezTo>
                    <a:pt x="497" y="60"/>
                    <a:pt x="498" y="64"/>
                    <a:pt x="496" y="65"/>
                  </a:cubicBezTo>
                  <a:cubicBezTo>
                    <a:pt x="492" y="60"/>
                    <a:pt x="500" y="55"/>
                    <a:pt x="496" y="50"/>
                  </a:cubicBezTo>
                  <a:cubicBezTo>
                    <a:pt x="479" y="68"/>
                    <a:pt x="511" y="76"/>
                    <a:pt x="525" y="82"/>
                  </a:cubicBezTo>
                  <a:cubicBezTo>
                    <a:pt x="526" y="79"/>
                    <a:pt x="528" y="74"/>
                    <a:pt x="531" y="75"/>
                  </a:cubicBezTo>
                  <a:cubicBezTo>
                    <a:pt x="529" y="80"/>
                    <a:pt x="528" y="84"/>
                    <a:pt x="528" y="89"/>
                  </a:cubicBezTo>
                  <a:cubicBezTo>
                    <a:pt x="521" y="94"/>
                    <a:pt x="505" y="92"/>
                    <a:pt x="497" y="90"/>
                  </a:cubicBezTo>
                  <a:cubicBezTo>
                    <a:pt x="495" y="99"/>
                    <a:pt x="498" y="109"/>
                    <a:pt x="499" y="117"/>
                  </a:cubicBezTo>
                  <a:cubicBezTo>
                    <a:pt x="501" y="119"/>
                    <a:pt x="502" y="109"/>
                    <a:pt x="505" y="111"/>
                  </a:cubicBezTo>
                  <a:cubicBezTo>
                    <a:pt x="504" y="116"/>
                    <a:pt x="503" y="122"/>
                    <a:pt x="500" y="126"/>
                  </a:cubicBezTo>
                  <a:cubicBezTo>
                    <a:pt x="496" y="126"/>
                    <a:pt x="498" y="122"/>
                    <a:pt x="498" y="120"/>
                  </a:cubicBezTo>
                  <a:cubicBezTo>
                    <a:pt x="495" y="118"/>
                    <a:pt x="495" y="124"/>
                    <a:pt x="491" y="122"/>
                  </a:cubicBezTo>
                  <a:cubicBezTo>
                    <a:pt x="490" y="111"/>
                    <a:pt x="493" y="101"/>
                    <a:pt x="493" y="87"/>
                  </a:cubicBezTo>
                  <a:cubicBezTo>
                    <a:pt x="501" y="85"/>
                    <a:pt x="517" y="92"/>
                    <a:pt x="523" y="85"/>
                  </a:cubicBezTo>
                  <a:cubicBezTo>
                    <a:pt x="497" y="79"/>
                    <a:pt x="471" y="61"/>
                    <a:pt x="483" y="27"/>
                  </a:cubicBezTo>
                  <a:cubicBezTo>
                    <a:pt x="496" y="18"/>
                    <a:pt x="515" y="3"/>
                    <a:pt x="536" y="1"/>
                  </a:cubicBezTo>
                  <a:cubicBezTo>
                    <a:pt x="545" y="0"/>
                    <a:pt x="560" y="0"/>
                    <a:pt x="566" y="5"/>
                  </a:cubicBezTo>
                  <a:cubicBezTo>
                    <a:pt x="563" y="11"/>
                    <a:pt x="564" y="19"/>
                    <a:pt x="560" y="24"/>
                  </a:cubicBezTo>
                  <a:cubicBezTo>
                    <a:pt x="554" y="22"/>
                    <a:pt x="543" y="21"/>
                    <a:pt x="535" y="26"/>
                  </a:cubicBezTo>
                  <a:cubicBezTo>
                    <a:pt x="532" y="28"/>
                    <a:pt x="525" y="35"/>
                    <a:pt x="526" y="39"/>
                  </a:cubicBezTo>
                  <a:cubicBezTo>
                    <a:pt x="527" y="43"/>
                    <a:pt x="538" y="45"/>
                    <a:pt x="542" y="45"/>
                  </a:cubicBezTo>
                  <a:cubicBezTo>
                    <a:pt x="561" y="48"/>
                    <a:pt x="582" y="47"/>
                    <a:pt x="590" y="58"/>
                  </a:cubicBezTo>
                  <a:cubicBezTo>
                    <a:pt x="597" y="51"/>
                    <a:pt x="595" y="42"/>
                    <a:pt x="601" y="34"/>
                  </a:cubicBezTo>
                  <a:cubicBezTo>
                    <a:pt x="613" y="21"/>
                    <a:pt x="638" y="21"/>
                    <a:pt x="657" y="24"/>
                  </a:cubicBezTo>
                  <a:cubicBezTo>
                    <a:pt x="659" y="26"/>
                    <a:pt x="660" y="29"/>
                    <a:pt x="664" y="30"/>
                  </a:cubicBezTo>
                  <a:cubicBezTo>
                    <a:pt x="666" y="37"/>
                    <a:pt x="669" y="50"/>
                    <a:pt x="668" y="58"/>
                  </a:cubicBezTo>
                  <a:cubicBezTo>
                    <a:pt x="663" y="58"/>
                    <a:pt x="662" y="50"/>
                    <a:pt x="656" y="49"/>
                  </a:cubicBezTo>
                  <a:cubicBezTo>
                    <a:pt x="639" y="49"/>
                    <a:pt x="638" y="90"/>
                    <a:pt x="657" y="89"/>
                  </a:cubicBezTo>
                  <a:cubicBezTo>
                    <a:pt x="667" y="89"/>
                    <a:pt x="673" y="79"/>
                    <a:pt x="674" y="69"/>
                  </a:cubicBezTo>
                  <a:cubicBezTo>
                    <a:pt x="682" y="68"/>
                    <a:pt x="682" y="73"/>
                    <a:pt x="687" y="75"/>
                  </a:cubicBezTo>
                  <a:cubicBezTo>
                    <a:pt x="693" y="66"/>
                    <a:pt x="704" y="58"/>
                    <a:pt x="702" y="46"/>
                  </a:cubicBezTo>
                  <a:cubicBezTo>
                    <a:pt x="696" y="55"/>
                    <a:pt x="689" y="60"/>
                    <a:pt x="687" y="72"/>
                  </a:cubicBezTo>
                  <a:cubicBezTo>
                    <a:pt x="682" y="69"/>
                    <a:pt x="685" y="59"/>
                    <a:pt x="685" y="53"/>
                  </a:cubicBezTo>
                  <a:cubicBezTo>
                    <a:pt x="684" y="47"/>
                    <a:pt x="681" y="41"/>
                    <a:pt x="683" y="34"/>
                  </a:cubicBezTo>
                  <a:cubicBezTo>
                    <a:pt x="686" y="25"/>
                    <a:pt x="698" y="26"/>
                    <a:pt x="705" y="20"/>
                  </a:cubicBezTo>
                  <a:cubicBezTo>
                    <a:pt x="714" y="23"/>
                    <a:pt x="726" y="23"/>
                    <a:pt x="734" y="28"/>
                  </a:cubicBezTo>
                  <a:cubicBezTo>
                    <a:pt x="732" y="50"/>
                    <a:pt x="731" y="72"/>
                    <a:pt x="731" y="90"/>
                  </a:cubicBezTo>
                  <a:cubicBezTo>
                    <a:pt x="732" y="92"/>
                    <a:pt x="736" y="90"/>
                    <a:pt x="737" y="92"/>
                  </a:cubicBezTo>
                  <a:cubicBezTo>
                    <a:pt x="739" y="77"/>
                    <a:pt x="741" y="61"/>
                    <a:pt x="741" y="45"/>
                  </a:cubicBezTo>
                  <a:cubicBezTo>
                    <a:pt x="745" y="41"/>
                    <a:pt x="748" y="37"/>
                    <a:pt x="751" y="31"/>
                  </a:cubicBezTo>
                  <a:cubicBezTo>
                    <a:pt x="763" y="31"/>
                    <a:pt x="772" y="29"/>
                    <a:pt x="783" y="33"/>
                  </a:cubicBezTo>
                  <a:cubicBezTo>
                    <a:pt x="786" y="37"/>
                    <a:pt x="780" y="41"/>
                    <a:pt x="783" y="45"/>
                  </a:cubicBezTo>
                  <a:cubicBezTo>
                    <a:pt x="801" y="29"/>
                    <a:pt x="836" y="44"/>
                    <a:pt x="847" y="60"/>
                  </a:cubicBezTo>
                  <a:cubicBezTo>
                    <a:pt x="851" y="55"/>
                    <a:pt x="852" y="49"/>
                    <a:pt x="857" y="45"/>
                  </a:cubicBezTo>
                  <a:cubicBezTo>
                    <a:pt x="876" y="29"/>
                    <a:pt x="910" y="47"/>
                    <a:pt x="920" y="60"/>
                  </a:cubicBezTo>
                  <a:cubicBezTo>
                    <a:pt x="923" y="54"/>
                    <a:pt x="920" y="47"/>
                    <a:pt x="922" y="42"/>
                  </a:cubicBezTo>
                  <a:cubicBezTo>
                    <a:pt x="924" y="37"/>
                    <a:pt x="932" y="35"/>
                    <a:pt x="932" y="30"/>
                  </a:cubicBezTo>
                  <a:cubicBezTo>
                    <a:pt x="939" y="28"/>
                    <a:pt x="946" y="30"/>
                    <a:pt x="954" y="31"/>
                  </a:cubicBezTo>
                  <a:cubicBezTo>
                    <a:pt x="956" y="61"/>
                    <a:pt x="955" y="96"/>
                    <a:pt x="955" y="128"/>
                  </a:cubicBezTo>
                  <a:cubicBezTo>
                    <a:pt x="965" y="128"/>
                    <a:pt x="980" y="122"/>
                    <a:pt x="992" y="125"/>
                  </a:cubicBezTo>
                  <a:cubicBezTo>
                    <a:pt x="992" y="135"/>
                    <a:pt x="990" y="143"/>
                    <a:pt x="990" y="153"/>
                  </a:cubicBezTo>
                  <a:cubicBezTo>
                    <a:pt x="987" y="156"/>
                    <a:pt x="983" y="157"/>
                    <a:pt x="979" y="158"/>
                  </a:cubicBezTo>
                  <a:cubicBezTo>
                    <a:pt x="998" y="161"/>
                    <a:pt x="1018" y="163"/>
                    <a:pt x="1038" y="166"/>
                  </a:cubicBezTo>
                  <a:cubicBezTo>
                    <a:pt x="1039" y="167"/>
                    <a:pt x="1041" y="169"/>
                    <a:pt x="1041" y="173"/>
                  </a:cubicBezTo>
                  <a:cubicBezTo>
                    <a:pt x="1055" y="194"/>
                    <a:pt x="1066" y="216"/>
                    <a:pt x="1079" y="239"/>
                  </a:cubicBezTo>
                  <a:cubicBezTo>
                    <a:pt x="1084" y="246"/>
                    <a:pt x="1090" y="252"/>
                    <a:pt x="1094" y="259"/>
                  </a:cubicBezTo>
                  <a:cubicBezTo>
                    <a:pt x="1096" y="263"/>
                    <a:pt x="1097" y="269"/>
                    <a:pt x="1100" y="273"/>
                  </a:cubicBezTo>
                  <a:cubicBezTo>
                    <a:pt x="1105" y="283"/>
                    <a:pt x="1117" y="289"/>
                    <a:pt x="1117" y="304"/>
                  </a:cubicBezTo>
                  <a:cubicBezTo>
                    <a:pt x="1116" y="307"/>
                    <a:pt x="1112" y="307"/>
                    <a:pt x="1111" y="307"/>
                  </a:cubicBezTo>
                  <a:cubicBezTo>
                    <a:pt x="1111" y="309"/>
                    <a:pt x="1110" y="310"/>
                    <a:pt x="1108" y="311"/>
                  </a:cubicBezTo>
                  <a:cubicBezTo>
                    <a:pt x="1124" y="414"/>
                    <a:pt x="1099" y="515"/>
                    <a:pt x="1108" y="624"/>
                  </a:cubicBezTo>
                  <a:cubicBezTo>
                    <a:pt x="1111" y="659"/>
                    <a:pt x="1109" y="697"/>
                    <a:pt x="1106" y="733"/>
                  </a:cubicBezTo>
                  <a:cubicBezTo>
                    <a:pt x="1104" y="755"/>
                    <a:pt x="1108" y="780"/>
                    <a:pt x="1106" y="803"/>
                  </a:cubicBezTo>
                  <a:cubicBezTo>
                    <a:pt x="1106" y="807"/>
                    <a:pt x="1104" y="811"/>
                    <a:pt x="1104" y="815"/>
                  </a:cubicBezTo>
                  <a:cubicBezTo>
                    <a:pt x="1103" y="823"/>
                    <a:pt x="1104" y="830"/>
                    <a:pt x="1104" y="835"/>
                  </a:cubicBezTo>
                  <a:cubicBezTo>
                    <a:pt x="1102" y="844"/>
                    <a:pt x="1098" y="851"/>
                    <a:pt x="1098" y="864"/>
                  </a:cubicBezTo>
                  <a:cubicBezTo>
                    <a:pt x="1108" y="862"/>
                    <a:pt x="1119" y="863"/>
                    <a:pt x="1124" y="870"/>
                  </a:cubicBezTo>
                  <a:cubicBezTo>
                    <a:pt x="1132" y="865"/>
                    <a:pt x="1139" y="852"/>
                    <a:pt x="1153" y="857"/>
                  </a:cubicBezTo>
                  <a:cubicBezTo>
                    <a:pt x="1155" y="862"/>
                    <a:pt x="1154" y="865"/>
                    <a:pt x="1154" y="870"/>
                  </a:cubicBezTo>
                  <a:cubicBezTo>
                    <a:pt x="1162" y="867"/>
                    <a:pt x="1175" y="854"/>
                    <a:pt x="1188" y="863"/>
                  </a:cubicBezTo>
                  <a:cubicBezTo>
                    <a:pt x="1190" y="868"/>
                    <a:pt x="1198" y="874"/>
                    <a:pt x="1196" y="878"/>
                  </a:cubicBezTo>
                  <a:cubicBezTo>
                    <a:pt x="1187" y="878"/>
                    <a:pt x="1188" y="867"/>
                    <a:pt x="1182" y="865"/>
                  </a:cubicBezTo>
                  <a:cubicBezTo>
                    <a:pt x="1174" y="864"/>
                    <a:pt x="1168" y="867"/>
                    <a:pt x="1163" y="870"/>
                  </a:cubicBezTo>
                  <a:cubicBezTo>
                    <a:pt x="1157" y="875"/>
                    <a:pt x="1153" y="882"/>
                    <a:pt x="1146" y="883"/>
                  </a:cubicBezTo>
                  <a:cubicBezTo>
                    <a:pt x="1145" y="877"/>
                    <a:pt x="1153" y="867"/>
                    <a:pt x="1149" y="860"/>
                  </a:cubicBezTo>
                  <a:cubicBezTo>
                    <a:pt x="1141" y="861"/>
                    <a:pt x="1135" y="865"/>
                    <a:pt x="1131" y="870"/>
                  </a:cubicBezTo>
                  <a:cubicBezTo>
                    <a:pt x="1127" y="874"/>
                    <a:pt x="1127" y="882"/>
                    <a:pt x="1120" y="884"/>
                  </a:cubicBezTo>
                  <a:cubicBezTo>
                    <a:pt x="1117" y="880"/>
                    <a:pt x="1122" y="876"/>
                    <a:pt x="1120" y="873"/>
                  </a:cubicBezTo>
                  <a:cubicBezTo>
                    <a:pt x="1113" y="864"/>
                    <a:pt x="1098" y="872"/>
                    <a:pt x="1091" y="868"/>
                  </a:cubicBezTo>
                  <a:cubicBezTo>
                    <a:pt x="1092" y="864"/>
                    <a:pt x="1090" y="859"/>
                    <a:pt x="1091" y="854"/>
                  </a:cubicBezTo>
                  <a:cubicBezTo>
                    <a:pt x="1091" y="847"/>
                    <a:pt x="1095" y="840"/>
                    <a:pt x="1096" y="834"/>
                  </a:cubicBezTo>
                  <a:cubicBezTo>
                    <a:pt x="1096" y="828"/>
                    <a:pt x="1095" y="822"/>
                    <a:pt x="1096" y="815"/>
                  </a:cubicBezTo>
                  <a:cubicBezTo>
                    <a:pt x="1096" y="812"/>
                    <a:pt x="1098" y="809"/>
                    <a:pt x="1098" y="806"/>
                  </a:cubicBezTo>
                  <a:cubicBezTo>
                    <a:pt x="1101" y="782"/>
                    <a:pt x="1096" y="757"/>
                    <a:pt x="1098" y="733"/>
                  </a:cubicBezTo>
                  <a:cubicBezTo>
                    <a:pt x="1101" y="698"/>
                    <a:pt x="1101" y="662"/>
                    <a:pt x="1100" y="633"/>
                  </a:cubicBezTo>
                  <a:cubicBezTo>
                    <a:pt x="1100" y="621"/>
                    <a:pt x="1097" y="609"/>
                    <a:pt x="1097" y="597"/>
                  </a:cubicBezTo>
                  <a:cubicBezTo>
                    <a:pt x="1098" y="561"/>
                    <a:pt x="1097" y="525"/>
                    <a:pt x="1100" y="488"/>
                  </a:cubicBezTo>
                  <a:cubicBezTo>
                    <a:pt x="1105" y="434"/>
                    <a:pt x="1106" y="378"/>
                    <a:pt x="1103" y="315"/>
                  </a:cubicBezTo>
                  <a:cubicBezTo>
                    <a:pt x="1056" y="317"/>
                    <a:pt x="1001" y="317"/>
                    <a:pt x="952" y="314"/>
                  </a:cubicBezTo>
                  <a:cubicBezTo>
                    <a:pt x="936" y="313"/>
                    <a:pt x="920" y="314"/>
                    <a:pt x="904" y="313"/>
                  </a:cubicBezTo>
                  <a:cubicBezTo>
                    <a:pt x="862" y="310"/>
                    <a:pt x="823" y="314"/>
                    <a:pt x="779" y="312"/>
                  </a:cubicBezTo>
                  <a:cubicBezTo>
                    <a:pt x="696" y="309"/>
                    <a:pt x="615" y="298"/>
                    <a:pt x="534" y="294"/>
                  </a:cubicBezTo>
                  <a:cubicBezTo>
                    <a:pt x="527" y="294"/>
                    <a:pt x="520" y="292"/>
                    <a:pt x="513" y="292"/>
                  </a:cubicBezTo>
                  <a:cubicBezTo>
                    <a:pt x="434" y="290"/>
                    <a:pt x="361" y="296"/>
                    <a:pt x="292" y="291"/>
                  </a:cubicBezTo>
                  <a:cubicBezTo>
                    <a:pt x="286" y="336"/>
                    <a:pt x="289" y="380"/>
                    <a:pt x="287" y="422"/>
                  </a:cubicBezTo>
                  <a:cubicBezTo>
                    <a:pt x="286" y="455"/>
                    <a:pt x="285" y="488"/>
                    <a:pt x="283" y="520"/>
                  </a:cubicBezTo>
                  <a:cubicBezTo>
                    <a:pt x="281" y="574"/>
                    <a:pt x="279" y="629"/>
                    <a:pt x="281" y="680"/>
                  </a:cubicBezTo>
                  <a:cubicBezTo>
                    <a:pt x="283" y="718"/>
                    <a:pt x="282" y="759"/>
                    <a:pt x="288" y="796"/>
                  </a:cubicBezTo>
                  <a:cubicBezTo>
                    <a:pt x="291" y="814"/>
                    <a:pt x="291" y="831"/>
                    <a:pt x="292" y="847"/>
                  </a:cubicBezTo>
                  <a:cubicBezTo>
                    <a:pt x="301" y="842"/>
                    <a:pt x="315" y="843"/>
                    <a:pt x="329" y="843"/>
                  </a:cubicBezTo>
                  <a:cubicBezTo>
                    <a:pt x="329" y="837"/>
                    <a:pt x="326" y="830"/>
                    <a:pt x="328" y="825"/>
                  </a:cubicBezTo>
                  <a:cubicBezTo>
                    <a:pt x="333" y="828"/>
                    <a:pt x="332" y="837"/>
                    <a:pt x="333" y="843"/>
                  </a:cubicBezTo>
                  <a:cubicBezTo>
                    <a:pt x="341" y="844"/>
                    <a:pt x="352" y="841"/>
                    <a:pt x="356" y="845"/>
                  </a:cubicBezTo>
                  <a:cubicBezTo>
                    <a:pt x="353" y="851"/>
                    <a:pt x="333" y="843"/>
                    <a:pt x="333" y="850"/>
                  </a:cubicBezTo>
                  <a:cubicBezTo>
                    <a:pt x="330" y="851"/>
                    <a:pt x="332" y="847"/>
                    <a:pt x="330" y="847"/>
                  </a:cubicBezTo>
                  <a:cubicBezTo>
                    <a:pt x="317" y="847"/>
                    <a:pt x="302" y="846"/>
                    <a:pt x="293" y="850"/>
                  </a:cubicBezTo>
                  <a:cubicBezTo>
                    <a:pt x="292" y="857"/>
                    <a:pt x="297" y="863"/>
                    <a:pt x="292" y="866"/>
                  </a:cubicBezTo>
                  <a:cubicBezTo>
                    <a:pt x="288" y="866"/>
                    <a:pt x="288" y="860"/>
                    <a:pt x="287" y="858"/>
                  </a:cubicBezTo>
                  <a:cubicBezTo>
                    <a:pt x="285" y="846"/>
                    <a:pt x="288" y="830"/>
                    <a:pt x="286" y="819"/>
                  </a:cubicBezTo>
                  <a:cubicBezTo>
                    <a:pt x="285" y="815"/>
                    <a:pt x="282" y="811"/>
                    <a:pt x="282" y="804"/>
                  </a:cubicBezTo>
                  <a:cubicBezTo>
                    <a:pt x="280" y="778"/>
                    <a:pt x="277" y="758"/>
                    <a:pt x="276" y="732"/>
                  </a:cubicBezTo>
                  <a:cubicBezTo>
                    <a:pt x="273" y="665"/>
                    <a:pt x="272" y="593"/>
                    <a:pt x="275" y="522"/>
                  </a:cubicBezTo>
                  <a:cubicBezTo>
                    <a:pt x="278" y="467"/>
                    <a:pt x="279" y="415"/>
                    <a:pt x="281" y="366"/>
                  </a:cubicBezTo>
                  <a:cubicBezTo>
                    <a:pt x="282" y="340"/>
                    <a:pt x="283" y="312"/>
                    <a:pt x="287" y="290"/>
                  </a:cubicBezTo>
                  <a:cubicBezTo>
                    <a:pt x="282" y="290"/>
                    <a:pt x="276" y="298"/>
                    <a:pt x="273" y="302"/>
                  </a:cubicBezTo>
                  <a:cubicBezTo>
                    <a:pt x="253" y="307"/>
                    <a:pt x="239" y="318"/>
                    <a:pt x="222" y="326"/>
                  </a:cubicBezTo>
                  <a:cubicBezTo>
                    <a:pt x="222" y="329"/>
                    <a:pt x="226" y="328"/>
                    <a:pt x="224" y="332"/>
                  </a:cubicBezTo>
                  <a:cubicBezTo>
                    <a:pt x="221" y="333"/>
                    <a:pt x="218" y="332"/>
                    <a:pt x="215" y="331"/>
                  </a:cubicBezTo>
                  <a:cubicBezTo>
                    <a:pt x="206" y="336"/>
                    <a:pt x="198" y="342"/>
                    <a:pt x="189" y="348"/>
                  </a:cubicBezTo>
                  <a:cubicBezTo>
                    <a:pt x="188" y="348"/>
                    <a:pt x="189" y="351"/>
                    <a:pt x="187" y="352"/>
                  </a:cubicBezTo>
                  <a:cubicBezTo>
                    <a:pt x="177" y="352"/>
                    <a:pt x="173" y="357"/>
                    <a:pt x="166" y="360"/>
                  </a:cubicBezTo>
                  <a:cubicBezTo>
                    <a:pt x="168" y="435"/>
                    <a:pt x="167" y="506"/>
                    <a:pt x="167" y="564"/>
                  </a:cubicBezTo>
                  <a:cubicBezTo>
                    <a:pt x="167" y="592"/>
                    <a:pt x="169" y="615"/>
                    <a:pt x="165" y="644"/>
                  </a:cubicBezTo>
                  <a:cubicBezTo>
                    <a:pt x="165" y="644"/>
                    <a:pt x="165" y="644"/>
                    <a:pt x="165" y="644"/>
                  </a:cubicBezTo>
                  <a:close/>
                  <a:moveTo>
                    <a:pt x="491" y="36"/>
                  </a:moveTo>
                  <a:cubicBezTo>
                    <a:pt x="489" y="37"/>
                    <a:pt x="489" y="40"/>
                    <a:pt x="487" y="38"/>
                  </a:cubicBezTo>
                  <a:cubicBezTo>
                    <a:pt x="487" y="31"/>
                    <a:pt x="495" y="27"/>
                    <a:pt x="495" y="23"/>
                  </a:cubicBezTo>
                  <a:cubicBezTo>
                    <a:pt x="484" y="26"/>
                    <a:pt x="479" y="48"/>
                    <a:pt x="488" y="56"/>
                  </a:cubicBezTo>
                  <a:cubicBezTo>
                    <a:pt x="490" y="52"/>
                    <a:pt x="496" y="47"/>
                    <a:pt x="492" y="40"/>
                  </a:cubicBezTo>
                  <a:cubicBezTo>
                    <a:pt x="490" y="42"/>
                    <a:pt x="490" y="46"/>
                    <a:pt x="489" y="49"/>
                  </a:cubicBezTo>
                  <a:cubicBezTo>
                    <a:pt x="482" y="46"/>
                    <a:pt x="493" y="36"/>
                    <a:pt x="491" y="36"/>
                  </a:cubicBezTo>
                  <a:close/>
                  <a:moveTo>
                    <a:pt x="704" y="27"/>
                  </a:moveTo>
                  <a:cubicBezTo>
                    <a:pt x="706" y="62"/>
                    <a:pt x="711" y="99"/>
                    <a:pt x="705" y="134"/>
                  </a:cubicBezTo>
                  <a:cubicBezTo>
                    <a:pt x="702" y="135"/>
                    <a:pt x="703" y="131"/>
                    <a:pt x="702" y="131"/>
                  </a:cubicBezTo>
                  <a:cubicBezTo>
                    <a:pt x="700" y="135"/>
                    <a:pt x="699" y="138"/>
                    <a:pt x="694" y="139"/>
                  </a:cubicBezTo>
                  <a:cubicBezTo>
                    <a:pt x="697" y="132"/>
                    <a:pt x="705" y="126"/>
                    <a:pt x="702" y="115"/>
                  </a:cubicBezTo>
                  <a:cubicBezTo>
                    <a:pt x="700" y="119"/>
                    <a:pt x="699" y="123"/>
                    <a:pt x="696" y="125"/>
                  </a:cubicBezTo>
                  <a:cubicBezTo>
                    <a:pt x="695" y="116"/>
                    <a:pt x="707" y="108"/>
                    <a:pt x="703" y="99"/>
                  </a:cubicBezTo>
                  <a:cubicBezTo>
                    <a:pt x="699" y="103"/>
                    <a:pt x="697" y="113"/>
                    <a:pt x="690" y="112"/>
                  </a:cubicBezTo>
                  <a:cubicBezTo>
                    <a:pt x="694" y="104"/>
                    <a:pt x="705" y="99"/>
                    <a:pt x="702" y="86"/>
                  </a:cubicBezTo>
                  <a:cubicBezTo>
                    <a:pt x="699" y="95"/>
                    <a:pt x="690" y="99"/>
                    <a:pt x="687" y="109"/>
                  </a:cubicBezTo>
                  <a:cubicBezTo>
                    <a:pt x="690" y="119"/>
                    <a:pt x="688" y="134"/>
                    <a:pt x="690" y="145"/>
                  </a:cubicBezTo>
                  <a:cubicBezTo>
                    <a:pt x="703" y="146"/>
                    <a:pt x="715" y="150"/>
                    <a:pt x="728" y="147"/>
                  </a:cubicBezTo>
                  <a:cubicBezTo>
                    <a:pt x="730" y="141"/>
                    <a:pt x="727" y="127"/>
                    <a:pt x="731" y="120"/>
                  </a:cubicBezTo>
                  <a:cubicBezTo>
                    <a:pt x="738" y="119"/>
                    <a:pt x="749" y="119"/>
                    <a:pt x="756" y="116"/>
                  </a:cubicBezTo>
                  <a:cubicBezTo>
                    <a:pt x="760" y="126"/>
                    <a:pt x="759" y="137"/>
                    <a:pt x="760" y="151"/>
                  </a:cubicBezTo>
                  <a:cubicBezTo>
                    <a:pt x="773" y="151"/>
                    <a:pt x="785" y="150"/>
                    <a:pt x="798" y="149"/>
                  </a:cubicBezTo>
                  <a:cubicBezTo>
                    <a:pt x="797" y="146"/>
                    <a:pt x="790" y="145"/>
                    <a:pt x="793" y="140"/>
                  </a:cubicBezTo>
                  <a:cubicBezTo>
                    <a:pt x="799" y="147"/>
                    <a:pt x="809" y="151"/>
                    <a:pt x="823" y="148"/>
                  </a:cubicBezTo>
                  <a:cubicBezTo>
                    <a:pt x="840" y="145"/>
                    <a:pt x="853" y="121"/>
                    <a:pt x="855" y="101"/>
                  </a:cubicBezTo>
                  <a:cubicBezTo>
                    <a:pt x="858" y="62"/>
                    <a:pt x="815" y="30"/>
                    <a:pt x="785" y="47"/>
                  </a:cubicBezTo>
                  <a:cubicBezTo>
                    <a:pt x="782" y="61"/>
                    <a:pt x="785" y="78"/>
                    <a:pt x="788" y="94"/>
                  </a:cubicBezTo>
                  <a:cubicBezTo>
                    <a:pt x="789" y="86"/>
                    <a:pt x="795" y="80"/>
                    <a:pt x="797" y="75"/>
                  </a:cubicBezTo>
                  <a:cubicBezTo>
                    <a:pt x="833" y="62"/>
                    <a:pt x="838" y="120"/>
                    <a:pt x="814" y="128"/>
                  </a:cubicBezTo>
                  <a:cubicBezTo>
                    <a:pt x="801" y="132"/>
                    <a:pt x="796" y="123"/>
                    <a:pt x="790" y="118"/>
                  </a:cubicBezTo>
                  <a:cubicBezTo>
                    <a:pt x="792" y="127"/>
                    <a:pt x="788" y="133"/>
                    <a:pt x="787" y="139"/>
                  </a:cubicBezTo>
                  <a:cubicBezTo>
                    <a:pt x="787" y="141"/>
                    <a:pt x="789" y="146"/>
                    <a:pt x="785" y="146"/>
                  </a:cubicBezTo>
                  <a:cubicBezTo>
                    <a:pt x="780" y="139"/>
                    <a:pt x="786" y="131"/>
                    <a:pt x="786" y="123"/>
                  </a:cubicBezTo>
                  <a:cubicBezTo>
                    <a:pt x="786" y="113"/>
                    <a:pt x="782" y="100"/>
                    <a:pt x="781" y="89"/>
                  </a:cubicBezTo>
                  <a:cubicBezTo>
                    <a:pt x="780" y="71"/>
                    <a:pt x="779" y="50"/>
                    <a:pt x="778" y="35"/>
                  </a:cubicBezTo>
                  <a:cubicBezTo>
                    <a:pt x="770" y="37"/>
                    <a:pt x="762" y="35"/>
                    <a:pt x="754" y="36"/>
                  </a:cubicBezTo>
                  <a:cubicBezTo>
                    <a:pt x="757" y="47"/>
                    <a:pt x="752" y="66"/>
                    <a:pt x="757" y="74"/>
                  </a:cubicBezTo>
                  <a:cubicBezTo>
                    <a:pt x="752" y="78"/>
                    <a:pt x="756" y="87"/>
                    <a:pt x="756" y="93"/>
                  </a:cubicBezTo>
                  <a:cubicBezTo>
                    <a:pt x="751" y="100"/>
                    <a:pt x="736" y="96"/>
                    <a:pt x="727" y="94"/>
                  </a:cubicBezTo>
                  <a:cubicBezTo>
                    <a:pt x="725" y="71"/>
                    <a:pt x="726" y="54"/>
                    <a:pt x="730" y="31"/>
                  </a:cubicBezTo>
                  <a:cubicBezTo>
                    <a:pt x="722" y="28"/>
                    <a:pt x="710" y="23"/>
                    <a:pt x="704" y="27"/>
                  </a:cubicBezTo>
                  <a:close/>
                  <a:moveTo>
                    <a:pt x="608" y="45"/>
                  </a:moveTo>
                  <a:cubicBezTo>
                    <a:pt x="615" y="37"/>
                    <a:pt x="624" y="31"/>
                    <a:pt x="635" y="26"/>
                  </a:cubicBezTo>
                  <a:cubicBezTo>
                    <a:pt x="619" y="26"/>
                    <a:pt x="614" y="36"/>
                    <a:pt x="608" y="45"/>
                  </a:cubicBezTo>
                  <a:close/>
                  <a:moveTo>
                    <a:pt x="688" y="49"/>
                  </a:moveTo>
                  <a:cubicBezTo>
                    <a:pt x="694" y="45"/>
                    <a:pt x="702" y="33"/>
                    <a:pt x="701" y="27"/>
                  </a:cubicBezTo>
                  <a:cubicBezTo>
                    <a:pt x="700" y="27"/>
                    <a:pt x="700" y="27"/>
                    <a:pt x="699" y="27"/>
                  </a:cubicBezTo>
                  <a:cubicBezTo>
                    <a:pt x="697" y="36"/>
                    <a:pt x="689" y="39"/>
                    <a:pt x="688" y="49"/>
                  </a:cubicBezTo>
                  <a:close/>
                  <a:moveTo>
                    <a:pt x="604" y="89"/>
                  </a:moveTo>
                  <a:cubicBezTo>
                    <a:pt x="608" y="106"/>
                    <a:pt x="621" y="115"/>
                    <a:pt x="633" y="127"/>
                  </a:cubicBezTo>
                  <a:cubicBezTo>
                    <a:pt x="656" y="140"/>
                    <a:pt x="672" y="121"/>
                    <a:pt x="683" y="106"/>
                  </a:cubicBezTo>
                  <a:cubicBezTo>
                    <a:pt x="684" y="103"/>
                    <a:pt x="682" y="99"/>
                    <a:pt x="683" y="98"/>
                  </a:cubicBezTo>
                  <a:cubicBezTo>
                    <a:pt x="686" y="97"/>
                    <a:pt x="686" y="100"/>
                    <a:pt x="687" y="100"/>
                  </a:cubicBezTo>
                  <a:cubicBezTo>
                    <a:pt x="689" y="96"/>
                    <a:pt x="690" y="91"/>
                    <a:pt x="689" y="84"/>
                  </a:cubicBezTo>
                  <a:cubicBezTo>
                    <a:pt x="687" y="80"/>
                    <a:pt x="682" y="78"/>
                    <a:pt x="677" y="75"/>
                  </a:cubicBezTo>
                  <a:cubicBezTo>
                    <a:pt x="677" y="90"/>
                    <a:pt x="655" y="100"/>
                    <a:pt x="645" y="89"/>
                  </a:cubicBezTo>
                  <a:cubicBezTo>
                    <a:pt x="631" y="76"/>
                    <a:pt x="639" y="38"/>
                    <a:pt x="664" y="48"/>
                  </a:cubicBezTo>
                  <a:cubicBezTo>
                    <a:pt x="664" y="42"/>
                    <a:pt x="661" y="38"/>
                    <a:pt x="660" y="33"/>
                  </a:cubicBezTo>
                  <a:cubicBezTo>
                    <a:pt x="625" y="19"/>
                    <a:pt x="597" y="57"/>
                    <a:pt x="604" y="89"/>
                  </a:cubicBezTo>
                  <a:close/>
                  <a:moveTo>
                    <a:pt x="688" y="41"/>
                  </a:moveTo>
                  <a:cubicBezTo>
                    <a:pt x="689" y="37"/>
                    <a:pt x="694" y="32"/>
                    <a:pt x="693" y="30"/>
                  </a:cubicBezTo>
                  <a:cubicBezTo>
                    <a:pt x="690" y="31"/>
                    <a:pt x="685" y="35"/>
                    <a:pt x="688" y="41"/>
                  </a:cubicBezTo>
                  <a:close/>
                  <a:moveTo>
                    <a:pt x="604" y="42"/>
                  </a:moveTo>
                  <a:cubicBezTo>
                    <a:pt x="607" y="37"/>
                    <a:pt x="613" y="35"/>
                    <a:pt x="616" y="31"/>
                  </a:cubicBezTo>
                  <a:cubicBezTo>
                    <a:pt x="611" y="33"/>
                    <a:pt x="603" y="36"/>
                    <a:pt x="604" y="42"/>
                  </a:cubicBezTo>
                  <a:close/>
                  <a:moveTo>
                    <a:pt x="936" y="33"/>
                  </a:moveTo>
                  <a:cubicBezTo>
                    <a:pt x="937" y="34"/>
                    <a:pt x="936" y="35"/>
                    <a:pt x="935" y="35"/>
                  </a:cubicBezTo>
                  <a:cubicBezTo>
                    <a:pt x="940" y="61"/>
                    <a:pt x="941" y="97"/>
                    <a:pt x="939" y="123"/>
                  </a:cubicBezTo>
                  <a:cubicBezTo>
                    <a:pt x="938" y="131"/>
                    <a:pt x="939" y="141"/>
                    <a:pt x="932" y="145"/>
                  </a:cubicBezTo>
                  <a:cubicBezTo>
                    <a:pt x="932" y="135"/>
                    <a:pt x="936" y="121"/>
                    <a:pt x="934" y="111"/>
                  </a:cubicBezTo>
                  <a:cubicBezTo>
                    <a:pt x="930" y="131"/>
                    <a:pt x="917" y="143"/>
                    <a:pt x="901" y="151"/>
                  </a:cubicBezTo>
                  <a:cubicBezTo>
                    <a:pt x="912" y="154"/>
                    <a:pt x="930" y="153"/>
                    <a:pt x="938" y="154"/>
                  </a:cubicBezTo>
                  <a:cubicBezTo>
                    <a:pt x="935" y="153"/>
                    <a:pt x="932" y="151"/>
                    <a:pt x="932" y="147"/>
                  </a:cubicBezTo>
                  <a:cubicBezTo>
                    <a:pt x="944" y="155"/>
                    <a:pt x="968" y="154"/>
                    <a:pt x="984" y="151"/>
                  </a:cubicBezTo>
                  <a:cubicBezTo>
                    <a:pt x="985" y="143"/>
                    <a:pt x="986" y="136"/>
                    <a:pt x="987" y="128"/>
                  </a:cubicBezTo>
                  <a:cubicBezTo>
                    <a:pt x="974" y="128"/>
                    <a:pt x="961" y="132"/>
                    <a:pt x="952" y="133"/>
                  </a:cubicBezTo>
                  <a:cubicBezTo>
                    <a:pt x="950" y="102"/>
                    <a:pt x="952" y="67"/>
                    <a:pt x="951" y="34"/>
                  </a:cubicBezTo>
                  <a:cubicBezTo>
                    <a:pt x="945" y="34"/>
                    <a:pt x="941" y="33"/>
                    <a:pt x="936" y="33"/>
                  </a:cubicBezTo>
                  <a:close/>
                  <a:moveTo>
                    <a:pt x="689" y="58"/>
                  </a:moveTo>
                  <a:cubicBezTo>
                    <a:pt x="692" y="51"/>
                    <a:pt x="702" y="47"/>
                    <a:pt x="700" y="38"/>
                  </a:cubicBezTo>
                  <a:cubicBezTo>
                    <a:pt x="698" y="46"/>
                    <a:pt x="688" y="49"/>
                    <a:pt x="689" y="58"/>
                  </a:cubicBezTo>
                  <a:close/>
                  <a:moveTo>
                    <a:pt x="927" y="44"/>
                  </a:moveTo>
                  <a:cubicBezTo>
                    <a:pt x="928" y="43"/>
                    <a:pt x="929" y="41"/>
                    <a:pt x="930" y="42"/>
                  </a:cubicBezTo>
                  <a:cubicBezTo>
                    <a:pt x="930" y="50"/>
                    <a:pt x="923" y="56"/>
                    <a:pt x="924" y="64"/>
                  </a:cubicBezTo>
                  <a:cubicBezTo>
                    <a:pt x="930" y="59"/>
                    <a:pt x="935" y="49"/>
                    <a:pt x="931" y="39"/>
                  </a:cubicBezTo>
                  <a:cubicBezTo>
                    <a:pt x="930" y="41"/>
                    <a:pt x="924" y="42"/>
                    <a:pt x="927" y="44"/>
                  </a:cubicBezTo>
                  <a:close/>
                  <a:moveTo>
                    <a:pt x="746" y="58"/>
                  </a:moveTo>
                  <a:cubicBezTo>
                    <a:pt x="747" y="53"/>
                    <a:pt x="753" y="45"/>
                    <a:pt x="749" y="41"/>
                  </a:cubicBezTo>
                  <a:cubicBezTo>
                    <a:pt x="746" y="44"/>
                    <a:pt x="743" y="52"/>
                    <a:pt x="746" y="58"/>
                  </a:cubicBezTo>
                  <a:close/>
                  <a:moveTo>
                    <a:pt x="866" y="151"/>
                  </a:moveTo>
                  <a:cubicBezTo>
                    <a:pt x="874" y="151"/>
                    <a:pt x="881" y="151"/>
                    <a:pt x="889" y="151"/>
                  </a:cubicBezTo>
                  <a:cubicBezTo>
                    <a:pt x="905" y="144"/>
                    <a:pt x="917" y="137"/>
                    <a:pt x="924" y="124"/>
                  </a:cubicBezTo>
                  <a:cubicBezTo>
                    <a:pt x="943" y="90"/>
                    <a:pt x="913" y="47"/>
                    <a:pt x="881" y="43"/>
                  </a:cubicBezTo>
                  <a:cubicBezTo>
                    <a:pt x="862" y="41"/>
                    <a:pt x="856" y="51"/>
                    <a:pt x="849" y="63"/>
                  </a:cubicBezTo>
                  <a:cubicBezTo>
                    <a:pt x="870" y="89"/>
                    <a:pt x="858" y="136"/>
                    <a:pt x="833" y="149"/>
                  </a:cubicBezTo>
                  <a:cubicBezTo>
                    <a:pt x="841" y="150"/>
                    <a:pt x="849" y="151"/>
                    <a:pt x="858" y="151"/>
                  </a:cubicBezTo>
                  <a:cubicBezTo>
                    <a:pt x="857" y="147"/>
                    <a:pt x="847" y="136"/>
                    <a:pt x="853" y="130"/>
                  </a:cubicBezTo>
                  <a:cubicBezTo>
                    <a:pt x="856" y="139"/>
                    <a:pt x="859" y="147"/>
                    <a:pt x="866" y="151"/>
                  </a:cubicBezTo>
                  <a:close/>
                  <a:moveTo>
                    <a:pt x="593" y="62"/>
                  </a:moveTo>
                  <a:cubicBezTo>
                    <a:pt x="595" y="65"/>
                    <a:pt x="597" y="67"/>
                    <a:pt x="599" y="69"/>
                  </a:cubicBezTo>
                  <a:cubicBezTo>
                    <a:pt x="598" y="66"/>
                    <a:pt x="600" y="65"/>
                    <a:pt x="600" y="62"/>
                  </a:cubicBezTo>
                  <a:cubicBezTo>
                    <a:pt x="598" y="61"/>
                    <a:pt x="597" y="65"/>
                    <a:pt x="596" y="63"/>
                  </a:cubicBezTo>
                  <a:cubicBezTo>
                    <a:pt x="597" y="59"/>
                    <a:pt x="602" y="54"/>
                    <a:pt x="602" y="52"/>
                  </a:cubicBezTo>
                  <a:cubicBezTo>
                    <a:pt x="602" y="53"/>
                    <a:pt x="600" y="55"/>
                    <a:pt x="599" y="53"/>
                  </a:cubicBezTo>
                  <a:cubicBezTo>
                    <a:pt x="600" y="49"/>
                    <a:pt x="605" y="46"/>
                    <a:pt x="605" y="44"/>
                  </a:cubicBezTo>
                  <a:cubicBezTo>
                    <a:pt x="599" y="48"/>
                    <a:pt x="596" y="55"/>
                    <a:pt x="593" y="62"/>
                  </a:cubicBezTo>
                  <a:close/>
                  <a:moveTo>
                    <a:pt x="743" y="82"/>
                  </a:moveTo>
                  <a:cubicBezTo>
                    <a:pt x="745" y="77"/>
                    <a:pt x="753" y="65"/>
                    <a:pt x="750" y="55"/>
                  </a:cubicBezTo>
                  <a:cubicBezTo>
                    <a:pt x="747" y="63"/>
                    <a:pt x="743" y="70"/>
                    <a:pt x="743" y="82"/>
                  </a:cubicBezTo>
                  <a:close/>
                  <a:moveTo>
                    <a:pt x="925" y="68"/>
                  </a:moveTo>
                  <a:cubicBezTo>
                    <a:pt x="933" y="74"/>
                    <a:pt x="933" y="90"/>
                    <a:pt x="935" y="102"/>
                  </a:cubicBezTo>
                  <a:cubicBezTo>
                    <a:pt x="935" y="106"/>
                    <a:pt x="936" y="98"/>
                    <a:pt x="936" y="96"/>
                  </a:cubicBezTo>
                  <a:cubicBezTo>
                    <a:pt x="937" y="82"/>
                    <a:pt x="935" y="71"/>
                    <a:pt x="933" y="58"/>
                  </a:cubicBezTo>
                  <a:cubicBezTo>
                    <a:pt x="933" y="58"/>
                    <a:pt x="933" y="57"/>
                    <a:pt x="932" y="57"/>
                  </a:cubicBezTo>
                  <a:cubicBezTo>
                    <a:pt x="931" y="61"/>
                    <a:pt x="928" y="65"/>
                    <a:pt x="925" y="68"/>
                  </a:cubicBezTo>
                  <a:close/>
                  <a:moveTo>
                    <a:pt x="693" y="82"/>
                  </a:moveTo>
                  <a:cubicBezTo>
                    <a:pt x="697" y="79"/>
                    <a:pt x="700" y="73"/>
                    <a:pt x="702" y="72"/>
                  </a:cubicBezTo>
                  <a:cubicBezTo>
                    <a:pt x="701" y="68"/>
                    <a:pt x="704" y="63"/>
                    <a:pt x="702" y="59"/>
                  </a:cubicBezTo>
                  <a:cubicBezTo>
                    <a:pt x="700" y="68"/>
                    <a:pt x="686" y="73"/>
                    <a:pt x="693" y="82"/>
                  </a:cubicBezTo>
                  <a:close/>
                  <a:moveTo>
                    <a:pt x="741" y="93"/>
                  </a:moveTo>
                  <a:cubicBezTo>
                    <a:pt x="749" y="93"/>
                    <a:pt x="746" y="84"/>
                    <a:pt x="751" y="82"/>
                  </a:cubicBezTo>
                  <a:cubicBezTo>
                    <a:pt x="750" y="78"/>
                    <a:pt x="752" y="76"/>
                    <a:pt x="750" y="73"/>
                  </a:cubicBezTo>
                  <a:cubicBezTo>
                    <a:pt x="748" y="80"/>
                    <a:pt x="744" y="86"/>
                    <a:pt x="741" y="93"/>
                  </a:cubicBezTo>
                  <a:close/>
                  <a:moveTo>
                    <a:pt x="694" y="94"/>
                  </a:moveTo>
                  <a:cubicBezTo>
                    <a:pt x="697" y="88"/>
                    <a:pt x="706" y="84"/>
                    <a:pt x="702" y="75"/>
                  </a:cubicBezTo>
                  <a:cubicBezTo>
                    <a:pt x="700" y="82"/>
                    <a:pt x="691" y="85"/>
                    <a:pt x="694" y="94"/>
                  </a:cubicBezTo>
                  <a:close/>
                  <a:moveTo>
                    <a:pt x="798" y="78"/>
                  </a:moveTo>
                  <a:cubicBezTo>
                    <a:pt x="799" y="82"/>
                    <a:pt x="804" y="83"/>
                    <a:pt x="806" y="85"/>
                  </a:cubicBezTo>
                  <a:cubicBezTo>
                    <a:pt x="807" y="83"/>
                    <a:pt x="808" y="80"/>
                    <a:pt x="810" y="79"/>
                  </a:cubicBezTo>
                  <a:cubicBezTo>
                    <a:pt x="813" y="84"/>
                    <a:pt x="804" y="90"/>
                    <a:pt x="811" y="93"/>
                  </a:cubicBezTo>
                  <a:cubicBezTo>
                    <a:pt x="811" y="88"/>
                    <a:pt x="815" y="86"/>
                    <a:pt x="817" y="82"/>
                  </a:cubicBezTo>
                  <a:cubicBezTo>
                    <a:pt x="812" y="79"/>
                    <a:pt x="806" y="75"/>
                    <a:pt x="798" y="78"/>
                  </a:cubicBezTo>
                  <a:close/>
                  <a:moveTo>
                    <a:pt x="798" y="118"/>
                  </a:moveTo>
                  <a:cubicBezTo>
                    <a:pt x="810" y="110"/>
                    <a:pt x="807" y="88"/>
                    <a:pt x="796" y="82"/>
                  </a:cubicBezTo>
                  <a:cubicBezTo>
                    <a:pt x="789" y="92"/>
                    <a:pt x="788" y="112"/>
                    <a:pt x="798" y="118"/>
                  </a:cubicBezTo>
                  <a:close/>
                  <a:moveTo>
                    <a:pt x="815" y="92"/>
                  </a:moveTo>
                  <a:cubicBezTo>
                    <a:pt x="815" y="90"/>
                    <a:pt x="817" y="88"/>
                    <a:pt x="819" y="89"/>
                  </a:cubicBezTo>
                  <a:cubicBezTo>
                    <a:pt x="811" y="98"/>
                    <a:pt x="811" y="115"/>
                    <a:pt x="801" y="122"/>
                  </a:cubicBezTo>
                  <a:cubicBezTo>
                    <a:pt x="823" y="134"/>
                    <a:pt x="833" y="90"/>
                    <a:pt x="818" y="83"/>
                  </a:cubicBezTo>
                  <a:cubicBezTo>
                    <a:pt x="820" y="85"/>
                    <a:pt x="812" y="92"/>
                    <a:pt x="815" y="92"/>
                  </a:cubicBezTo>
                  <a:close/>
                  <a:moveTo>
                    <a:pt x="748" y="93"/>
                  </a:moveTo>
                  <a:cubicBezTo>
                    <a:pt x="753" y="93"/>
                    <a:pt x="751" y="88"/>
                    <a:pt x="750" y="86"/>
                  </a:cubicBezTo>
                  <a:cubicBezTo>
                    <a:pt x="750" y="89"/>
                    <a:pt x="748" y="89"/>
                    <a:pt x="748" y="93"/>
                  </a:cubicBezTo>
                  <a:close/>
                  <a:moveTo>
                    <a:pt x="591" y="113"/>
                  </a:moveTo>
                  <a:cubicBezTo>
                    <a:pt x="596" y="109"/>
                    <a:pt x="598" y="101"/>
                    <a:pt x="601" y="95"/>
                  </a:cubicBezTo>
                  <a:cubicBezTo>
                    <a:pt x="600" y="94"/>
                    <a:pt x="601" y="91"/>
                    <a:pt x="599" y="90"/>
                  </a:cubicBezTo>
                  <a:cubicBezTo>
                    <a:pt x="600" y="101"/>
                    <a:pt x="587" y="104"/>
                    <a:pt x="591" y="113"/>
                  </a:cubicBezTo>
                  <a:close/>
                  <a:moveTo>
                    <a:pt x="593" y="117"/>
                  </a:moveTo>
                  <a:cubicBezTo>
                    <a:pt x="598" y="126"/>
                    <a:pt x="612" y="131"/>
                    <a:pt x="619" y="137"/>
                  </a:cubicBezTo>
                  <a:cubicBezTo>
                    <a:pt x="641" y="139"/>
                    <a:pt x="664" y="142"/>
                    <a:pt x="686" y="144"/>
                  </a:cubicBezTo>
                  <a:cubicBezTo>
                    <a:pt x="685" y="134"/>
                    <a:pt x="684" y="125"/>
                    <a:pt x="685" y="113"/>
                  </a:cubicBezTo>
                  <a:cubicBezTo>
                    <a:pt x="673" y="124"/>
                    <a:pt x="664" y="139"/>
                    <a:pt x="646" y="137"/>
                  </a:cubicBezTo>
                  <a:cubicBezTo>
                    <a:pt x="630" y="134"/>
                    <a:pt x="621" y="123"/>
                    <a:pt x="611" y="112"/>
                  </a:cubicBezTo>
                  <a:cubicBezTo>
                    <a:pt x="610" y="116"/>
                    <a:pt x="609" y="120"/>
                    <a:pt x="605" y="122"/>
                  </a:cubicBezTo>
                  <a:cubicBezTo>
                    <a:pt x="603" y="115"/>
                    <a:pt x="612" y="113"/>
                    <a:pt x="609" y="109"/>
                  </a:cubicBezTo>
                  <a:cubicBezTo>
                    <a:pt x="604" y="107"/>
                    <a:pt x="604" y="119"/>
                    <a:pt x="600" y="117"/>
                  </a:cubicBezTo>
                  <a:cubicBezTo>
                    <a:pt x="600" y="111"/>
                    <a:pt x="604" y="109"/>
                    <a:pt x="605" y="104"/>
                  </a:cubicBezTo>
                  <a:cubicBezTo>
                    <a:pt x="604" y="103"/>
                    <a:pt x="604" y="100"/>
                    <a:pt x="602" y="99"/>
                  </a:cubicBezTo>
                  <a:cubicBezTo>
                    <a:pt x="600" y="106"/>
                    <a:pt x="596" y="111"/>
                    <a:pt x="593" y="117"/>
                  </a:cubicBezTo>
                  <a:close/>
                  <a:moveTo>
                    <a:pt x="296" y="170"/>
                  </a:moveTo>
                  <a:cubicBezTo>
                    <a:pt x="287" y="187"/>
                    <a:pt x="276" y="202"/>
                    <a:pt x="268" y="219"/>
                  </a:cubicBezTo>
                  <a:cubicBezTo>
                    <a:pt x="260" y="236"/>
                    <a:pt x="249" y="253"/>
                    <a:pt x="244" y="272"/>
                  </a:cubicBezTo>
                  <a:cubicBezTo>
                    <a:pt x="249" y="264"/>
                    <a:pt x="257" y="268"/>
                    <a:pt x="266" y="269"/>
                  </a:cubicBezTo>
                  <a:cubicBezTo>
                    <a:pt x="284" y="271"/>
                    <a:pt x="302" y="268"/>
                    <a:pt x="320" y="268"/>
                  </a:cubicBezTo>
                  <a:cubicBezTo>
                    <a:pt x="402" y="268"/>
                    <a:pt x="465" y="275"/>
                    <a:pt x="540" y="279"/>
                  </a:cubicBezTo>
                  <a:cubicBezTo>
                    <a:pt x="583" y="282"/>
                    <a:pt x="633" y="281"/>
                    <a:pt x="672" y="284"/>
                  </a:cubicBezTo>
                  <a:cubicBezTo>
                    <a:pt x="705" y="286"/>
                    <a:pt x="747" y="283"/>
                    <a:pt x="773" y="282"/>
                  </a:cubicBezTo>
                  <a:cubicBezTo>
                    <a:pt x="862" y="278"/>
                    <a:pt x="944" y="286"/>
                    <a:pt x="1028" y="287"/>
                  </a:cubicBezTo>
                  <a:cubicBezTo>
                    <a:pt x="1032" y="288"/>
                    <a:pt x="1026" y="292"/>
                    <a:pt x="1029" y="292"/>
                  </a:cubicBezTo>
                  <a:cubicBezTo>
                    <a:pt x="1042" y="293"/>
                    <a:pt x="1056" y="297"/>
                    <a:pt x="1069" y="298"/>
                  </a:cubicBezTo>
                  <a:cubicBezTo>
                    <a:pt x="1074" y="299"/>
                    <a:pt x="1079" y="298"/>
                    <a:pt x="1083" y="298"/>
                  </a:cubicBezTo>
                  <a:cubicBezTo>
                    <a:pt x="1091" y="299"/>
                    <a:pt x="1099" y="303"/>
                    <a:pt x="1104" y="299"/>
                  </a:cubicBezTo>
                  <a:cubicBezTo>
                    <a:pt x="1107" y="299"/>
                    <a:pt x="1108" y="307"/>
                    <a:pt x="1109" y="303"/>
                  </a:cubicBezTo>
                  <a:cubicBezTo>
                    <a:pt x="1107" y="292"/>
                    <a:pt x="1097" y="286"/>
                    <a:pt x="1092" y="276"/>
                  </a:cubicBezTo>
                  <a:cubicBezTo>
                    <a:pt x="1090" y="272"/>
                    <a:pt x="1089" y="267"/>
                    <a:pt x="1087" y="262"/>
                  </a:cubicBezTo>
                  <a:cubicBezTo>
                    <a:pt x="1082" y="255"/>
                    <a:pt x="1077" y="248"/>
                    <a:pt x="1072" y="241"/>
                  </a:cubicBezTo>
                  <a:cubicBezTo>
                    <a:pt x="1058" y="218"/>
                    <a:pt x="1047" y="194"/>
                    <a:pt x="1032" y="173"/>
                  </a:cubicBezTo>
                  <a:cubicBezTo>
                    <a:pt x="945" y="161"/>
                    <a:pt x="850" y="154"/>
                    <a:pt x="754" y="158"/>
                  </a:cubicBezTo>
                  <a:cubicBezTo>
                    <a:pt x="749" y="157"/>
                    <a:pt x="750" y="161"/>
                    <a:pt x="748" y="162"/>
                  </a:cubicBezTo>
                  <a:cubicBezTo>
                    <a:pt x="740" y="154"/>
                    <a:pt x="723" y="157"/>
                    <a:pt x="710" y="156"/>
                  </a:cubicBezTo>
                  <a:cubicBezTo>
                    <a:pt x="682" y="153"/>
                    <a:pt x="655" y="149"/>
                    <a:pt x="626" y="145"/>
                  </a:cubicBezTo>
                  <a:cubicBezTo>
                    <a:pt x="589" y="141"/>
                    <a:pt x="550" y="140"/>
                    <a:pt x="512" y="137"/>
                  </a:cubicBezTo>
                  <a:cubicBezTo>
                    <a:pt x="488" y="136"/>
                    <a:pt x="464" y="132"/>
                    <a:pt x="442" y="130"/>
                  </a:cubicBezTo>
                  <a:cubicBezTo>
                    <a:pt x="403" y="128"/>
                    <a:pt x="360" y="126"/>
                    <a:pt x="327" y="120"/>
                  </a:cubicBezTo>
                  <a:cubicBezTo>
                    <a:pt x="312" y="133"/>
                    <a:pt x="306" y="152"/>
                    <a:pt x="296" y="170"/>
                  </a:cubicBezTo>
                  <a:close/>
                  <a:moveTo>
                    <a:pt x="303" y="126"/>
                  </a:moveTo>
                  <a:cubicBezTo>
                    <a:pt x="304" y="126"/>
                    <a:pt x="303" y="129"/>
                    <a:pt x="305" y="129"/>
                  </a:cubicBezTo>
                  <a:cubicBezTo>
                    <a:pt x="305" y="127"/>
                    <a:pt x="309" y="125"/>
                    <a:pt x="307" y="123"/>
                  </a:cubicBezTo>
                  <a:cubicBezTo>
                    <a:pt x="306" y="125"/>
                    <a:pt x="303" y="124"/>
                    <a:pt x="303" y="126"/>
                  </a:cubicBezTo>
                  <a:close/>
                  <a:moveTo>
                    <a:pt x="735" y="124"/>
                  </a:moveTo>
                  <a:cubicBezTo>
                    <a:pt x="734" y="132"/>
                    <a:pt x="734" y="142"/>
                    <a:pt x="732" y="149"/>
                  </a:cubicBezTo>
                  <a:cubicBezTo>
                    <a:pt x="737" y="149"/>
                    <a:pt x="739" y="150"/>
                    <a:pt x="744" y="150"/>
                  </a:cubicBezTo>
                  <a:cubicBezTo>
                    <a:pt x="743" y="141"/>
                    <a:pt x="744" y="135"/>
                    <a:pt x="744" y="125"/>
                  </a:cubicBezTo>
                  <a:cubicBezTo>
                    <a:pt x="741" y="125"/>
                    <a:pt x="738" y="122"/>
                    <a:pt x="735" y="124"/>
                  </a:cubicBezTo>
                  <a:close/>
                  <a:moveTo>
                    <a:pt x="750" y="150"/>
                  </a:moveTo>
                  <a:cubicBezTo>
                    <a:pt x="754" y="142"/>
                    <a:pt x="754" y="131"/>
                    <a:pt x="754" y="123"/>
                  </a:cubicBezTo>
                  <a:cubicBezTo>
                    <a:pt x="748" y="128"/>
                    <a:pt x="748" y="139"/>
                    <a:pt x="748" y="151"/>
                  </a:cubicBezTo>
                  <a:cubicBezTo>
                    <a:pt x="751" y="151"/>
                    <a:pt x="753" y="151"/>
                    <a:pt x="756" y="151"/>
                  </a:cubicBezTo>
                  <a:cubicBezTo>
                    <a:pt x="755" y="139"/>
                    <a:pt x="756" y="148"/>
                    <a:pt x="750" y="150"/>
                  </a:cubicBezTo>
                  <a:close/>
                  <a:moveTo>
                    <a:pt x="291" y="127"/>
                  </a:moveTo>
                  <a:cubicBezTo>
                    <a:pt x="292" y="130"/>
                    <a:pt x="294" y="134"/>
                    <a:pt x="297" y="136"/>
                  </a:cubicBezTo>
                  <a:cubicBezTo>
                    <a:pt x="298" y="132"/>
                    <a:pt x="296" y="130"/>
                    <a:pt x="296" y="126"/>
                  </a:cubicBezTo>
                  <a:cubicBezTo>
                    <a:pt x="293" y="126"/>
                    <a:pt x="293" y="127"/>
                    <a:pt x="291" y="127"/>
                  </a:cubicBezTo>
                  <a:close/>
                  <a:moveTo>
                    <a:pt x="294" y="151"/>
                  </a:moveTo>
                  <a:cubicBezTo>
                    <a:pt x="284" y="148"/>
                    <a:pt x="281" y="138"/>
                    <a:pt x="272" y="134"/>
                  </a:cubicBezTo>
                  <a:cubicBezTo>
                    <a:pt x="274" y="144"/>
                    <a:pt x="288" y="150"/>
                    <a:pt x="285" y="160"/>
                  </a:cubicBezTo>
                  <a:cubicBezTo>
                    <a:pt x="276" y="160"/>
                    <a:pt x="270" y="151"/>
                    <a:pt x="261" y="148"/>
                  </a:cubicBezTo>
                  <a:cubicBezTo>
                    <a:pt x="259" y="160"/>
                    <a:pt x="274" y="163"/>
                    <a:pt x="275" y="175"/>
                  </a:cubicBezTo>
                  <a:cubicBezTo>
                    <a:pt x="274" y="176"/>
                    <a:pt x="267" y="177"/>
                    <a:pt x="267" y="174"/>
                  </a:cubicBezTo>
                  <a:cubicBezTo>
                    <a:pt x="268" y="174"/>
                    <a:pt x="269" y="173"/>
                    <a:pt x="271" y="173"/>
                  </a:cubicBezTo>
                  <a:cubicBezTo>
                    <a:pt x="266" y="167"/>
                    <a:pt x="261" y="161"/>
                    <a:pt x="257" y="155"/>
                  </a:cubicBezTo>
                  <a:cubicBezTo>
                    <a:pt x="253" y="160"/>
                    <a:pt x="249" y="165"/>
                    <a:pt x="245" y="170"/>
                  </a:cubicBezTo>
                  <a:cubicBezTo>
                    <a:pt x="253" y="176"/>
                    <a:pt x="268" y="178"/>
                    <a:pt x="270" y="187"/>
                  </a:cubicBezTo>
                  <a:cubicBezTo>
                    <a:pt x="260" y="183"/>
                    <a:pt x="253" y="177"/>
                    <a:pt x="243" y="173"/>
                  </a:cubicBezTo>
                  <a:cubicBezTo>
                    <a:pt x="239" y="179"/>
                    <a:pt x="236" y="185"/>
                    <a:pt x="232" y="191"/>
                  </a:cubicBezTo>
                  <a:cubicBezTo>
                    <a:pt x="240" y="194"/>
                    <a:pt x="253" y="194"/>
                    <a:pt x="256" y="202"/>
                  </a:cubicBezTo>
                  <a:cubicBezTo>
                    <a:pt x="248" y="199"/>
                    <a:pt x="239" y="196"/>
                    <a:pt x="230" y="194"/>
                  </a:cubicBezTo>
                  <a:cubicBezTo>
                    <a:pt x="228" y="200"/>
                    <a:pt x="224" y="204"/>
                    <a:pt x="221" y="209"/>
                  </a:cubicBezTo>
                  <a:cubicBezTo>
                    <a:pt x="229" y="212"/>
                    <a:pt x="242" y="208"/>
                    <a:pt x="245" y="214"/>
                  </a:cubicBezTo>
                  <a:cubicBezTo>
                    <a:pt x="238" y="214"/>
                    <a:pt x="228" y="214"/>
                    <a:pt x="219" y="213"/>
                  </a:cubicBezTo>
                  <a:cubicBezTo>
                    <a:pt x="211" y="225"/>
                    <a:pt x="203" y="238"/>
                    <a:pt x="196" y="251"/>
                  </a:cubicBezTo>
                  <a:cubicBezTo>
                    <a:pt x="181" y="281"/>
                    <a:pt x="161" y="309"/>
                    <a:pt x="153" y="344"/>
                  </a:cubicBezTo>
                  <a:cubicBezTo>
                    <a:pt x="182" y="324"/>
                    <a:pt x="209" y="303"/>
                    <a:pt x="236" y="281"/>
                  </a:cubicBezTo>
                  <a:cubicBezTo>
                    <a:pt x="237" y="262"/>
                    <a:pt x="244" y="251"/>
                    <a:pt x="251" y="238"/>
                  </a:cubicBezTo>
                  <a:cubicBezTo>
                    <a:pt x="256" y="228"/>
                    <a:pt x="260" y="217"/>
                    <a:pt x="265" y="208"/>
                  </a:cubicBezTo>
                  <a:cubicBezTo>
                    <a:pt x="275" y="186"/>
                    <a:pt x="292" y="168"/>
                    <a:pt x="299" y="144"/>
                  </a:cubicBezTo>
                  <a:cubicBezTo>
                    <a:pt x="294" y="141"/>
                    <a:pt x="291" y="131"/>
                    <a:pt x="287" y="129"/>
                  </a:cubicBezTo>
                  <a:cubicBezTo>
                    <a:pt x="289" y="136"/>
                    <a:pt x="297" y="145"/>
                    <a:pt x="294" y="151"/>
                  </a:cubicBezTo>
                  <a:close/>
                  <a:moveTo>
                    <a:pt x="275" y="131"/>
                  </a:moveTo>
                  <a:cubicBezTo>
                    <a:pt x="279" y="133"/>
                    <a:pt x="282" y="137"/>
                    <a:pt x="286" y="139"/>
                  </a:cubicBezTo>
                  <a:cubicBezTo>
                    <a:pt x="285" y="135"/>
                    <a:pt x="283" y="134"/>
                    <a:pt x="283" y="129"/>
                  </a:cubicBezTo>
                  <a:cubicBezTo>
                    <a:pt x="280" y="130"/>
                    <a:pt x="277" y="130"/>
                    <a:pt x="275" y="131"/>
                  </a:cubicBezTo>
                  <a:close/>
                  <a:moveTo>
                    <a:pt x="263" y="146"/>
                  </a:moveTo>
                  <a:cubicBezTo>
                    <a:pt x="269" y="147"/>
                    <a:pt x="273" y="155"/>
                    <a:pt x="279" y="154"/>
                  </a:cubicBezTo>
                  <a:cubicBezTo>
                    <a:pt x="275" y="149"/>
                    <a:pt x="272" y="143"/>
                    <a:pt x="267" y="139"/>
                  </a:cubicBezTo>
                  <a:cubicBezTo>
                    <a:pt x="266" y="142"/>
                    <a:pt x="264" y="143"/>
                    <a:pt x="263" y="146"/>
                  </a:cubicBezTo>
                  <a:close/>
                  <a:moveTo>
                    <a:pt x="220" y="305"/>
                  </a:moveTo>
                  <a:cubicBezTo>
                    <a:pt x="226" y="307"/>
                    <a:pt x="231" y="309"/>
                    <a:pt x="237" y="312"/>
                  </a:cubicBezTo>
                  <a:cubicBezTo>
                    <a:pt x="247" y="306"/>
                    <a:pt x="257" y="300"/>
                    <a:pt x="270" y="297"/>
                  </a:cubicBezTo>
                  <a:cubicBezTo>
                    <a:pt x="275" y="289"/>
                    <a:pt x="285" y="284"/>
                    <a:pt x="291" y="282"/>
                  </a:cubicBezTo>
                  <a:cubicBezTo>
                    <a:pt x="294" y="282"/>
                    <a:pt x="291" y="287"/>
                    <a:pt x="295" y="286"/>
                  </a:cubicBezTo>
                  <a:cubicBezTo>
                    <a:pt x="356" y="284"/>
                    <a:pt x="429" y="287"/>
                    <a:pt x="493" y="285"/>
                  </a:cubicBezTo>
                  <a:cubicBezTo>
                    <a:pt x="470" y="284"/>
                    <a:pt x="447" y="281"/>
                    <a:pt x="422" y="279"/>
                  </a:cubicBezTo>
                  <a:cubicBezTo>
                    <a:pt x="367" y="276"/>
                    <a:pt x="304" y="278"/>
                    <a:pt x="254" y="273"/>
                  </a:cubicBezTo>
                  <a:cubicBezTo>
                    <a:pt x="245" y="286"/>
                    <a:pt x="232" y="295"/>
                    <a:pt x="220" y="305"/>
                  </a:cubicBezTo>
                  <a:close/>
                  <a:moveTo>
                    <a:pt x="811" y="304"/>
                  </a:moveTo>
                  <a:cubicBezTo>
                    <a:pt x="839" y="303"/>
                    <a:pt x="868" y="300"/>
                    <a:pt x="898" y="302"/>
                  </a:cubicBezTo>
                  <a:cubicBezTo>
                    <a:pt x="951" y="306"/>
                    <a:pt x="1010" y="307"/>
                    <a:pt x="1063" y="307"/>
                  </a:cubicBezTo>
                  <a:cubicBezTo>
                    <a:pt x="1049" y="302"/>
                    <a:pt x="1034" y="304"/>
                    <a:pt x="1019" y="303"/>
                  </a:cubicBezTo>
                  <a:cubicBezTo>
                    <a:pt x="993" y="301"/>
                    <a:pt x="967" y="295"/>
                    <a:pt x="941" y="293"/>
                  </a:cubicBezTo>
                  <a:cubicBezTo>
                    <a:pt x="908" y="291"/>
                    <a:pt x="871" y="292"/>
                    <a:pt x="834" y="292"/>
                  </a:cubicBezTo>
                  <a:cubicBezTo>
                    <a:pt x="766" y="292"/>
                    <a:pt x="696" y="294"/>
                    <a:pt x="628" y="293"/>
                  </a:cubicBezTo>
                  <a:cubicBezTo>
                    <a:pt x="691" y="295"/>
                    <a:pt x="748" y="307"/>
                    <a:pt x="811" y="304"/>
                  </a:cubicBezTo>
                  <a:close/>
                  <a:moveTo>
                    <a:pt x="214" y="308"/>
                  </a:moveTo>
                  <a:cubicBezTo>
                    <a:pt x="209" y="314"/>
                    <a:pt x="202" y="316"/>
                    <a:pt x="198" y="322"/>
                  </a:cubicBezTo>
                  <a:cubicBezTo>
                    <a:pt x="202" y="323"/>
                    <a:pt x="207" y="324"/>
                    <a:pt x="211" y="326"/>
                  </a:cubicBezTo>
                  <a:cubicBezTo>
                    <a:pt x="218" y="322"/>
                    <a:pt x="225" y="318"/>
                    <a:pt x="231" y="314"/>
                  </a:cubicBezTo>
                  <a:cubicBezTo>
                    <a:pt x="223" y="314"/>
                    <a:pt x="219" y="311"/>
                    <a:pt x="214" y="308"/>
                  </a:cubicBezTo>
                  <a:close/>
                  <a:moveTo>
                    <a:pt x="184" y="331"/>
                  </a:moveTo>
                  <a:cubicBezTo>
                    <a:pt x="191" y="333"/>
                    <a:pt x="201" y="336"/>
                    <a:pt x="205" y="330"/>
                  </a:cubicBezTo>
                  <a:cubicBezTo>
                    <a:pt x="201" y="328"/>
                    <a:pt x="196" y="327"/>
                    <a:pt x="194" y="324"/>
                  </a:cubicBezTo>
                  <a:cubicBezTo>
                    <a:pt x="191" y="327"/>
                    <a:pt x="187" y="329"/>
                    <a:pt x="184" y="331"/>
                  </a:cubicBezTo>
                  <a:close/>
                  <a:moveTo>
                    <a:pt x="166" y="345"/>
                  </a:moveTo>
                  <a:cubicBezTo>
                    <a:pt x="177" y="349"/>
                    <a:pt x="186" y="343"/>
                    <a:pt x="192" y="338"/>
                  </a:cubicBezTo>
                  <a:cubicBezTo>
                    <a:pt x="187" y="338"/>
                    <a:pt x="183" y="337"/>
                    <a:pt x="181" y="334"/>
                  </a:cubicBezTo>
                  <a:cubicBezTo>
                    <a:pt x="176" y="338"/>
                    <a:pt x="170" y="340"/>
                    <a:pt x="166" y="345"/>
                  </a:cubicBezTo>
                  <a:close/>
                  <a:moveTo>
                    <a:pt x="166" y="354"/>
                  </a:moveTo>
                  <a:cubicBezTo>
                    <a:pt x="168" y="354"/>
                    <a:pt x="170" y="353"/>
                    <a:pt x="170" y="352"/>
                  </a:cubicBezTo>
                  <a:cubicBezTo>
                    <a:pt x="169" y="351"/>
                    <a:pt x="167" y="351"/>
                    <a:pt x="166" y="350"/>
                  </a:cubicBezTo>
                  <a:cubicBezTo>
                    <a:pt x="166" y="351"/>
                    <a:pt x="166" y="353"/>
                    <a:pt x="166" y="354"/>
                  </a:cubicBezTo>
                  <a:close/>
                  <a:moveTo>
                    <a:pt x="163" y="716"/>
                  </a:moveTo>
                  <a:cubicBezTo>
                    <a:pt x="164" y="720"/>
                    <a:pt x="169" y="727"/>
                    <a:pt x="172" y="732"/>
                  </a:cubicBezTo>
                  <a:cubicBezTo>
                    <a:pt x="181" y="750"/>
                    <a:pt x="191" y="767"/>
                    <a:pt x="199" y="782"/>
                  </a:cubicBezTo>
                  <a:cubicBezTo>
                    <a:pt x="207" y="801"/>
                    <a:pt x="215" y="818"/>
                    <a:pt x="224" y="834"/>
                  </a:cubicBezTo>
                  <a:cubicBezTo>
                    <a:pt x="226" y="839"/>
                    <a:pt x="231" y="845"/>
                    <a:pt x="232" y="851"/>
                  </a:cubicBezTo>
                  <a:cubicBezTo>
                    <a:pt x="221" y="845"/>
                    <a:pt x="218" y="832"/>
                    <a:pt x="212" y="822"/>
                  </a:cubicBezTo>
                  <a:cubicBezTo>
                    <a:pt x="195" y="790"/>
                    <a:pt x="181" y="755"/>
                    <a:pt x="163" y="725"/>
                  </a:cubicBezTo>
                  <a:cubicBezTo>
                    <a:pt x="163" y="733"/>
                    <a:pt x="163" y="741"/>
                    <a:pt x="163" y="750"/>
                  </a:cubicBezTo>
                  <a:cubicBezTo>
                    <a:pt x="177" y="771"/>
                    <a:pt x="190" y="797"/>
                    <a:pt x="200" y="822"/>
                  </a:cubicBezTo>
                  <a:cubicBezTo>
                    <a:pt x="204" y="831"/>
                    <a:pt x="208" y="840"/>
                    <a:pt x="209" y="848"/>
                  </a:cubicBezTo>
                  <a:cubicBezTo>
                    <a:pt x="201" y="844"/>
                    <a:pt x="199" y="835"/>
                    <a:pt x="196" y="827"/>
                  </a:cubicBezTo>
                  <a:cubicBezTo>
                    <a:pt x="186" y="804"/>
                    <a:pt x="176" y="779"/>
                    <a:pt x="163" y="758"/>
                  </a:cubicBezTo>
                  <a:cubicBezTo>
                    <a:pt x="164" y="772"/>
                    <a:pt x="162" y="788"/>
                    <a:pt x="165" y="799"/>
                  </a:cubicBezTo>
                  <a:cubicBezTo>
                    <a:pt x="172" y="805"/>
                    <a:pt x="174" y="815"/>
                    <a:pt x="178" y="823"/>
                  </a:cubicBezTo>
                  <a:cubicBezTo>
                    <a:pt x="182" y="830"/>
                    <a:pt x="187" y="835"/>
                    <a:pt x="186" y="841"/>
                  </a:cubicBezTo>
                  <a:cubicBezTo>
                    <a:pt x="174" y="836"/>
                    <a:pt x="172" y="820"/>
                    <a:pt x="165" y="809"/>
                  </a:cubicBezTo>
                  <a:cubicBezTo>
                    <a:pt x="168" y="818"/>
                    <a:pt x="167" y="833"/>
                    <a:pt x="166" y="841"/>
                  </a:cubicBezTo>
                  <a:cubicBezTo>
                    <a:pt x="180" y="842"/>
                    <a:pt x="197" y="851"/>
                    <a:pt x="211" y="849"/>
                  </a:cubicBezTo>
                  <a:cubicBezTo>
                    <a:pt x="216" y="849"/>
                    <a:pt x="219" y="844"/>
                    <a:pt x="224" y="847"/>
                  </a:cubicBezTo>
                  <a:cubicBezTo>
                    <a:pt x="225" y="849"/>
                    <a:pt x="223" y="850"/>
                    <a:pt x="222" y="852"/>
                  </a:cubicBezTo>
                  <a:cubicBezTo>
                    <a:pt x="234" y="851"/>
                    <a:pt x="243" y="854"/>
                    <a:pt x="253" y="853"/>
                  </a:cubicBezTo>
                  <a:cubicBezTo>
                    <a:pt x="221" y="802"/>
                    <a:pt x="196" y="744"/>
                    <a:pt x="165" y="693"/>
                  </a:cubicBezTo>
                  <a:cubicBezTo>
                    <a:pt x="166" y="700"/>
                    <a:pt x="162" y="709"/>
                    <a:pt x="163" y="716"/>
                  </a:cubicBezTo>
                  <a:close/>
                  <a:moveTo>
                    <a:pt x="118" y="832"/>
                  </a:moveTo>
                  <a:cubicBezTo>
                    <a:pt x="121" y="831"/>
                    <a:pt x="123" y="829"/>
                    <a:pt x="126" y="827"/>
                  </a:cubicBezTo>
                  <a:cubicBezTo>
                    <a:pt x="121" y="826"/>
                    <a:pt x="119" y="828"/>
                    <a:pt x="118" y="8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Freeform 116"/>
            <p:cNvSpPr>
              <a:spLocks noEditPoints="1"/>
            </p:cNvSpPr>
            <p:nvPr/>
          </p:nvSpPr>
          <p:spPr bwMode="auto">
            <a:xfrm>
              <a:off x="4914901" y="1116013"/>
              <a:ext cx="247650" cy="501650"/>
            </a:xfrm>
            <a:custGeom>
              <a:avLst/>
              <a:gdLst>
                <a:gd name="T0" fmla="*/ 92 w 127"/>
                <a:gd name="T1" fmla="*/ 252 h 257"/>
                <a:gd name="T2" fmla="*/ 7 w 127"/>
                <a:gd name="T3" fmla="*/ 244 h 257"/>
                <a:gd name="T4" fmla="*/ 3 w 127"/>
                <a:gd name="T5" fmla="*/ 11 h 257"/>
                <a:gd name="T6" fmla="*/ 84 w 127"/>
                <a:gd name="T7" fmla="*/ 8 h 257"/>
                <a:gd name="T8" fmla="*/ 122 w 127"/>
                <a:gd name="T9" fmla="*/ 36 h 257"/>
                <a:gd name="T10" fmla="*/ 125 w 127"/>
                <a:gd name="T11" fmla="*/ 74 h 257"/>
                <a:gd name="T12" fmla="*/ 120 w 127"/>
                <a:gd name="T13" fmla="*/ 153 h 257"/>
                <a:gd name="T14" fmla="*/ 72 w 127"/>
                <a:gd name="T15" fmla="*/ 16 h 257"/>
                <a:gd name="T16" fmla="*/ 33 w 127"/>
                <a:gd name="T17" fmla="*/ 19 h 257"/>
                <a:gd name="T18" fmla="*/ 7 w 127"/>
                <a:gd name="T19" fmla="*/ 17 h 257"/>
                <a:gd name="T20" fmla="*/ 85 w 127"/>
                <a:gd name="T21" fmla="*/ 33 h 257"/>
                <a:gd name="T22" fmla="*/ 94 w 127"/>
                <a:gd name="T23" fmla="*/ 241 h 257"/>
                <a:gd name="T24" fmla="*/ 112 w 127"/>
                <a:gd name="T25" fmla="*/ 180 h 257"/>
                <a:gd name="T26" fmla="*/ 117 w 127"/>
                <a:gd name="T27" fmla="*/ 67 h 257"/>
                <a:gd name="T28" fmla="*/ 108 w 127"/>
                <a:gd name="T29" fmla="*/ 12 h 257"/>
                <a:gd name="T30" fmla="*/ 9 w 127"/>
                <a:gd name="T31" fmla="*/ 38 h 257"/>
                <a:gd name="T32" fmla="*/ 9 w 127"/>
                <a:gd name="T33" fmla="*/ 34 h 257"/>
                <a:gd name="T34" fmla="*/ 42 w 127"/>
                <a:gd name="T35" fmla="*/ 56 h 257"/>
                <a:gd name="T36" fmla="*/ 14 w 127"/>
                <a:gd name="T37" fmla="*/ 89 h 257"/>
                <a:gd name="T38" fmla="*/ 49 w 127"/>
                <a:gd name="T39" fmla="*/ 184 h 257"/>
                <a:gd name="T40" fmla="*/ 88 w 127"/>
                <a:gd name="T41" fmla="*/ 151 h 257"/>
                <a:gd name="T42" fmla="*/ 63 w 127"/>
                <a:gd name="T43" fmla="*/ 157 h 257"/>
                <a:gd name="T44" fmla="*/ 86 w 127"/>
                <a:gd name="T45" fmla="*/ 213 h 257"/>
                <a:gd name="T46" fmla="*/ 42 w 127"/>
                <a:gd name="T47" fmla="*/ 237 h 257"/>
                <a:gd name="T48" fmla="*/ 50 w 127"/>
                <a:gd name="T49" fmla="*/ 195 h 257"/>
                <a:gd name="T50" fmla="*/ 13 w 127"/>
                <a:gd name="T51" fmla="*/ 240 h 257"/>
                <a:gd name="T52" fmla="*/ 92 w 127"/>
                <a:gd name="T53" fmla="*/ 100 h 257"/>
                <a:gd name="T54" fmla="*/ 42 w 127"/>
                <a:gd name="T55" fmla="*/ 36 h 257"/>
                <a:gd name="T56" fmla="*/ 55 w 127"/>
                <a:gd name="T57" fmla="*/ 38 h 257"/>
                <a:gd name="T58" fmla="*/ 34 w 127"/>
                <a:gd name="T59" fmla="*/ 80 h 257"/>
                <a:gd name="T60" fmla="*/ 42 w 127"/>
                <a:gd name="T61" fmla="*/ 56 h 257"/>
                <a:gd name="T62" fmla="*/ 39 w 127"/>
                <a:gd name="T63" fmla="*/ 36 h 257"/>
                <a:gd name="T64" fmla="*/ 25 w 127"/>
                <a:gd name="T65" fmla="*/ 50 h 257"/>
                <a:gd name="T66" fmla="*/ 11 w 127"/>
                <a:gd name="T67" fmla="*/ 49 h 257"/>
                <a:gd name="T68" fmla="*/ 9 w 127"/>
                <a:gd name="T69" fmla="*/ 44 h 257"/>
                <a:gd name="T70" fmla="*/ 15 w 127"/>
                <a:gd name="T71" fmla="*/ 84 h 257"/>
                <a:gd name="T72" fmla="*/ 13 w 127"/>
                <a:gd name="T73" fmla="*/ 73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7" h="257">
                  <a:moveTo>
                    <a:pt x="117" y="248"/>
                  </a:moveTo>
                  <a:cubicBezTo>
                    <a:pt x="109" y="251"/>
                    <a:pt x="95" y="244"/>
                    <a:pt x="92" y="252"/>
                  </a:cubicBezTo>
                  <a:cubicBezTo>
                    <a:pt x="88" y="253"/>
                    <a:pt x="91" y="247"/>
                    <a:pt x="87" y="249"/>
                  </a:cubicBezTo>
                  <a:cubicBezTo>
                    <a:pt x="62" y="248"/>
                    <a:pt x="26" y="257"/>
                    <a:pt x="7" y="244"/>
                  </a:cubicBezTo>
                  <a:cubicBezTo>
                    <a:pt x="4" y="210"/>
                    <a:pt x="11" y="176"/>
                    <a:pt x="11" y="143"/>
                  </a:cubicBezTo>
                  <a:cubicBezTo>
                    <a:pt x="11" y="97"/>
                    <a:pt x="0" y="53"/>
                    <a:pt x="3" y="11"/>
                  </a:cubicBezTo>
                  <a:cubicBezTo>
                    <a:pt x="10" y="13"/>
                    <a:pt x="19" y="12"/>
                    <a:pt x="23" y="14"/>
                  </a:cubicBezTo>
                  <a:cubicBezTo>
                    <a:pt x="37" y="9"/>
                    <a:pt x="66" y="11"/>
                    <a:pt x="84" y="8"/>
                  </a:cubicBezTo>
                  <a:cubicBezTo>
                    <a:pt x="93" y="7"/>
                    <a:pt x="103" y="6"/>
                    <a:pt x="108" y="4"/>
                  </a:cubicBezTo>
                  <a:cubicBezTo>
                    <a:pt x="116" y="0"/>
                    <a:pt x="122" y="27"/>
                    <a:pt x="122" y="36"/>
                  </a:cubicBezTo>
                  <a:cubicBezTo>
                    <a:pt x="123" y="42"/>
                    <a:pt x="122" y="46"/>
                    <a:pt x="122" y="53"/>
                  </a:cubicBezTo>
                  <a:cubicBezTo>
                    <a:pt x="123" y="60"/>
                    <a:pt x="125" y="66"/>
                    <a:pt x="125" y="74"/>
                  </a:cubicBezTo>
                  <a:cubicBezTo>
                    <a:pt x="125" y="81"/>
                    <a:pt x="123" y="89"/>
                    <a:pt x="122" y="97"/>
                  </a:cubicBezTo>
                  <a:cubicBezTo>
                    <a:pt x="121" y="115"/>
                    <a:pt x="121" y="135"/>
                    <a:pt x="120" y="153"/>
                  </a:cubicBezTo>
                  <a:cubicBezTo>
                    <a:pt x="118" y="189"/>
                    <a:pt x="127" y="218"/>
                    <a:pt x="117" y="248"/>
                  </a:cubicBezTo>
                  <a:close/>
                  <a:moveTo>
                    <a:pt x="72" y="16"/>
                  </a:moveTo>
                  <a:cubicBezTo>
                    <a:pt x="65" y="17"/>
                    <a:pt x="60" y="18"/>
                    <a:pt x="54" y="18"/>
                  </a:cubicBezTo>
                  <a:cubicBezTo>
                    <a:pt x="47" y="18"/>
                    <a:pt x="39" y="18"/>
                    <a:pt x="33" y="19"/>
                  </a:cubicBezTo>
                  <a:cubicBezTo>
                    <a:pt x="29" y="19"/>
                    <a:pt x="26" y="21"/>
                    <a:pt x="23" y="21"/>
                  </a:cubicBezTo>
                  <a:cubicBezTo>
                    <a:pt x="17" y="21"/>
                    <a:pt x="13" y="15"/>
                    <a:pt x="7" y="17"/>
                  </a:cubicBezTo>
                  <a:cubicBezTo>
                    <a:pt x="7" y="21"/>
                    <a:pt x="8" y="23"/>
                    <a:pt x="8" y="28"/>
                  </a:cubicBezTo>
                  <a:cubicBezTo>
                    <a:pt x="32" y="34"/>
                    <a:pt x="68" y="23"/>
                    <a:pt x="85" y="33"/>
                  </a:cubicBezTo>
                  <a:cubicBezTo>
                    <a:pt x="95" y="38"/>
                    <a:pt x="96" y="58"/>
                    <a:pt x="97" y="73"/>
                  </a:cubicBezTo>
                  <a:cubicBezTo>
                    <a:pt x="100" y="124"/>
                    <a:pt x="102" y="194"/>
                    <a:pt x="94" y="241"/>
                  </a:cubicBezTo>
                  <a:cubicBezTo>
                    <a:pt x="102" y="241"/>
                    <a:pt x="106" y="242"/>
                    <a:pt x="112" y="241"/>
                  </a:cubicBezTo>
                  <a:cubicBezTo>
                    <a:pt x="115" y="218"/>
                    <a:pt x="112" y="201"/>
                    <a:pt x="112" y="180"/>
                  </a:cubicBezTo>
                  <a:cubicBezTo>
                    <a:pt x="112" y="148"/>
                    <a:pt x="115" y="112"/>
                    <a:pt x="117" y="80"/>
                  </a:cubicBezTo>
                  <a:cubicBezTo>
                    <a:pt x="117" y="75"/>
                    <a:pt x="117" y="71"/>
                    <a:pt x="117" y="67"/>
                  </a:cubicBezTo>
                  <a:cubicBezTo>
                    <a:pt x="116" y="51"/>
                    <a:pt x="113" y="27"/>
                    <a:pt x="109" y="12"/>
                  </a:cubicBezTo>
                  <a:cubicBezTo>
                    <a:pt x="109" y="12"/>
                    <a:pt x="108" y="12"/>
                    <a:pt x="108" y="12"/>
                  </a:cubicBezTo>
                  <a:cubicBezTo>
                    <a:pt x="99" y="15"/>
                    <a:pt x="84" y="15"/>
                    <a:pt x="72" y="16"/>
                  </a:cubicBezTo>
                  <a:close/>
                  <a:moveTo>
                    <a:pt x="9" y="38"/>
                  </a:moveTo>
                  <a:cubicBezTo>
                    <a:pt x="11" y="34"/>
                    <a:pt x="16" y="39"/>
                    <a:pt x="17" y="34"/>
                  </a:cubicBezTo>
                  <a:cubicBezTo>
                    <a:pt x="13" y="35"/>
                    <a:pt x="11" y="34"/>
                    <a:pt x="9" y="34"/>
                  </a:cubicBezTo>
                  <a:cubicBezTo>
                    <a:pt x="9" y="35"/>
                    <a:pt x="8" y="38"/>
                    <a:pt x="9" y="38"/>
                  </a:cubicBezTo>
                  <a:close/>
                  <a:moveTo>
                    <a:pt x="42" y="56"/>
                  </a:moveTo>
                  <a:cubicBezTo>
                    <a:pt x="33" y="65"/>
                    <a:pt x="26" y="76"/>
                    <a:pt x="20" y="88"/>
                  </a:cubicBezTo>
                  <a:cubicBezTo>
                    <a:pt x="18" y="90"/>
                    <a:pt x="14" y="87"/>
                    <a:pt x="14" y="89"/>
                  </a:cubicBezTo>
                  <a:cubicBezTo>
                    <a:pt x="16" y="117"/>
                    <a:pt x="19" y="146"/>
                    <a:pt x="16" y="173"/>
                  </a:cubicBezTo>
                  <a:cubicBezTo>
                    <a:pt x="31" y="173"/>
                    <a:pt x="40" y="178"/>
                    <a:pt x="49" y="184"/>
                  </a:cubicBezTo>
                  <a:cubicBezTo>
                    <a:pt x="49" y="174"/>
                    <a:pt x="49" y="163"/>
                    <a:pt x="55" y="154"/>
                  </a:cubicBezTo>
                  <a:cubicBezTo>
                    <a:pt x="63" y="145"/>
                    <a:pt x="93" y="134"/>
                    <a:pt x="88" y="151"/>
                  </a:cubicBezTo>
                  <a:cubicBezTo>
                    <a:pt x="85" y="151"/>
                    <a:pt x="86" y="147"/>
                    <a:pt x="81" y="147"/>
                  </a:cubicBezTo>
                  <a:cubicBezTo>
                    <a:pt x="74" y="151"/>
                    <a:pt x="67" y="152"/>
                    <a:pt x="63" y="157"/>
                  </a:cubicBezTo>
                  <a:cubicBezTo>
                    <a:pt x="52" y="169"/>
                    <a:pt x="53" y="204"/>
                    <a:pt x="72" y="209"/>
                  </a:cubicBezTo>
                  <a:cubicBezTo>
                    <a:pt x="77" y="211"/>
                    <a:pt x="83" y="207"/>
                    <a:pt x="86" y="213"/>
                  </a:cubicBezTo>
                  <a:cubicBezTo>
                    <a:pt x="81" y="219"/>
                    <a:pt x="67" y="215"/>
                    <a:pt x="62" y="213"/>
                  </a:cubicBezTo>
                  <a:cubicBezTo>
                    <a:pt x="63" y="227"/>
                    <a:pt x="55" y="243"/>
                    <a:pt x="42" y="237"/>
                  </a:cubicBezTo>
                  <a:cubicBezTo>
                    <a:pt x="44" y="233"/>
                    <a:pt x="48" y="233"/>
                    <a:pt x="51" y="230"/>
                  </a:cubicBezTo>
                  <a:cubicBezTo>
                    <a:pt x="57" y="221"/>
                    <a:pt x="56" y="204"/>
                    <a:pt x="50" y="195"/>
                  </a:cubicBezTo>
                  <a:cubicBezTo>
                    <a:pt x="43" y="185"/>
                    <a:pt x="28" y="180"/>
                    <a:pt x="16" y="180"/>
                  </a:cubicBezTo>
                  <a:cubicBezTo>
                    <a:pt x="15" y="200"/>
                    <a:pt x="12" y="218"/>
                    <a:pt x="13" y="240"/>
                  </a:cubicBezTo>
                  <a:cubicBezTo>
                    <a:pt x="35" y="249"/>
                    <a:pt x="62" y="240"/>
                    <a:pt x="89" y="242"/>
                  </a:cubicBezTo>
                  <a:cubicBezTo>
                    <a:pt x="94" y="197"/>
                    <a:pt x="94" y="146"/>
                    <a:pt x="92" y="100"/>
                  </a:cubicBezTo>
                  <a:cubicBezTo>
                    <a:pt x="91" y="82"/>
                    <a:pt x="92" y="43"/>
                    <a:pt x="82" y="38"/>
                  </a:cubicBezTo>
                  <a:cubicBezTo>
                    <a:pt x="72" y="32"/>
                    <a:pt x="54" y="37"/>
                    <a:pt x="42" y="36"/>
                  </a:cubicBezTo>
                  <a:cubicBezTo>
                    <a:pt x="45" y="39"/>
                    <a:pt x="41" y="48"/>
                    <a:pt x="41" y="51"/>
                  </a:cubicBezTo>
                  <a:cubicBezTo>
                    <a:pt x="46" y="47"/>
                    <a:pt x="47" y="39"/>
                    <a:pt x="55" y="38"/>
                  </a:cubicBezTo>
                  <a:cubicBezTo>
                    <a:pt x="60" y="49"/>
                    <a:pt x="44" y="56"/>
                    <a:pt x="45" y="66"/>
                  </a:cubicBezTo>
                  <a:cubicBezTo>
                    <a:pt x="42" y="70"/>
                    <a:pt x="38" y="75"/>
                    <a:pt x="34" y="80"/>
                  </a:cubicBezTo>
                  <a:cubicBezTo>
                    <a:pt x="31" y="85"/>
                    <a:pt x="29" y="93"/>
                    <a:pt x="22" y="92"/>
                  </a:cubicBezTo>
                  <a:cubicBezTo>
                    <a:pt x="24" y="79"/>
                    <a:pt x="38" y="67"/>
                    <a:pt x="42" y="56"/>
                  </a:cubicBezTo>
                  <a:close/>
                  <a:moveTo>
                    <a:pt x="25" y="50"/>
                  </a:moveTo>
                  <a:cubicBezTo>
                    <a:pt x="30" y="45"/>
                    <a:pt x="34" y="40"/>
                    <a:pt x="39" y="36"/>
                  </a:cubicBezTo>
                  <a:cubicBezTo>
                    <a:pt x="35" y="36"/>
                    <a:pt x="29" y="35"/>
                    <a:pt x="26" y="37"/>
                  </a:cubicBezTo>
                  <a:cubicBezTo>
                    <a:pt x="31" y="40"/>
                    <a:pt x="24" y="47"/>
                    <a:pt x="25" y="50"/>
                  </a:cubicBezTo>
                  <a:close/>
                  <a:moveTo>
                    <a:pt x="9" y="44"/>
                  </a:moveTo>
                  <a:cubicBezTo>
                    <a:pt x="12" y="44"/>
                    <a:pt x="9" y="49"/>
                    <a:pt x="11" y="49"/>
                  </a:cubicBezTo>
                  <a:cubicBezTo>
                    <a:pt x="12" y="47"/>
                    <a:pt x="16" y="44"/>
                    <a:pt x="14" y="43"/>
                  </a:cubicBezTo>
                  <a:cubicBezTo>
                    <a:pt x="13" y="46"/>
                    <a:pt x="10" y="41"/>
                    <a:pt x="9" y="44"/>
                  </a:cubicBezTo>
                  <a:close/>
                  <a:moveTo>
                    <a:pt x="13" y="73"/>
                  </a:moveTo>
                  <a:cubicBezTo>
                    <a:pt x="15" y="75"/>
                    <a:pt x="12" y="83"/>
                    <a:pt x="15" y="84"/>
                  </a:cubicBezTo>
                  <a:cubicBezTo>
                    <a:pt x="20" y="69"/>
                    <a:pt x="32" y="58"/>
                    <a:pt x="35" y="45"/>
                  </a:cubicBezTo>
                  <a:cubicBezTo>
                    <a:pt x="26" y="53"/>
                    <a:pt x="22" y="65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Freeform 117"/>
            <p:cNvSpPr>
              <a:spLocks noEditPoints="1"/>
            </p:cNvSpPr>
            <p:nvPr/>
          </p:nvSpPr>
          <p:spPr bwMode="auto">
            <a:xfrm>
              <a:off x="4487863" y="1727200"/>
              <a:ext cx="361950" cy="617538"/>
            </a:xfrm>
            <a:custGeom>
              <a:avLst/>
              <a:gdLst>
                <a:gd name="T0" fmla="*/ 21 w 185"/>
                <a:gd name="T1" fmla="*/ 13 h 316"/>
                <a:gd name="T2" fmla="*/ 9 w 185"/>
                <a:gd name="T3" fmla="*/ 206 h 316"/>
                <a:gd name="T4" fmla="*/ 25 w 185"/>
                <a:gd name="T5" fmla="*/ 15 h 316"/>
                <a:gd name="T6" fmla="*/ 25 w 185"/>
                <a:gd name="T7" fmla="*/ 13 h 316"/>
                <a:gd name="T8" fmla="*/ 81 w 185"/>
                <a:gd name="T9" fmla="*/ 8 h 316"/>
                <a:gd name="T10" fmla="*/ 129 w 185"/>
                <a:gd name="T11" fmla="*/ 228 h 316"/>
                <a:gd name="T12" fmla="*/ 163 w 185"/>
                <a:gd name="T13" fmla="*/ 263 h 316"/>
                <a:gd name="T14" fmla="*/ 182 w 185"/>
                <a:gd name="T15" fmla="*/ 303 h 316"/>
                <a:gd name="T16" fmla="*/ 156 w 185"/>
                <a:gd name="T17" fmla="*/ 293 h 316"/>
                <a:gd name="T18" fmla="*/ 151 w 185"/>
                <a:gd name="T19" fmla="*/ 285 h 316"/>
                <a:gd name="T20" fmla="*/ 83 w 185"/>
                <a:gd name="T21" fmla="*/ 260 h 316"/>
                <a:gd name="T22" fmla="*/ 89 w 185"/>
                <a:gd name="T23" fmla="*/ 236 h 316"/>
                <a:gd name="T24" fmla="*/ 69 w 185"/>
                <a:gd name="T25" fmla="*/ 16 h 316"/>
                <a:gd name="T26" fmla="*/ 118 w 185"/>
                <a:gd name="T27" fmla="*/ 22 h 316"/>
                <a:gd name="T28" fmla="*/ 104 w 185"/>
                <a:gd name="T29" fmla="*/ 27 h 316"/>
                <a:gd name="T30" fmla="*/ 15 w 185"/>
                <a:gd name="T31" fmla="*/ 232 h 316"/>
                <a:gd name="T32" fmla="*/ 131 w 185"/>
                <a:gd name="T33" fmla="*/ 24 h 316"/>
                <a:gd name="T34" fmla="*/ 66 w 185"/>
                <a:gd name="T35" fmla="*/ 61 h 316"/>
                <a:gd name="T36" fmla="*/ 72 w 185"/>
                <a:gd name="T37" fmla="*/ 126 h 316"/>
                <a:gd name="T38" fmla="*/ 123 w 185"/>
                <a:gd name="T39" fmla="*/ 34 h 316"/>
                <a:gd name="T40" fmla="*/ 83 w 185"/>
                <a:gd name="T41" fmla="*/ 86 h 316"/>
                <a:gd name="T42" fmla="*/ 80 w 185"/>
                <a:gd name="T43" fmla="*/ 128 h 316"/>
                <a:gd name="T44" fmla="*/ 97 w 185"/>
                <a:gd name="T45" fmla="*/ 146 h 316"/>
                <a:gd name="T46" fmla="*/ 78 w 185"/>
                <a:gd name="T47" fmla="*/ 196 h 316"/>
                <a:gd name="T48" fmla="*/ 63 w 185"/>
                <a:gd name="T49" fmla="*/ 152 h 316"/>
                <a:gd name="T50" fmla="*/ 52 w 185"/>
                <a:gd name="T51" fmla="*/ 198 h 316"/>
                <a:gd name="T52" fmla="*/ 55 w 185"/>
                <a:gd name="T53" fmla="*/ 137 h 316"/>
                <a:gd name="T54" fmla="*/ 56 w 185"/>
                <a:gd name="T55" fmla="*/ 116 h 316"/>
                <a:gd name="T56" fmla="*/ 51 w 185"/>
                <a:gd name="T57" fmla="*/ 115 h 316"/>
                <a:gd name="T58" fmla="*/ 78 w 185"/>
                <a:gd name="T59" fmla="*/ 26 h 316"/>
                <a:gd name="T60" fmla="*/ 27 w 185"/>
                <a:gd name="T61" fmla="*/ 40 h 316"/>
                <a:gd name="T62" fmla="*/ 27 w 185"/>
                <a:gd name="T63" fmla="*/ 40 h 316"/>
                <a:gd name="T64" fmla="*/ 38 w 185"/>
                <a:gd name="T65" fmla="*/ 60 h 316"/>
                <a:gd name="T66" fmla="*/ 55 w 185"/>
                <a:gd name="T67" fmla="*/ 68 h 316"/>
                <a:gd name="T68" fmla="*/ 27 w 185"/>
                <a:gd name="T69" fmla="*/ 81 h 316"/>
                <a:gd name="T70" fmla="*/ 27 w 185"/>
                <a:gd name="T71" fmla="*/ 81 h 316"/>
                <a:gd name="T72" fmla="*/ 56 w 185"/>
                <a:gd name="T73" fmla="*/ 75 h 316"/>
                <a:gd name="T74" fmla="*/ 23 w 185"/>
                <a:gd name="T75" fmla="*/ 136 h 316"/>
                <a:gd name="T76" fmla="*/ 53 w 185"/>
                <a:gd name="T77" fmla="*/ 93 h 316"/>
                <a:gd name="T78" fmla="*/ 58 w 185"/>
                <a:gd name="T79" fmla="*/ 112 h 316"/>
                <a:gd name="T80" fmla="*/ 72 w 185"/>
                <a:gd name="T81" fmla="*/ 136 h 316"/>
                <a:gd name="T82" fmla="*/ 72 w 185"/>
                <a:gd name="T83" fmla="*/ 131 h 316"/>
                <a:gd name="T84" fmla="*/ 9 w 185"/>
                <a:gd name="T85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5" h="316">
                  <a:moveTo>
                    <a:pt x="2" y="236"/>
                  </a:moveTo>
                  <a:cubicBezTo>
                    <a:pt x="0" y="175"/>
                    <a:pt x="7" y="104"/>
                    <a:pt x="11" y="38"/>
                  </a:cubicBezTo>
                  <a:cubicBezTo>
                    <a:pt x="12" y="29"/>
                    <a:pt x="9" y="15"/>
                    <a:pt x="21" y="13"/>
                  </a:cubicBezTo>
                  <a:cubicBezTo>
                    <a:pt x="22" y="18"/>
                    <a:pt x="19" y="20"/>
                    <a:pt x="18" y="24"/>
                  </a:cubicBezTo>
                  <a:cubicBezTo>
                    <a:pt x="17" y="30"/>
                    <a:pt x="18" y="36"/>
                    <a:pt x="18" y="42"/>
                  </a:cubicBezTo>
                  <a:cubicBezTo>
                    <a:pt x="16" y="96"/>
                    <a:pt x="12" y="154"/>
                    <a:pt x="9" y="206"/>
                  </a:cubicBezTo>
                  <a:cubicBezTo>
                    <a:pt x="14" y="173"/>
                    <a:pt x="15" y="141"/>
                    <a:pt x="17" y="108"/>
                  </a:cubicBezTo>
                  <a:cubicBezTo>
                    <a:pt x="18" y="101"/>
                    <a:pt x="20" y="94"/>
                    <a:pt x="21" y="86"/>
                  </a:cubicBezTo>
                  <a:cubicBezTo>
                    <a:pt x="22" y="64"/>
                    <a:pt x="17" y="33"/>
                    <a:pt x="25" y="15"/>
                  </a:cubicBezTo>
                  <a:cubicBezTo>
                    <a:pt x="34" y="12"/>
                    <a:pt x="48" y="14"/>
                    <a:pt x="60" y="13"/>
                  </a:cubicBezTo>
                  <a:cubicBezTo>
                    <a:pt x="52" y="14"/>
                    <a:pt x="37" y="7"/>
                    <a:pt x="30" y="9"/>
                  </a:cubicBezTo>
                  <a:cubicBezTo>
                    <a:pt x="27" y="9"/>
                    <a:pt x="25" y="10"/>
                    <a:pt x="25" y="13"/>
                  </a:cubicBezTo>
                  <a:cubicBezTo>
                    <a:pt x="21" y="13"/>
                    <a:pt x="21" y="10"/>
                    <a:pt x="19" y="8"/>
                  </a:cubicBezTo>
                  <a:cubicBezTo>
                    <a:pt x="23" y="0"/>
                    <a:pt x="30" y="2"/>
                    <a:pt x="40" y="3"/>
                  </a:cubicBezTo>
                  <a:cubicBezTo>
                    <a:pt x="53" y="5"/>
                    <a:pt x="66" y="6"/>
                    <a:pt x="81" y="8"/>
                  </a:cubicBezTo>
                  <a:cubicBezTo>
                    <a:pt x="102" y="11"/>
                    <a:pt x="119" y="14"/>
                    <a:pt x="139" y="17"/>
                  </a:cubicBezTo>
                  <a:cubicBezTo>
                    <a:pt x="140" y="44"/>
                    <a:pt x="135" y="72"/>
                    <a:pt x="133" y="108"/>
                  </a:cubicBezTo>
                  <a:cubicBezTo>
                    <a:pt x="131" y="144"/>
                    <a:pt x="128" y="187"/>
                    <a:pt x="129" y="228"/>
                  </a:cubicBezTo>
                  <a:cubicBezTo>
                    <a:pt x="128" y="232"/>
                    <a:pt x="132" y="231"/>
                    <a:pt x="132" y="234"/>
                  </a:cubicBezTo>
                  <a:cubicBezTo>
                    <a:pt x="130" y="242"/>
                    <a:pt x="128" y="250"/>
                    <a:pt x="129" y="261"/>
                  </a:cubicBezTo>
                  <a:cubicBezTo>
                    <a:pt x="140" y="262"/>
                    <a:pt x="155" y="258"/>
                    <a:pt x="163" y="263"/>
                  </a:cubicBezTo>
                  <a:cubicBezTo>
                    <a:pt x="161" y="269"/>
                    <a:pt x="160" y="275"/>
                    <a:pt x="160" y="283"/>
                  </a:cubicBezTo>
                  <a:cubicBezTo>
                    <a:pt x="167" y="284"/>
                    <a:pt x="175" y="280"/>
                    <a:pt x="180" y="286"/>
                  </a:cubicBezTo>
                  <a:cubicBezTo>
                    <a:pt x="183" y="289"/>
                    <a:pt x="182" y="296"/>
                    <a:pt x="182" y="303"/>
                  </a:cubicBezTo>
                  <a:cubicBezTo>
                    <a:pt x="182" y="308"/>
                    <a:pt x="185" y="316"/>
                    <a:pt x="180" y="316"/>
                  </a:cubicBezTo>
                  <a:cubicBezTo>
                    <a:pt x="173" y="313"/>
                    <a:pt x="177" y="298"/>
                    <a:pt x="174" y="290"/>
                  </a:cubicBezTo>
                  <a:cubicBezTo>
                    <a:pt x="169" y="288"/>
                    <a:pt x="160" y="289"/>
                    <a:pt x="156" y="293"/>
                  </a:cubicBezTo>
                  <a:cubicBezTo>
                    <a:pt x="144" y="290"/>
                    <a:pt x="122" y="301"/>
                    <a:pt x="114" y="290"/>
                  </a:cubicBezTo>
                  <a:cubicBezTo>
                    <a:pt x="116" y="286"/>
                    <a:pt x="125" y="289"/>
                    <a:pt x="133" y="288"/>
                  </a:cubicBezTo>
                  <a:cubicBezTo>
                    <a:pt x="140" y="287"/>
                    <a:pt x="146" y="285"/>
                    <a:pt x="151" y="285"/>
                  </a:cubicBezTo>
                  <a:cubicBezTo>
                    <a:pt x="152" y="283"/>
                    <a:pt x="153" y="275"/>
                    <a:pt x="153" y="269"/>
                  </a:cubicBezTo>
                  <a:cubicBezTo>
                    <a:pt x="124" y="267"/>
                    <a:pt x="88" y="271"/>
                    <a:pt x="63" y="265"/>
                  </a:cubicBezTo>
                  <a:cubicBezTo>
                    <a:pt x="66" y="259"/>
                    <a:pt x="76" y="260"/>
                    <a:pt x="83" y="260"/>
                  </a:cubicBezTo>
                  <a:cubicBezTo>
                    <a:pt x="95" y="260"/>
                    <a:pt x="109" y="261"/>
                    <a:pt x="121" y="261"/>
                  </a:cubicBezTo>
                  <a:cubicBezTo>
                    <a:pt x="123" y="253"/>
                    <a:pt x="121" y="246"/>
                    <a:pt x="125" y="238"/>
                  </a:cubicBezTo>
                  <a:cubicBezTo>
                    <a:pt x="115" y="233"/>
                    <a:pt x="102" y="235"/>
                    <a:pt x="89" y="236"/>
                  </a:cubicBezTo>
                  <a:cubicBezTo>
                    <a:pt x="62" y="238"/>
                    <a:pt x="26" y="243"/>
                    <a:pt x="2" y="236"/>
                  </a:cubicBezTo>
                  <a:close/>
                  <a:moveTo>
                    <a:pt x="90" y="17"/>
                  </a:moveTo>
                  <a:cubicBezTo>
                    <a:pt x="83" y="18"/>
                    <a:pt x="75" y="14"/>
                    <a:pt x="69" y="16"/>
                  </a:cubicBezTo>
                  <a:cubicBezTo>
                    <a:pt x="73" y="20"/>
                    <a:pt x="86" y="24"/>
                    <a:pt x="90" y="17"/>
                  </a:cubicBezTo>
                  <a:close/>
                  <a:moveTo>
                    <a:pt x="104" y="31"/>
                  </a:moveTo>
                  <a:cubicBezTo>
                    <a:pt x="107" y="26"/>
                    <a:pt x="116" y="27"/>
                    <a:pt x="118" y="22"/>
                  </a:cubicBezTo>
                  <a:cubicBezTo>
                    <a:pt x="113" y="22"/>
                    <a:pt x="107" y="19"/>
                    <a:pt x="103" y="20"/>
                  </a:cubicBezTo>
                  <a:cubicBezTo>
                    <a:pt x="104" y="22"/>
                    <a:pt x="108" y="21"/>
                    <a:pt x="108" y="24"/>
                  </a:cubicBezTo>
                  <a:cubicBezTo>
                    <a:pt x="108" y="27"/>
                    <a:pt x="104" y="25"/>
                    <a:pt x="104" y="27"/>
                  </a:cubicBezTo>
                  <a:cubicBezTo>
                    <a:pt x="107" y="27"/>
                    <a:pt x="101" y="30"/>
                    <a:pt x="104" y="31"/>
                  </a:cubicBezTo>
                  <a:close/>
                  <a:moveTo>
                    <a:pt x="21" y="154"/>
                  </a:moveTo>
                  <a:cubicBezTo>
                    <a:pt x="18" y="179"/>
                    <a:pt x="13" y="206"/>
                    <a:pt x="15" y="232"/>
                  </a:cubicBezTo>
                  <a:cubicBezTo>
                    <a:pt x="52" y="233"/>
                    <a:pt x="83" y="227"/>
                    <a:pt x="121" y="228"/>
                  </a:cubicBezTo>
                  <a:cubicBezTo>
                    <a:pt x="117" y="177"/>
                    <a:pt x="125" y="115"/>
                    <a:pt x="128" y="67"/>
                  </a:cubicBezTo>
                  <a:cubicBezTo>
                    <a:pt x="129" y="51"/>
                    <a:pt x="128" y="35"/>
                    <a:pt x="131" y="24"/>
                  </a:cubicBezTo>
                  <a:cubicBezTo>
                    <a:pt x="125" y="23"/>
                    <a:pt x="122" y="28"/>
                    <a:pt x="117" y="31"/>
                  </a:cubicBezTo>
                  <a:cubicBezTo>
                    <a:pt x="102" y="39"/>
                    <a:pt x="84" y="44"/>
                    <a:pt x="69" y="52"/>
                  </a:cubicBezTo>
                  <a:cubicBezTo>
                    <a:pt x="68" y="55"/>
                    <a:pt x="67" y="58"/>
                    <a:pt x="66" y="61"/>
                  </a:cubicBezTo>
                  <a:cubicBezTo>
                    <a:pt x="69" y="64"/>
                    <a:pt x="67" y="68"/>
                    <a:pt x="67" y="73"/>
                  </a:cubicBezTo>
                  <a:cubicBezTo>
                    <a:pt x="65" y="90"/>
                    <a:pt x="66" y="112"/>
                    <a:pt x="65" y="128"/>
                  </a:cubicBezTo>
                  <a:cubicBezTo>
                    <a:pt x="66" y="126"/>
                    <a:pt x="70" y="128"/>
                    <a:pt x="72" y="126"/>
                  </a:cubicBezTo>
                  <a:cubicBezTo>
                    <a:pt x="71" y="103"/>
                    <a:pt x="78" y="87"/>
                    <a:pt x="77" y="64"/>
                  </a:cubicBezTo>
                  <a:cubicBezTo>
                    <a:pt x="83" y="58"/>
                    <a:pt x="91" y="51"/>
                    <a:pt x="98" y="46"/>
                  </a:cubicBezTo>
                  <a:cubicBezTo>
                    <a:pt x="105" y="40"/>
                    <a:pt x="113" y="31"/>
                    <a:pt x="123" y="34"/>
                  </a:cubicBezTo>
                  <a:cubicBezTo>
                    <a:pt x="122" y="38"/>
                    <a:pt x="117" y="40"/>
                    <a:pt x="114" y="42"/>
                  </a:cubicBezTo>
                  <a:cubicBezTo>
                    <a:pt x="105" y="48"/>
                    <a:pt x="87" y="58"/>
                    <a:pt x="84" y="68"/>
                  </a:cubicBezTo>
                  <a:cubicBezTo>
                    <a:pt x="82" y="73"/>
                    <a:pt x="84" y="80"/>
                    <a:pt x="83" y="86"/>
                  </a:cubicBezTo>
                  <a:cubicBezTo>
                    <a:pt x="82" y="98"/>
                    <a:pt x="76" y="110"/>
                    <a:pt x="79" y="122"/>
                  </a:cubicBezTo>
                  <a:cubicBezTo>
                    <a:pt x="88" y="119"/>
                    <a:pt x="103" y="109"/>
                    <a:pt x="113" y="113"/>
                  </a:cubicBezTo>
                  <a:cubicBezTo>
                    <a:pt x="104" y="120"/>
                    <a:pt x="91" y="122"/>
                    <a:pt x="80" y="128"/>
                  </a:cubicBezTo>
                  <a:cubicBezTo>
                    <a:pt x="82" y="132"/>
                    <a:pt x="85" y="134"/>
                    <a:pt x="84" y="139"/>
                  </a:cubicBezTo>
                  <a:cubicBezTo>
                    <a:pt x="84" y="145"/>
                    <a:pt x="78" y="149"/>
                    <a:pt x="80" y="151"/>
                  </a:cubicBezTo>
                  <a:cubicBezTo>
                    <a:pt x="84" y="149"/>
                    <a:pt x="90" y="148"/>
                    <a:pt x="97" y="146"/>
                  </a:cubicBezTo>
                  <a:cubicBezTo>
                    <a:pt x="102" y="145"/>
                    <a:pt x="111" y="141"/>
                    <a:pt x="114" y="147"/>
                  </a:cubicBezTo>
                  <a:cubicBezTo>
                    <a:pt x="103" y="151"/>
                    <a:pt x="91" y="154"/>
                    <a:pt x="78" y="156"/>
                  </a:cubicBezTo>
                  <a:cubicBezTo>
                    <a:pt x="79" y="170"/>
                    <a:pt x="79" y="184"/>
                    <a:pt x="78" y="196"/>
                  </a:cubicBezTo>
                  <a:cubicBezTo>
                    <a:pt x="77" y="205"/>
                    <a:pt x="81" y="218"/>
                    <a:pt x="72" y="221"/>
                  </a:cubicBezTo>
                  <a:cubicBezTo>
                    <a:pt x="71" y="201"/>
                    <a:pt x="73" y="177"/>
                    <a:pt x="72" y="156"/>
                  </a:cubicBezTo>
                  <a:cubicBezTo>
                    <a:pt x="70" y="154"/>
                    <a:pt x="65" y="154"/>
                    <a:pt x="63" y="152"/>
                  </a:cubicBezTo>
                  <a:cubicBezTo>
                    <a:pt x="61" y="170"/>
                    <a:pt x="59" y="190"/>
                    <a:pt x="57" y="208"/>
                  </a:cubicBezTo>
                  <a:cubicBezTo>
                    <a:pt x="56" y="214"/>
                    <a:pt x="60" y="225"/>
                    <a:pt x="52" y="227"/>
                  </a:cubicBezTo>
                  <a:cubicBezTo>
                    <a:pt x="46" y="218"/>
                    <a:pt x="52" y="204"/>
                    <a:pt x="52" y="198"/>
                  </a:cubicBezTo>
                  <a:cubicBezTo>
                    <a:pt x="54" y="177"/>
                    <a:pt x="54" y="161"/>
                    <a:pt x="55" y="146"/>
                  </a:cubicBezTo>
                  <a:cubicBezTo>
                    <a:pt x="52" y="153"/>
                    <a:pt x="51" y="167"/>
                    <a:pt x="42" y="166"/>
                  </a:cubicBezTo>
                  <a:cubicBezTo>
                    <a:pt x="47" y="157"/>
                    <a:pt x="51" y="147"/>
                    <a:pt x="55" y="137"/>
                  </a:cubicBezTo>
                  <a:cubicBezTo>
                    <a:pt x="55" y="136"/>
                    <a:pt x="52" y="137"/>
                    <a:pt x="52" y="134"/>
                  </a:cubicBezTo>
                  <a:cubicBezTo>
                    <a:pt x="52" y="131"/>
                    <a:pt x="58" y="134"/>
                    <a:pt x="57" y="131"/>
                  </a:cubicBezTo>
                  <a:cubicBezTo>
                    <a:pt x="56" y="126"/>
                    <a:pt x="58" y="120"/>
                    <a:pt x="56" y="116"/>
                  </a:cubicBezTo>
                  <a:cubicBezTo>
                    <a:pt x="51" y="132"/>
                    <a:pt x="42" y="146"/>
                    <a:pt x="34" y="159"/>
                  </a:cubicBezTo>
                  <a:cubicBezTo>
                    <a:pt x="32" y="163"/>
                    <a:pt x="31" y="169"/>
                    <a:pt x="26" y="171"/>
                  </a:cubicBezTo>
                  <a:cubicBezTo>
                    <a:pt x="29" y="151"/>
                    <a:pt x="47" y="134"/>
                    <a:pt x="51" y="115"/>
                  </a:cubicBezTo>
                  <a:cubicBezTo>
                    <a:pt x="39" y="126"/>
                    <a:pt x="34" y="144"/>
                    <a:pt x="21" y="154"/>
                  </a:cubicBezTo>
                  <a:close/>
                  <a:moveTo>
                    <a:pt x="74" y="31"/>
                  </a:moveTo>
                  <a:cubicBezTo>
                    <a:pt x="74" y="27"/>
                    <a:pt x="77" y="28"/>
                    <a:pt x="78" y="26"/>
                  </a:cubicBezTo>
                  <a:cubicBezTo>
                    <a:pt x="77" y="26"/>
                    <a:pt x="74" y="24"/>
                    <a:pt x="73" y="26"/>
                  </a:cubicBezTo>
                  <a:cubicBezTo>
                    <a:pt x="76" y="27"/>
                    <a:pt x="71" y="30"/>
                    <a:pt x="74" y="31"/>
                  </a:cubicBezTo>
                  <a:close/>
                  <a:moveTo>
                    <a:pt x="27" y="40"/>
                  </a:moveTo>
                  <a:cubicBezTo>
                    <a:pt x="29" y="41"/>
                    <a:pt x="27" y="46"/>
                    <a:pt x="28" y="48"/>
                  </a:cubicBezTo>
                  <a:cubicBezTo>
                    <a:pt x="32" y="43"/>
                    <a:pt x="39" y="41"/>
                    <a:pt x="44" y="37"/>
                  </a:cubicBezTo>
                  <a:cubicBezTo>
                    <a:pt x="38" y="37"/>
                    <a:pt x="33" y="39"/>
                    <a:pt x="27" y="40"/>
                  </a:cubicBezTo>
                  <a:close/>
                  <a:moveTo>
                    <a:pt x="27" y="53"/>
                  </a:moveTo>
                  <a:cubicBezTo>
                    <a:pt x="29" y="57"/>
                    <a:pt x="26" y="63"/>
                    <a:pt x="28" y="68"/>
                  </a:cubicBezTo>
                  <a:cubicBezTo>
                    <a:pt x="30" y="65"/>
                    <a:pt x="34" y="63"/>
                    <a:pt x="38" y="60"/>
                  </a:cubicBezTo>
                  <a:cubicBezTo>
                    <a:pt x="41" y="57"/>
                    <a:pt x="45" y="52"/>
                    <a:pt x="44" y="50"/>
                  </a:cubicBezTo>
                  <a:cubicBezTo>
                    <a:pt x="39" y="52"/>
                    <a:pt x="32" y="53"/>
                    <a:pt x="27" y="53"/>
                  </a:cubicBezTo>
                  <a:close/>
                  <a:moveTo>
                    <a:pt x="55" y="68"/>
                  </a:moveTo>
                  <a:cubicBezTo>
                    <a:pt x="57" y="67"/>
                    <a:pt x="61" y="64"/>
                    <a:pt x="59" y="63"/>
                  </a:cubicBezTo>
                  <a:cubicBezTo>
                    <a:pt x="58" y="65"/>
                    <a:pt x="54" y="70"/>
                    <a:pt x="55" y="68"/>
                  </a:cubicBezTo>
                  <a:close/>
                  <a:moveTo>
                    <a:pt x="27" y="81"/>
                  </a:moveTo>
                  <a:cubicBezTo>
                    <a:pt x="28" y="86"/>
                    <a:pt x="25" y="92"/>
                    <a:pt x="27" y="95"/>
                  </a:cubicBezTo>
                  <a:cubicBezTo>
                    <a:pt x="34" y="85"/>
                    <a:pt x="46" y="75"/>
                    <a:pt x="51" y="64"/>
                  </a:cubicBezTo>
                  <a:cubicBezTo>
                    <a:pt x="43" y="70"/>
                    <a:pt x="38" y="81"/>
                    <a:pt x="27" y="81"/>
                  </a:cubicBezTo>
                  <a:close/>
                  <a:moveTo>
                    <a:pt x="25" y="108"/>
                  </a:moveTo>
                  <a:cubicBezTo>
                    <a:pt x="25" y="116"/>
                    <a:pt x="23" y="124"/>
                    <a:pt x="24" y="129"/>
                  </a:cubicBezTo>
                  <a:cubicBezTo>
                    <a:pt x="33" y="110"/>
                    <a:pt x="49" y="93"/>
                    <a:pt x="56" y="75"/>
                  </a:cubicBezTo>
                  <a:cubicBezTo>
                    <a:pt x="45" y="85"/>
                    <a:pt x="35" y="97"/>
                    <a:pt x="25" y="108"/>
                  </a:cubicBezTo>
                  <a:close/>
                  <a:moveTo>
                    <a:pt x="27" y="134"/>
                  </a:moveTo>
                  <a:cubicBezTo>
                    <a:pt x="25" y="136"/>
                    <a:pt x="23" y="133"/>
                    <a:pt x="23" y="136"/>
                  </a:cubicBezTo>
                  <a:cubicBezTo>
                    <a:pt x="23" y="139"/>
                    <a:pt x="21" y="145"/>
                    <a:pt x="23" y="148"/>
                  </a:cubicBezTo>
                  <a:cubicBezTo>
                    <a:pt x="33" y="129"/>
                    <a:pt x="44" y="113"/>
                    <a:pt x="55" y="95"/>
                  </a:cubicBezTo>
                  <a:cubicBezTo>
                    <a:pt x="54" y="94"/>
                    <a:pt x="54" y="93"/>
                    <a:pt x="53" y="93"/>
                  </a:cubicBezTo>
                  <a:cubicBezTo>
                    <a:pt x="44" y="106"/>
                    <a:pt x="35" y="120"/>
                    <a:pt x="27" y="134"/>
                  </a:cubicBezTo>
                  <a:close/>
                  <a:moveTo>
                    <a:pt x="51" y="110"/>
                  </a:moveTo>
                  <a:cubicBezTo>
                    <a:pt x="55" y="109"/>
                    <a:pt x="57" y="110"/>
                    <a:pt x="58" y="112"/>
                  </a:cubicBezTo>
                  <a:cubicBezTo>
                    <a:pt x="58" y="107"/>
                    <a:pt x="61" y="101"/>
                    <a:pt x="59" y="97"/>
                  </a:cubicBezTo>
                  <a:cubicBezTo>
                    <a:pt x="57" y="102"/>
                    <a:pt x="54" y="105"/>
                    <a:pt x="51" y="110"/>
                  </a:cubicBezTo>
                  <a:close/>
                  <a:moveTo>
                    <a:pt x="72" y="136"/>
                  </a:moveTo>
                  <a:cubicBezTo>
                    <a:pt x="69" y="136"/>
                    <a:pt x="68" y="134"/>
                    <a:pt x="67" y="136"/>
                  </a:cubicBezTo>
                  <a:cubicBezTo>
                    <a:pt x="65" y="140"/>
                    <a:pt x="67" y="146"/>
                    <a:pt x="69" y="148"/>
                  </a:cubicBezTo>
                  <a:cubicBezTo>
                    <a:pt x="77" y="147"/>
                    <a:pt x="82" y="133"/>
                    <a:pt x="72" y="131"/>
                  </a:cubicBezTo>
                  <a:cubicBezTo>
                    <a:pt x="72" y="133"/>
                    <a:pt x="72" y="134"/>
                    <a:pt x="72" y="136"/>
                  </a:cubicBezTo>
                  <a:close/>
                  <a:moveTo>
                    <a:pt x="9" y="231"/>
                  </a:moveTo>
                  <a:cubicBezTo>
                    <a:pt x="10" y="229"/>
                    <a:pt x="9" y="218"/>
                    <a:pt x="9" y="217"/>
                  </a:cubicBezTo>
                  <a:cubicBezTo>
                    <a:pt x="10" y="222"/>
                    <a:pt x="6" y="229"/>
                    <a:pt x="9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8" name="Freeform 118"/>
            <p:cNvSpPr>
              <a:spLocks noEditPoints="1"/>
            </p:cNvSpPr>
            <p:nvPr/>
          </p:nvSpPr>
          <p:spPr bwMode="auto">
            <a:xfrm>
              <a:off x="3760788" y="1050925"/>
              <a:ext cx="277813" cy="533400"/>
            </a:xfrm>
            <a:custGeom>
              <a:avLst/>
              <a:gdLst>
                <a:gd name="T0" fmla="*/ 47 w 143"/>
                <a:gd name="T1" fmla="*/ 20 h 273"/>
                <a:gd name="T2" fmla="*/ 122 w 143"/>
                <a:gd name="T3" fmla="*/ 38 h 273"/>
                <a:gd name="T4" fmla="*/ 118 w 143"/>
                <a:gd name="T5" fmla="*/ 263 h 273"/>
                <a:gd name="T6" fmla="*/ 130 w 143"/>
                <a:gd name="T7" fmla="*/ 24 h 273"/>
                <a:gd name="T8" fmla="*/ 68 w 143"/>
                <a:gd name="T9" fmla="*/ 9 h 273"/>
                <a:gd name="T10" fmla="*/ 34 w 143"/>
                <a:gd name="T11" fmla="*/ 11 h 273"/>
                <a:gd name="T12" fmla="*/ 47 w 143"/>
                <a:gd name="T13" fmla="*/ 3 h 273"/>
                <a:gd name="T14" fmla="*/ 142 w 143"/>
                <a:gd name="T15" fmla="*/ 51 h 273"/>
                <a:gd name="T16" fmla="*/ 127 w 143"/>
                <a:gd name="T17" fmla="*/ 205 h 273"/>
                <a:gd name="T18" fmla="*/ 2 w 143"/>
                <a:gd name="T19" fmla="*/ 251 h 273"/>
                <a:gd name="T20" fmla="*/ 16 w 143"/>
                <a:gd name="T21" fmla="*/ 13 h 273"/>
                <a:gd name="T22" fmla="*/ 44 w 143"/>
                <a:gd name="T23" fmla="*/ 14 h 273"/>
                <a:gd name="T24" fmla="*/ 64 w 143"/>
                <a:gd name="T25" fmla="*/ 32 h 273"/>
                <a:gd name="T26" fmla="*/ 60 w 143"/>
                <a:gd name="T27" fmla="*/ 38 h 273"/>
                <a:gd name="T28" fmla="*/ 35 w 143"/>
                <a:gd name="T29" fmla="*/ 36 h 273"/>
                <a:gd name="T30" fmla="*/ 21 w 143"/>
                <a:gd name="T31" fmla="*/ 44 h 273"/>
                <a:gd name="T32" fmla="*/ 21 w 143"/>
                <a:gd name="T33" fmla="*/ 36 h 273"/>
                <a:gd name="T34" fmla="*/ 19 w 143"/>
                <a:gd name="T35" fmla="*/ 69 h 273"/>
                <a:gd name="T36" fmla="*/ 19 w 143"/>
                <a:gd name="T37" fmla="*/ 61 h 273"/>
                <a:gd name="T38" fmla="*/ 41 w 143"/>
                <a:gd name="T39" fmla="*/ 58 h 273"/>
                <a:gd name="T40" fmla="*/ 43 w 143"/>
                <a:gd name="T41" fmla="*/ 45 h 273"/>
                <a:gd name="T42" fmla="*/ 18 w 143"/>
                <a:gd name="T43" fmla="*/ 78 h 273"/>
                <a:gd name="T44" fmla="*/ 31 w 143"/>
                <a:gd name="T45" fmla="*/ 108 h 273"/>
                <a:gd name="T46" fmla="*/ 33 w 143"/>
                <a:gd name="T47" fmla="*/ 74 h 273"/>
                <a:gd name="T48" fmla="*/ 57 w 143"/>
                <a:gd name="T49" fmla="*/ 82 h 273"/>
                <a:gd name="T50" fmla="*/ 72 w 143"/>
                <a:gd name="T51" fmla="*/ 105 h 273"/>
                <a:gd name="T52" fmla="*/ 116 w 143"/>
                <a:gd name="T53" fmla="*/ 60 h 273"/>
                <a:gd name="T54" fmla="*/ 97 w 143"/>
                <a:gd name="T55" fmla="*/ 89 h 273"/>
                <a:gd name="T56" fmla="*/ 111 w 143"/>
                <a:gd name="T57" fmla="*/ 48 h 273"/>
                <a:gd name="T58" fmla="*/ 108 w 143"/>
                <a:gd name="T59" fmla="*/ 41 h 273"/>
                <a:gd name="T60" fmla="*/ 90 w 143"/>
                <a:gd name="T61" fmla="*/ 43 h 273"/>
                <a:gd name="T62" fmla="*/ 66 w 143"/>
                <a:gd name="T63" fmla="*/ 86 h 273"/>
                <a:gd name="T64" fmla="*/ 70 w 143"/>
                <a:gd name="T65" fmla="*/ 34 h 273"/>
                <a:gd name="T66" fmla="*/ 63 w 143"/>
                <a:gd name="T67" fmla="*/ 41 h 273"/>
                <a:gd name="T68" fmla="*/ 38 w 143"/>
                <a:gd name="T69" fmla="*/ 71 h 273"/>
                <a:gd name="T70" fmla="*/ 52 w 143"/>
                <a:gd name="T71" fmla="*/ 41 h 273"/>
                <a:gd name="T72" fmla="*/ 63 w 143"/>
                <a:gd name="T73" fmla="*/ 169 h 273"/>
                <a:gd name="T74" fmla="*/ 70 w 143"/>
                <a:gd name="T75" fmla="*/ 111 h 273"/>
                <a:gd name="T76" fmla="*/ 53 w 143"/>
                <a:gd name="T77" fmla="*/ 87 h 273"/>
                <a:gd name="T78" fmla="*/ 33 w 143"/>
                <a:gd name="T79" fmla="*/ 79 h 273"/>
                <a:gd name="T80" fmla="*/ 32 w 143"/>
                <a:gd name="T81" fmla="*/ 97 h 273"/>
                <a:gd name="T82" fmla="*/ 104 w 143"/>
                <a:gd name="T83" fmla="*/ 100 h 273"/>
                <a:gd name="T84" fmla="*/ 94 w 143"/>
                <a:gd name="T85" fmla="*/ 155 h 273"/>
                <a:gd name="T86" fmla="*/ 82 w 143"/>
                <a:gd name="T87" fmla="*/ 163 h 273"/>
                <a:gd name="T88" fmla="*/ 103 w 143"/>
                <a:gd name="T89" fmla="*/ 231 h 273"/>
                <a:gd name="T90" fmla="*/ 104 w 143"/>
                <a:gd name="T91" fmla="*/ 100 h 273"/>
                <a:gd name="T92" fmla="*/ 16 w 143"/>
                <a:gd name="T93" fmla="*/ 115 h 273"/>
                <a:gd name="T94" fmla="*/ 38 w 143"/>
                <a:gd name="T95" fmla="*/ 184 h 273"/>
                <a:gd name="T96" fmla="*/ 21 w 143"/>
                <a:gd name="T97" fmla="*/ 114 h 273"/>
                <a:gd name="T98" fmla="*/ 30 w 143"/>
                <a:gd name="T99" fmla="*/ 115 h 273"/>
                <a:gd name="T100" fmla="*/ 61 w 143"/>
                <a:gd name="T101" fmla="*/ 186 h 273"/>
                <a:gd name="T102" fmla="*/ 75 w 143"/>
                <a:gd name="T103" fmla="*/ 166 h 273"/>
                <a:gd name="T104" fmla="*/ 43 w 143"/>
                <a:gd name="T105" fmla="*/ 187 h 273"/>
                <a:gd name="T106" fmla="*/ 56 w 143"/>
                <a:gd name="T107" fmla="*/ 178 h 273"/>
                <a:gd name="T108" fmla="*/ 31 w 143"/>
                <a:gd name="T109" fmla="*/ 188 h 273"/>
                <a:gd name="T110" fmla="*/ 25 w 143"/>
                <a:gd name="T111" fmla="*/ 185 h 273"/>
                <a:gd name="T112" fmla="*/ 9 w 143"/>
                <a:gd name="T113" fmla="*/ 248 h 273"/>
                <a:gd name="T114" fmla="*/ 31 w 143"/>
                <a:gd name="T115" fmla="*/ 188 h 273"/>
                <a:gd name="T116" fmla="*/ 55 w 143"/>
                <a:gd name="T117" fmla="*/ 261 h 273"/>
                <a:gd name="T118" fmla="*/ 102 w 143"/>
                <a:gd name="T119" fmla="*/ 237 h 273"/>
                <a:gd name="T120" fmla="*/ 60 w 143"/>
                <a:gd name="T121" fmla="*/ 25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3" h="273">
                  <a:moveTo>
                    <a:pt x="44" y="14"/>
                  </a:moveTo>
                  <a:cubicBezTo>
                    <a:pt x="48" y="14"/>
                    <a:pt x="46" y="18"/>
                    <a:pt x="47" y="20"/>
                  </a:cubicBezTo>
                  <a:cubicBezTo>
                    <a:pt x="51" y="17"/>
                    <a:pt x="52" y="21"/>
                    <a:pt x="52" y="23"/>
                  </a:cubicBezTo>
                  <a:cubicBezTo>
                    <a:pt x="78" y="30"/>
                    <a:pt x="102" y="30"/>
                    <a:pt x="122" y="38"/>
                  </a:cubicBezTo>
                  <a:cubicBezTo>
                    <a:pt x="121" y="114"/>
                    <a:pt x="110" y="188"/>
                    <a:pt x="107" y="262"/>
                  </a:cubicBezTo>
                  <a:cubicBezTo>
                    <a:pt x="109" y="264"/>
                    <a:pt x="114" y="263"/>
                    <a:pt x="118" y="263"/>
                  </a:cubicBezTo>
                  <a:cubicBezTo>
                    <a:pt x="118" y="203"/>
                    <a:pt x="125" y="137"/>
                    <a:pt x="130" y="79"/>
                  </a:cubicBezTo>
                  <a:cubicBezTo>
                    <a:pt x="131" y="59"/>
                    <a:pt x="139" y="41"/>
                    <a:pt x="130" y="24"/>
                  </a:cubicBezTo>
                  <a:cubicBezTo>
                    <a:pt x="117" y="20"/>
                    <a:pt x="102" y="14"/>
                    <a:pt x="87" y="12"/>
                  </a:cubicBezTo>
                  <a:cubicBezTo>
                    <a:pt x="81" y="11"/>
                    <a:pt x="74" y="9"/>
                    <a:pt x="68" y="9"/>
                  </a:cubicBezTo>
                  <a:cubicBezTo>
                    <a:pt x="60" y="8"/>
                    <a:pt x="50" y="11"/>
                    <a:pt x="42" y="12"/>
                  </a:cubicBezTo>
                  <a:cubicBezTo>
                    <a:pt x="39" y="12"/>
                    <a:pt x="36" y="11"/>
                    <a:pt x="34" y="11"/>
                  </a:cubicBezTo>
                  <a:cubicBezTo>
                    <a:pt x="28" y="12"/>
                    <a:pt x="24" y="18"/>
                    <a:pt x="19" y="13"/>
                  </a:cubicBezTo>
                  <a:cubicBezTo>
                    <a:pt x="19" y="3"/>
                    <a:pt x="34" y="4"/>
                    <a:pt x="47" y="3"/>
                  </a:cubicBezTo>
                  <a:cubicBezTo>
                    <a:pt x="77" y="0"/>
                    <a:pt x="114" y="8"/>
                    <a:pt x="136" y="20"/>
                  </a:cubicBezTo>
                  <a:cubicBezTo>
                    <a:pt x="139" y="29"/>
                    <a:pt x="143" y="37"/>
                    <a:pt x="142" y="51"/>
                  </a:cubicBezTo>
                  <a:cubicBezTo>
                    <a:pt x="140" y="67"/>
                    <a:pt x="138" y="84"/>
                    <a:pt x="136" y="103"/>
                  </a:cubicBezTo>
                  <a:cubicBezTo>
                    <a:pt x="133" y="137"/>
                    <a:pt x="129" y="172"/>
                    <a:pt x="127" y="205"/>
                  </a:cubicBezTo>
                  <a:cubicBezTo>
                    <a:pt x="126" y="228"/>
                    <a:pt x="123" y="249"/>
                    <a:pt x="127" y="268"/>
                  </a:cubicBezTo>
                  <a:cubicBezTo>
                    <a:pt x="81" y="273"/>
                    <a:pt x="30" y="269"/>
                    <a:pt x="2" y="251"/>
                  </a:cubicBezTo>
                  <a:cubicBezTo>
                    <a:pt x="0" y="202"/>
                    <a:pt x="6" y="142"/>
                    <a:pt x="11" y="93"/>
                  </a:cubicBezTo>
                  <a:cubicBezTo>
                    <a:pt x="13" y="66"/>
                    <a:pt x="10" y="36"/>
                    <a:pt x="16" y="13"/>
                  </a:cubicBezTo>
                  <a:cubicBezTo>
                    <a:pt x="19" y="13"/>
                    <a:pt x="19" y="15"/>
                    <a:pt x="20" y="17"/>
                  </a:cubicBezTo>
                  <a:cubicBezTo>
                    <a:pt x="30" y="20"/>
                    <a:pt x="38" y="18"/>
                    <a:pt x="44" y="14"/>
                  </a:cubicBezTo>
                  <a:close/>
                  <a:moveTo>
                    <a:pt x="60" y="38"/>
                  </a:moveTo>
                  <a:cubicBezTo>
                    <a:pt x="62" y="36"/>
                    <a:pt x="63" y="34"/>
                    <a:pt x="64" y="32"/>
                  </a:cubicBezTo>
                  <a:cubicBezTo>
                    <a:pt x="61" y="31"/>
                    <a:pt x="56" y="29"/>
                    <a:pt x="53" y="31"/>
                  </a:cubicBezTo>
                  <a:cubicBezTo>
                    <a:pt x="56" y="32"/>
                    <a:pt x="59" y="34"/>
                    <a:pt x="60" y="38"/>
                  </a:cubicBezTo>
                  <a:close/>
                  <a:moveTo>
                    <a:pt x="19" y="61"/>
                  </a:moveTo>
                  <a:cubicBezTo>
                    <a:pt x="22" y="51"/>
                    <a:pt x="34" y="45"/>
                    <a:pt x="35" y="36"/>
                  </a:cubicBezTo>
                  <a:cubicBezTo>
                    <a:pt x="32" y="40"/>
                    <a:pt x="29" y="45"/>
                    <a:pt x="24" y="47"/>
                  </a:cubicBezTo>
                  <a:cubicBezTo>
                    <a:pt x="24" y="45"/>
                    <a:pt x="21" y="46"/>
                    <a:pt x="21" y="44"/>
                  </a:cubicBezTo>
                  <a:cubicBezTo>
                    <a:pt x="23" y="37"/>
                    <a:pt x="34" y="33"/>
                    <a:pt x="22" y="38"/>
                  </a:cubicBezTo>
                  <a:cubicBezTo>
                    <a:pt x="22" y="37"/>
                    <a:pt x="21" y="37"/>
                    <a:pt x="21" y="36"/>
                  </a:cubicBezTo>
                  <a:cubicBezTo>
                    <a:pt x="20" y="33"/>
                    <a:pt x="23" y="32"/>
                    <a:pt x="21" y="31"/>
                  </a:cubicBezTo>
                  <a:cubicBezTo>
                    <a:pt x="16" y="38"/>
                    <a:pt x="18" y="58"/>
                    <a:pt x="19" y="69"/>
                  </a:cubicBezTo>
                  <a:cubicBezTo>
                    <a:pt x="22" y="65"/>
                    <a:pt x="25" y="61"/>
                    <a:pt x="28" y="57"/>
                  </a:cubicBezTo>
                  <a:cubicBezTo>
                    <a:pt x="25" y="58"/>
                    <a:pt x="23" y="66"/>
                    <a:pt x="19" y="61"/>
                  </a:cubicBezTo>
                  <a:close/>
                  <a:moveTo>
                    <a:pt x="52" y="41"/>
                  </a:moveTo>
                  <a:cubicBezTo>
                    <a:pt x="49" y="47"/>
                    <a:pt x="45" y="52"/>
                    <a:pt x="41" y="58"/>
                  </a:cubicBezTo>
                  <a:cubicBezTo>
                    <a:pt x="37" y="64"/>
                    <a:pt x="35" y="72"/>
                    <a:pt x="27" y="74"/>
                  </a:cubicBezTo>
                  <a:cubicBezTo>
                    <a:pt x="29" y="61"/>
                    <a:pt x="41" y="54"/>
                    <a:pt x="43" y="45"/>
                  </a:cubicBezTo>
                  <a:cubicBezTo>
                    <a:pt x="39" y="50"/>
                    <a:pt x="36" y="56"/>
                    <a:pt x="31" y="62"/>
                  </a:cubicBezTo>
                  <a:cubicBezTo>
                    <a:pt x="27" y="67"/>
                    <a:pt x="20" y="73"/>
                    <a:pt x="18" y="78"/>
                  </a:cubicBezTo>
                  <a:cubicBezTo>
                    <a:pt x="15" y="88"/>
                    <a:pt x="19" y="98"/>
                    <a:pt x="16" y="110"/>
                  </a:cubicBezTo>
                  <a:cubicBezTo>
                    <a:pt x="21" y="109"/>
                    <a:pt x="27" y="110"/>
                    <a:pt x="31" y="108"/>
                  </a:cubicBezTo>
                  <a:cubicBezTo>
                    <a:pt x="26" y="105"/>
                    <a:pt x="25" y="96"/>
                    <a:pt x="30" y="91"/>
                  </a:cubicBezTo>
                  <a:cubicBezTo>
                    <a:pt x="25" y="85"/>
                    <a:pt x="25" y="75"/>
                    <a:pt x="33" y="74"/>
                  </a:cubicBezTo>
                  <a:cubicBezTo>
                    <a:pt x="40" y="73"/>
                    <a:pt x="43" y="80"/>
                    <a:pt x="48" y="84"/>
                  </a:cubicBezTo>
                  <a:cubicBezTo>
                    <a:pt x="49" y="82"/>
                    <a:pt x="54" y="83"/>
                    <a:pt x="57" y="82"/>
                  </a:cubicBezTo>
                  <a:cubicBezTo>
                    <a:pt x="62" y="84"/>
                    <a:pt x="65" y="91"/>
                    <a:pt x="61" y="96"/>
                  </a:cubicBezTo>
                  <a:cubicBezTo>
                    <a:pt x="65" y="99"/>
                    <a:pt x="68" y="103"/>
                    <a:pt x="72" y="105"/>
                  </a:cubicBezTo>
                  <a:cubicBezTo>
                    <a:pt x="77" y="94"/>
                    <a:pt x="104" y="88"/>
                    <a:pt x="114" y="100"/>
                  </a:cubicBezTo>
                  <a:cubicBezTo>
                    <a:pt x="114" y="84"/>
                    <a:pt x="118" y="72"/>
                    <a:pt x="116" y="60"/>
                  </a:cubicBezTo>
                  <a:cubicBezTo>
                    <a:pt x="115" y="65"/>
                    <a:pt x="111" y="70"/>
                    <a:pt x="108" y="75"/>
                  </a:cubicBezTo>
                  <a:cubicBezTo>
                    <a:pt x="105" y="80"/>
                    <a:pt x="104" y="88"/>
                    <a:pt x="97" y="89"/>
                  </a:cubicBezTo>
                  <a:cubicBezTo>
                    <a:pt x="101" y="75"/>
                    <a:pt x="110" y="66"/>
                    <a:pt x="114" y="52"/>
                  </a:cubicBezTo>
                  <a:cubicBezTo>
                    <a:pt x="115" y="50"/>
                    <a:pt x="110" y="52"/>
                    <a:pt x="111" y="48"/>
                  </a:cubicBezTo>
                  <a:cubicBezTo>
                    <a:pt x="112" y="46"/>
                    <a:pt x="117" y="49"/>
                    <a:pt x="117" y="45"/>
                  </a:cubicBezTo>
                  <a:cubicBezTo>
                    <a:pt x="118" y="40"/>
                    <a:pt x="111" y="40"/>
                    <a:pt x="108" y="41"/>
                  </a:cubicBezTo>
                  <a:cubicBezTo>
                    <a:pt x="104" y="38"/>
                    <a:pt x="95" y="36"/>
                    <a:pt x="89" y="37"/>
                  </a:cubicBezTo>
                  <a:cubicBezTo>
                    <a:pt x="91" y="37"/>
                    <a:pt x="90" y="41"/>
                    <a:pt x="90" y="43"/>
                  </a:cubicBezTo>
                  <a:cubicBezTo>
                    <a:pt x="87" y="50"/>
                    <a:pt x="83" y="58"/>
                    <a:pt x="80" y="66"/>
                  </a:cubicBezTo>
                  <a:cubicBezTo>
                    <a:pt x="76" y="73"/>
                    <a:pt x="74" y="83"/>
                    <a:pt x="66" y="86"/>
                  </a:cubicBezTo>
                  <a:cubicBezTo>
                    <a:pt x="69" y="70"/>
                    <a:pt x="86" y="53"/>
                    <a:pt x="85" y="35"/>
                  </a:cubicBezTo>
                  <a:cubicBezTo>
                    <a:pt x="79" y="35"/>
                    <a:pt x="76" y="34"/>
                    <a:pt x="70" y="34"/>
                  </a:cubicBezTo>
                  <a:cubicBezTo>
                    <a:pt x="66" y="48"/>
                    <a:pt x="61" y="63"/>
                    <a:pt x="51" y="71"/>
                  </a:cubicBezTo>
                  <a:cubicBezTo>
                    <a:pt x="49" y="61"/>
                    <a:pt x="62" y="53"/>
                    <a:pt x="63" y="41"/>
                  </a:cubicBezTo>
                  <a:cubicBezTo>
                    <a:pt x="55" y="40"/>
                    <a:pt x="55" y="50"/>
                    <a:pt x="51" y="56"/>
                  </a:cubicBezTo>
                  <a:cubicBezTo>
                    <a:pt x="48" y="62"/>
                    <a:pt x="44" y="68"/>
                    <a:pt x="38" y="71"/>
                  </a:cubicBezTo>
                  <a:cubicBezTo>
                    <a:pt x="38" y="69"/>
                    <a:pt x="37" y="69"/>
                    <a:pt x="37" y="68"/>
                  </a:cubicBezTo>
                  <a:cubicBezTo>
                    <a:pt x="42" y="60"/>
                    <a:pt x="51" y="50"/>
                    <a:pt x="52" y="41"/>
                  </a:cubicBezTo>
                  <a:close/>
                  <a:moveTo>
                    <a:pt x="37" y="109"/>
                  </a:moveTo>
                  <a:cubicBezTo>
                    <a:pt x="68" y="108"/>
                    <a:pt x="73" y="148"/>
                    <a:pt x="63" y="169"/>
                  </a:cubicBezTo>
                  <a:cubicBezTo>
                    <a:pt x="68" y="162"/>
                    <a:pt x="78" y="159"/>
                    <a:pt x="87" y="155"/>
                  </a:cubicBezTo>
                  <a:cubicBezTo>
                    <a:pt x="71" y="151"/>
                    <a:pt x="65" y="130"/>
                    <a:pt x="70" y="111"/>
                  </a:cubicBezTo>
                  <a:cubicBezTo>
                    <a:pt x="64" y="107"/>
                    <a:pt x="59" y="103"/>
                    <a:pt x="55" y="97"/>
                  </a:cubicBezTo>
                  <a:cubicBezTo>
                    <a:pt x="55" y="93"/>
                    <a:pt x="60" y="87"/>
                    <a:pt x="53" y="87"/>
                  </a:cubicBezTo>
                  <a:cubicBezTo>
                    <a:pt x="49" y="88"/>
                    <a:pt x="53" y="97"/>
                    <a:pt x="47" y="97"/>
                  </a:cubicBezTo>
                  <a:cubicBezTo>
                    <a:pt x="43" y="90"/>
                    <a:pt x="42" y="81"/>
                    <a:pt x="33" y="79"/>
                  </a:cubicBezTo>
                  <a:cubicBezTo>
                    <a:pt x="28" y="89"/>
                    <a:pt x="42" y="90"/>
                    <a:pt x="40" y="98"/>
                  </a:cubicBezTo>
                  <a:cubicBezTo>
                    <a:pt x="36" y="100"/>
                    <a:pt x="35" y="96"/>
                    <a:pt x="32" y="97"/>
                  </a:cubicBezTo>
                  <a:cubicBezTo>
                    <a:pt x="31" y="104"/>
                    <a:pt x="36" y="104"/>
                    <a:pt x="37" y="109"/>
                  </a:cubicBezTo>
                  <a:close/>
                  <a:moveTo>
                    <a:pt x="104" y="100"/>
                  </a:moveTo>
                  <a:cubicBezTo>
                    <a:pt x="75" y="94"/>
                    <a:pt x="64" y="128"/>
                    <a:pt x="81" y="146"/>
                  </a:cubicBezTo>
                  <a:cubicBezTo>
                    <a:pt x="85" y="150"/>
                    <a:pt x="91" y="151"/>
                    <a:pt x="94" y="155"/>
                  </a:cubicBezTo>
                  <a:cubicBezTo>
                    <a:pt x="100" y="155"/>
                    <a:pt x="108" y="152"/>
                    <a:pt x="107" y="159"/>
                  </a:cubicBezTo>
                  <a:cubicBezTo>
                    <a:pt x="101" y="162"/>
                    <a:pt x="88" y="160"/>
                    <a:pt x="82" y="163"/>
                  </a:cubicBezTo>
                  <a:cubicBezTo>
                    <a:pt x="79" y="177"/>
                    <a:pt x="74" y="189"/>
                    <a:pt x="59" y="191"/>
                  </a:cubicBezTo>
                  <a:cubicBezTo>
                    <a:pt x="51" y="221"/>
                    <a:pt x="89" y="247"/>
                    <a:pt x="103" y="231"/>
                  </a:cubicBezTo>
                  <a:cubicBezTo>
                    <a:pt x="107" y="187"/>
                    <a:pt x="108" y="145"/>
                    <a:pt x="112" y="103"/>
                  </a:cubicBezTo>
                  <a:cubicBezTo>
                    <a:pt x="109" y="103"/>
                    <a:pt x="107" y="100"/>
                    <a:pt x="104" y="100"/>
                  </a:cubicBezTo>
                  <a:close/>
                  <a:moveTo>
                    <a:pt x="21" y="114"/>
                  </a:moveTo>
                  <a:cubicBezTo>
                    <a:pt x="20" y="115"/>
                    <a:pt x="18" y="115"/>
                    <a:pt x="16" y="115"/>
                  </a:cubicBezTo>
                  <a:cubicBezTo>
                    <a:pt x="15" y="139"/>
                    <a:pt x="12" y="159"/>
                    <a:pt x="10" y="181"/>
                  </a:cubicBezTo>
                  <a:cubicBezTo>
                    <a:pt x="19" y="177"/>
                    <a:pt x="32" y="181"/>
                    <a:pt x="38" y="184"/>
                  </a:cubicBezTo>
                  <a:cubicBezTo>
                    <a:pt x="57" y="176"/>
                    <a:pt x="66" y="150"/>
                    <a:pt x="58" y="128"/>
                  </a:cubicBezTo>
                  <a:cubicBezTo>
                    <a:pt x="43" y="129"/>
                    <a:pt x="29" y="123"/>
                    <a:pt x="21" y="114"/>
                  </a:cubicBezTo>
                  <a:close/>
                  <a:moveTo>
                    <a:pt x="53" y="122"/>
                  </a:moveTo>
                  <a:cubicBezTo>
                    <a:pt x="48" y="117"/>
                    <a:pt x="39" y="113"/>
                    <a:pt x="30" y="115"/>
                  </a:cubicBezTo>
                  <a:cubicBezTo>
                    <a:pt x="38" y="117"/>
                    <a:pt x="46" y="122"/>
                    <a:pt x="53" y="122"/>
                  </a:cubicBezTo>
                  <a:close/>
                  <a:moveTo>
                    <a:pt x="61" y="186"/>
                  </a:moveTo>
                  <a:cubicBezTo>
                    <a:pt x="68" y="182"/>
                    <a:pt x="72" y="175"/>
                    <a:pt x="76" y="167"/>
                  </a:cubicBezTo>
                  <a:cubicBezTo>
                    <a:pt x="76" y="167"/>
                    <a:pt x="76" y="166"/>
                    <a:pt x="75" y="166"/>
                  </a:cubicBezTo>
                  <a:cubicBezTo>
                    <a:pt x="68" y="171"/>
                    <a:pt x="63" y="177"/>
                    <a:pt x="61" y="186"/>
                  </a:cubicBezTo>
                  <a:close/>
                  <a:moveTo>
                    <a:pt x="43" y="187"/>
                  </a:moveTo>
                  <a:cubicBezTo>
                    <a:pt x="46" y="191"/>
                    <a:pt x="50" y="194"/>
                    <a:pt x="53" y="198"/>
                  </a:cubicBezTo>
                  <a:cubicBezTo>
                    <a:pt x="52" y="191"/>
                    <a:pt x="56" y="183"/>
                    <a:pt x="56" y="178"/>
                  </a:cubicBezTo>
                  <a:cubicBezTo>
                    <a:pt x="53" y="182"/>
                    <a:pt x="49" y="185"/>
                    <a:pt x="43" y="187"/>
                  </a:cubicBezTo>
                  <a:close/>
                  <a:moveTo>
                    <a:pt x="31" y="188"/>
                  </a:moveTo>
                  <a:cubicBezTo>
                    <a:pt x="26" y="190"/>
                    <a:pt x="21" y="199"/>
                    <a:pt x="14" y="195"/>
                  </a:cubicBezTo>
                  <a:cubicBezTo>
                    <a:pt x="16" y="190"/>
                    <a:pt x="21" y="188"/>
                    <a:pt x="25" y="185"/>
                  </a:cubicBezTo>
                  <a:cubicBezTo>
                    <a:pt x="18" y="185"/>
                    <a:pt x="12" y="185"/>
                    <a:pt x="9" y="188"/>
                  </a:cubicBezTo>
                  <a:cubicBezTo>
                    <a:pt x="9" y="208"/>
                    <a:pt x="9" y="228"/>
                    <a:pt x="9" y="248"/>
                  </a:cubicBezTo>
                  <a:cubicBezTo>
                    <a:pt x="19" y="254"/>
                    <a:pt x="33" y="256"/>
                    <a:pt x="46" y="260"/>
                  </a:cubicBezTo>
                  <a:cubicBezTo>
                    <a:pt x="65" y="241"/>
                    <a:pt x="54" y="195"/>
                    <a:pt x="31" y="188"/>
                  </a:cubicBezTo>
                  <a:close/>
                  <a:moveTo>
                    <a:pt x="60" y="251"/>
                  </a:moveTo>
                  <a:cubicBezTo>
                    <a:pt x="59" y="256"/>
                    <a:pt x="54" y="259"/>
                    <a:pt x="55" y="261"/>
                  </a:cubicBezTo>
                  <a:cubicBezTo>
                    <a:pt x="69" y="264"/>
                    <a:pt x="87" y="262"/>
                    <a:pt x="102" y="263"/>
                  </a:cubicBezTo>
                  <a:cubicBezTo>
                    <a:pt x="102" y="254"/>
                    <a:pt x="103" y="243"/>
                    <a:pt x="102" y="237"/>
                  </a:cubicBezTo>
                  <a:cubicBezTo>
                    <a:pt x="91" y="252"/>
                    <a:pt x="70" y="234"/>
                    <a:pt x="62" y="226"/>
                  </a:cubicBezTo>
                  <a:cubicBezTo>
                    <a:pt x="63" y="232"/>
                    <a:pt x="62" y="245"/>
                    <a:pt x="60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9" name="Freeform 119"/>
            <p:cNvSpPr>
              <a:spLocks noEditPoints="1"/>
            </p:cNvSpPr>
            <p:nvPr/>
          </p:nvSpPr>
          <p:spPr bwMode="auto">
            <a:xfrm>
              <a:off x="4189413" y="1085850"/>
              <a:ext cx="288925" cy="506413"/>
            </a:xfrm>
            <a:custGeom>
              <a:avLst/>
              <a:gdLst>
                <a:gd name="T0" fmla="*/ 147 w 148"/>
                <a:gd name="T1" fmla="*/ 53 h 259"/>
                <a:gd name="T2" fmla="*/ 130 w 148"/>
                <a:gd name="T3" fmla="*/ 259 h 259"/>
                <a:gd name="T4" fmla="*/ 19 w 148"/>
                <a:gd name="T5" fmla="*/ 252 h 259"/>
                <a:gd name="T6" fmla="*/ 4 w 148"/>
                <a:gd name="T7" fmla="*/ 217 h 259"/>
                <a:gd name="T8" fmla="*/ 14 w 148"/>
                <a:gd name="T9" fmla="*/ 9 h 259"/>
                <a:gd name="T10" fmla="*/ 81 w 148"/>
                <a:gd name="T11" fmla="*/ 2 h 259"/>
                <a:gd name="T12" fmla="*/ 146 w 148"/>
                <a:gd name="T13" fmla="*/ 18 h 259"/>
                <a:gd name="T14" fmla="*/ 28 w 148"/>
                <a:gd name="T15" fmla="*/ 16 h 259"/>
                <a:gd name="T16" fmla="*/ 130 w 148"/>
                <a:gd name="T17" fmla="*/ 35 h 259"/>
                <a:gd name="T18" fmla="*/ 112 w 148"/>
                <a:gd name="T19" fmla="*/ 246 h 259"/>
                <a:gd name="T20" fmla="*/ 87 w 148"/>
                <a:gd name="T21" fmla="*/ 195 h 259"/>
                <a:gd name="T22" fmla="*/ 44 w 148"/>
                <a:gd name="T23" fmla="*/ 244 h 259"/>
                <a:gd name="T24" fmla="*/ 15 w 148"/>
                <a:gd name="T25" fmla="*/ 191 h 259"/>
                <a:gd name="T26" fmla="*/ 125 w 148"/>
                <a:gd name="T27" fmla="*/ 251 h 259"/>
                <a:gd name="T28" fmla="*/ 139 w 148"/>
                <a:gd name="T29" fmla="*/ 24 h 259"/>
                <a:gd name="T30" fmla="*/ 38 w 148"/>
                <a:gd name="T31" fmla="*/ 30 h 259"/>
                <a:gd name="T32" fmla="*/ 36 w 148"/>
                <a:gd name="T33" fmla="*/ 24 h 259"/>
                <a:gd name="T34" fmla="*/ 42 w 148"/>
                <a:gd name="T35" fmla="*/ 40 h 259"/>
                <a:gd name="T36" fmla="*/ 53 w 148"/>
                <a:gd name="T37" fmla="*/ 37 h 259"/>
                <a:gd name="T38" fmla="*/ 47 w 148"/>
                <a:gd name="T39" fmla="*/ 27 h 259"/>
                <a:gd name="T40" fmla="*/ 62 w 148"/>
                <a:gd name="T41" fmla="*/ 40 h 259"/>
                <a:gd name="T42" fmla="*/ 74 w 148"/>
                <a:gd name="T43" fmla="*/ 41 h 259"/>
                <a:gd name="T44" fmla="*/ 60 w 148"/>
                <a:gd name="T45" fmla="*/ 86 h 259"/>
                <a:gd name="T46" fmla="*/ 28 w 148"/>
                <a:gd name="T47" fmla="*/ 127 h 259"/>
                <a:gd name="T48" fmla="*/ 73 w 148"/>
                <a:gd name="T49" fmla="*/ 42 h 259"/>
                <a:gd name="T50" fmla="*/ 25 w 148"/>
                <a:gd name="T51" fmla="*/ 116 h 259"/>
                <a:gd name="T52" fmla="*/ 67 w 148"/>
                <a:gd name="T53" fmla="*/ 40 h 259"/>
                <a:gd name="T54" fmla="*/ 25 w 148"/>
                <a:gd name="T55" fmla="*/ 100 h 259"/>
                <a:gd name="T56" fmla="*/ 40 w 148"/>
                <a:gd name="T57" fmla="*/ 133 h 259"/>
                <a:gd name="T58" fmla="*/ 83 w 148"/>
                <a:gd name="T59" fmla="*/ 49 h 259"/>
                <a:gd name="T60" fmla="*/ 71 w 148"/>
                <a:gd name="T61" fmla="*/ 88 h 259"/>
                <a:gd name="T62" fmla="*/ 78 w 148"/>
                <a:gd name="T63" fmla="*/ 170 h 259"/>
                <a:gd name="T64" fmla="*/ 77 w 148"/>
                <a:gd name="T65" fmla="*/ 148 h 259"/>
                <a:gd name="T66" fmla="*/ 111 w 148"/>
                <a:gd name="T67" fmla="*/ 161 h 259"/>
                <a:gd name="T68" fmla="*/ 124 w 148"/>
                <a:gd name="T69" fmla="*/ 38 h 259"/>
                <a:gd name="T70" fmla="*/ 62 w 148"/>
                <a:gd name="T71" fmla="*/ 40 h 259"/>
                <a:gd name="T72" fmla="*/ 36 w 148"/>
                <a:gd name="T73" fmla="*/ 38 h 259"/>
                <a:gd name="T74" fmla="*/ 28 w 148"/>
                <a:gd name="T75" fmla="*/ 54 h 259"/>
                <a:gd name="T76" fmla="*/ 41 w 148"/>
                <a:gd name="T77" fmla="*/ 47 h 259"/>
                <a:gd name="T78" fmla="*/ 37 w 148"/>
                <a:gd name="T79" fmla="*/ 67 h 259"/>
                <a:gd name="T80" fmla="*/ 49 w 148"/>
                <a:gd name="T81" fmla="*/ 50 h 259"/>
                <a:gd name="T82" fmla="*/ 21 w 148"/>
                <a:gd name="T83" fmla="*/ 146 h 259"/>
                <a:gd name="T84" fmla="*/ 32 w 148"/>
                <a:gd name="T85" fmla="*/ 184 h 259"/>
                <a:gd name="T86" fmla="*/ 38 w 148"/>
                <a:gd name="T87" fmla="*/ 181 h 259"/>
                <a:gd name="T88" fmla="*/ 40 w 148"/>
                <a:gd name="T89" fmla="*/ 188 h 259"/>
                <a:gd name="T90" fmla="*/ 49 w 148"/>
                <a:gd name="T91" fmla="*/ 142 h 259"/>
                <a:gd name="T92" fmla="*/ 36 w 148"/>
                <a:gd name="T93" fmla="*/ 147 h 259"/>
                <a:gd name="T94" fmla="*/ 21 w 148"/>
                <a:gd name="T95" fmla="*/ 146 h 259"/>
                <a:gd name="T96" fmla="*/ 95 w 148"/>
                <a:gd name="T97" fmla="*/ 190 h 259"/>
                <a:gd name="T98" fmla="*/ 107 w 148"/>
                <a:gd name="T99" fmla="*/ 181 h 259"/>
                <a:gd name="T100" fmla="*/ 111 w 148"/>
                <a:gd name="T101" fmla="*/ 172 h 259"/>
                <a:gd name="T102" fmla="*/ 101 w 148"/>
                <a:gd name="T103" fmla="*/ 164 h 259"/>
                <a:gd name="T104" fmla="*/ 95 w 148"/>
                <a:gd name="T105" fmla="*/ 162 h 259"/>
                <a:gd name="T106" fmla="*/ 91 w 148"/>
                <a:gd name="T107" fmla="*/ 167 h 259"/>
                <a:gd name="T108" fmla="*/ 76 w 148"/>
                <a:gd name="T109" fmla="*/ 191 h 259"/>
                <a:gd name="T110" fmla="*/ 112 w 148"/>
                <a:gd name="T111" fmla="*/ 184 h 259"/>
                <a:gd name="T112" fmla="*/ 100 w 148"/>
                <a:gd name="T113" fmla="*/ 191 h 259"/>
                <a:gd name="T114" fmla="*/ 116 w 148"/>
                <a:gd name="T115" fmla="*/ 17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8" h="259">
                  <a:moveTo>
                    <a:pt x="146" y="18"/>
                  </a:moveTo>
                  <a:cubicBezTo>
                    <a:pt x="147" y="29"/>
                    <a:pt x="148" y="40"/>
                    <a:pt x="147" y="53"/>
                  </a:cubicBezTo>
                  <a:cubicBezTo>
                    <a:pt x="143" y="102"/>
                    <a:pt x="140" y="158"/>
                    <a:pt x="137" y="206"/>
                  </a:cubicBezTo>
                  <a:cubicBezTo>
                    <a:pt x="136" y="225"/>
                    <a:pt x="137" y="244"/>
                    <a:pt x="130" y="259"/>
                  </a:cubicBezTo>
                  <a:cubicBezTo>
                    <a:pt x="117" y="259"/>
                    <a:pt x="95" y="256"/>
                    <a:pt x="80" y="255"/>
                  </a:cubicBezTo>
                  <a:cubicBezTo>
                    <a:pt x="58" y="253"/>
                    <a:pt x="37" y="255"/>
                    <a:pt x="19" y="252"/>
                  </a:cubicBezTo>
                  <a:cubicBezTo>
                    <a:pt x="4" y="250"/>
                    <a:pt x="0" y="245"/>
                    <a:pt x="2" y="226"/>
                  </a:cubicBezTo>
                  <a:cubicBezTo>
                    <a:pt x="2" y="223"/>
                    <a:pt x="4" y="220"/>
                    <a:pt x="4" y="217"/>
                  </a:cubicBezTo>
                  <a:cubicBezTo>
                    <a:pt x="14" y="155"/>
                    <a:pt x="20" y="77"/>
                    <a:pt x="22" y="11"/>
                  </a:cubicBezTo>
                  <a:cubicBezTo>
                    <a:pt x="22" y="8"/>
                    <a:pt x="15" y="13"/>
                    <a:pt x="14" y="9"/>
                  </a:cubicBezTo>
                  <a:cubicBezTo>
                    <a:pt x="17" y="1"/>
                    <a:pt x="28" y="4"/>
                    <a:pt x="36" y="3"/>
                  </a:cubicBezTo>
                  <a:cubicBezTo>
                    <a:pt x="53" y="1"/>
                    <a:pt x="64" y="0"/>
                    <a:pt x="81" y="2"/>
                  </a:cubicBezTo>
                  <a:cubicBezTo>
                    <a:pt x="92" y="4"/>
                    <a:pt x="101" y="9"/>
                    <a:pt x="112" y="12"/>
                  </a:cubicBezTo>
                  <a:cubicBezTo>
                    <a:pt x="124" y="15"/>
                    <a:pt x="135" y="14"/>
                    <a:pt x="146" y="18"/>
                  </a:cubicBezTo>
                  <a:close/>
                  <a:moveTo>
                    <a:pt x="28" y="11"/>
                  </a:moveTo>
                  <a:cubicBezTo>
                    <a:pt x="28" y="13"/>
                    <a:pt x="28" y="15"/>
                    <a:pt x="28" y="16"/>
                  </a:cubicBezTo>
                  <a:cubicBezTo>
                    <a:pt x="45" y="22"/>
                    <a:pt x="72" y="24"/>
                    <a:pt x="96" y="26"/>
                  </a:cubicBezTo>
                  <a:cubicBezTo>
                    <a:pt x="109" y="27"/>
                    <a:pt x="122" y="30"/>
                    <a:pt x="130" y="35"/>
                  </a:cubicBezTo>
                  <a:cubicBezTo>
                    <a:pt x="129" y="103"/>
                    <a:pt x="120" y="161"/>
                    <a:pt x="122" y="221"/>
                  </a:cubicBezTo>
                  <a:cubicBezTo>
                    <a:pt x="115" y="226"/>
                    <a:pt x="120" y="242"/>
                    <a:pt x="112" y="246"/>
                  </a:cubicBezTo>
                  <a:cubicBezTo>
                    <a:pt x="106" y="239"/>
                    <a:pt x="114" y="224"/>
                    <a:pt x="114" y="213"/>
                  </a:cubicBezTo>
                  <a:cubicBezTo>
                    <a:pt x="108" y="205"/>
                    <a:pt x="100" y="196"/>
                    <a:pt x="87" y="195"/>
                  </a:cubicBezTo>
                  <a:cubicBezTo>
                    <a:pt x="77" y="195"/>
                    <a:pt x="62" y="202"/>
                    <a:pt x="58" y="211"/>
                  </a:cubicBezTo>
                  <a:cubicBezTo>
                    <a:pt x="54" y="224"/>
                    <a:pt x="59" y="242"/>
                    <a:pt x="44" y="244"/>
                  </a:cubicBezTo>
                  <a:cubicBezTo>
                    <a:pt x="47" y="232"/>
                    <a:pt x="57" y="210"/>
                    <a:pt x="46" y="199"/>
                  </a:cubicBezTo>
                  <a:cubicBezTo>
                    <a:pt x="39" y="191"/>
                    <a:pt x="29" y="191"/>
                    <a:pt x="15" y="191"/>
                  </a:cubicBezTo>
                  <a:cubicBezTo>
                    <a:pt x="12" y="207"/>
                    <a:pt x="8" y="222"/>
                    <a:pt x="9" y="241"/>
                  </a:cubicBezTo>
                  <a:cubicBezTo>
                    <a:pt x="43" y="251"/>
                    <a:pt x="90" y="244"/>
                    <a:pt x="125" y="251"/>
                  </a:cubicBezTo>
                  <a:cubicBezTo>
                    <a:pt x="128" y="219"/>
                    <a:pt x="129" y="188"/>
                    <a:pt x="132" y="157"/>
                  </a:cubicBezTo>
                  <a:cubicBezTo>
                    <a:pt x="135" y="112"/>
                    <a:pt x="136" y="71"/>
                    <a:pt x="139" y="24"/>
                  </a:cubicBezTo>
                  <a:cubicBezTo>
                    <a:pt x="101" y="20"/>
                    <a:pt x="67" y="0"/>
                    <a:pt x="28" y="11"/>
                  </a:cubicBezTo>
                  <a:close/>
                  <a:moveTo>
                    <a:pt x="38" y="30"/>
                  </a:moveTo>
                  <a:cubicBezTo>
                    <a:pt x="38" y="28"/>
                    <a:pt x="41" y="28"/>
                    <a:pt x="40" y="25"/>
                  </a:cubicBezTo>
                  <a:cubicBezTo>
                    <a:pt x="38" y="25"/>
                    <a:pt x="37" y="25"/>
                    <a:pt x="36" y="24"/>
                  </a:cubicBezTo>
                  <a:cubicBezTo>
                    <a:pt x="36" y="26"/>
                    <a:pt x="37" y="28"/>
                    <a:pt x="38" y="30"/>
                  </a:cubicBezTo>
                  <a:close/>
                  <a:moveTo>
                    <a:pt x="42" y="40"/>
                  </a:moveTo>
                  <a:cubicBezTo>
                    <a:pt x="45" y="37"/>
                    <a:pt x="45" y="32"/>
                    <a:pt x="51" y="32"/>
                  </a:cubicBezTo>
                  <a:cubicBezTo>
                    <a:pt x="54" y="32"/>
                    <a:pt x="51" y="36"/>
                    <a:pt x="53" y="37"/>
                  </a:cubicBezTo>
                  <a:cubicBezTo>
                    <a:pt x="55" y="34"/>
                    <a:pt x="58" y="31"/>
                    <a:pt x="60" y="28"/>
                  </a:cubicBezTo>
                  <a:cubicBezTo>
                    <a:pt x="55" y="28"/>
                    <a:pt x="52" y="27"/>
                    <a:pt x="47" y="27"/>
                  </a:cubicBezTo>
                  <a:cubicBezTo>
                    <a:pt x="47" y="32"/>
                    <a:pt x="41" y="37"/>
                    <a:pt x="42" y="40"/>
                  </a:cubicBezTo>
                  <a:close/>
                  <a:moveTo>
                    <a:pt x="62" y="40"/>
                  </a:moveTo>
                  <a:cubicBezTo>
                    <a:pt x="66" y="37"/>
                    <a:pt x="67" y="31"/>
                    <a:pt x="74" y="31"/>
                  </a:cubicBezTo>
                  <a:cubicBezTo>
                    <a:pt x="77" y="34"/>
                    <a:pt x="73" y="39"/>
                    <a:pt x="74" y="41"/>
                  </a:cubicBezTo>
                  <a:cubicBezTo>
                    <a:pt x="76" y="38"/>
                    <a:pt x="78" y="36"/>
                    <a:pt x="83" y="36"/>
                  </a:cubicBezTo>
                  <a:cubicBezTo>
                    <a:pt x="82" y="54"/>
                    <a:pt x="69" y="71"/>
                    <a:pt x="60" y="86"/>
                  </a:cubicBezTo>
                  <a:cubicBezTo>
                    <a:pt x="55" y="94"/>
                    <a:pt x="51" y="102"/>
                    <a:pt x="46" y="110"/>
                  </a:cubicBezTo>
                  <a:cubicBezTo>
                    <a:pt x="42" y="116"/>
                    <a:pt x="37" y="130"/>
                    <a:pt x="28" y="127"/>
                  </a:cubicBezTo>
                  <a:cubicBezTo>
                    <a:pt x="46" y="101"/>
                    <a:pt x="66" y="72"/>
                    <a:pt x="77" y="42"/>
                  </a:cubicBezTo>
                  <a:cubicBezTo>
                    <a:pt x="76" y="45"/>
                    <a:pt x="73" y="42"/>
                    <a:pt x="73" y="42"/>
                  </a:cubicBezTo>
                  <a:cubicBezTo>
                    <a:pt x="63" y="62"/>
                    <a:pt x="51" y="82"/>
                    <a:pt x="40" y="100"/>
                  </a:cubicBezTo>
                  <a:cubicBezTo>
                    <a:pt x="36" y="105"/>
                    <a:pt x="33" y="114"/>
                    <a:pt x="25" y="116"/>
                  </a:cubicBezTo>
                  <a:cubicBezTo>
                    <a:pt x="30" y="103"/>
                    <a:pt x="40" y="92"/>
                    <a:pt x="47" y="79"/>
                  </a:cubicBezTo>
                  <a:cubicBezTo>
                    <a:pt x="54" y="66"/>
                    <a:pt x="63" y="53"/>
                    <a:pt x="67" y="40"/>
                  </a:cubicBezTo>
                  <a:cubicBezTo>
                    <a:pt x="62" y="44"/>
                    <a:pt x="61" y="53"/>
                    <a:pt x="53" y="55"/>
                  </a:cubicBezTo>
                  <a:cubicBezTo>
                    <a:pt x="45" y="72"/>
                    <a:pt x="35" y="85"/>
                    <a:pt x="25" y="100"/>
                  </a:cubicBezTo>
                  <a:cubicBezTo>
                    <a:pt x="24" y="110"/>
                    <a:pt x="23" y="123"/>
                    <a:pt x="22" y="137"/>
                  </a:cubicBezTo>
                  <a:cubicBezTo>
                    <a:pt x="27" y="135"/>
                    <a:pt x="31" y="132"/>
                    <a:pt x="40" y="133"/>
                  </a:cubicBezTo>
                  <a:cubicBezTo>
                    <a:pt x="55" y="105"/>
                    <a:pt x="75" y="78"/>
                    <a:pt x="86" y="49"/>
                  </a:cubicBezTo>
                  <a:cubicBezTo>
                    <a:pt x="87" y="50"/>
                    <a:pt x="83" y="50"/>
                    <a:pt x="83" y="49"/>
                  </a:cubicBezTo>
                  <a:cubicBezTo>
                    <a:pt x="86" y="45"/>
                    <a:pt x="87" y="41"/>
                    <a:pt x="94" y="41"/>
                  </a:cubicBezTo>
                  <a:cubicBezTo>
                    <a:pt x="92" y="59"/>
                    <a:pt x="80" y="73"/>
                    <a:pt x="71" y="88"/>
                  </a:cubicBezTo>
                  <a:cubicBezTo>
                    <a:pt x="62" y="103"/>
                    <a:pt x="55" y="119"/>
                    <a:pt x="44" y="133"/>
                  </a:cubicBezTo>
                  <a:cubicBezTo>
                    <a:pt x="64" y="138"/>
                    <a:pt x="74" y="151"/>
                    <a:pt x="78" y="170"/>
                  </a:cubicBezTo>
                  <a:cubicBezTo>
                    <a:pt x="80" y="168"/>
                    <a:pt x="83" y="167"/>
                    <a:pt x="84" y="165"/>
                  </a:cubicBezTo>
                  <a:cubicBezTo>
                    <a:pt x="81" y="160"/>
                    <a:pt x="75" y="155"/>
                    <a:pt x="77" y="148"/>
                  </a:cubicBezTo>
                  <a:cubicBezTo>
                    <a:pt x="79" y="139"/>
                    <a:pt x="95" y="143"/>
                    <a:pt x="98" y="150"/>
                  </a:cubicBezTo>
                  <a:cubicBezTo>
                    <a:pt x="103" y="136"/>
                    <a:pt x="122" y="152"/>
                    <a:pt x="111" y="161"/>
                  </a:cubicBezTo>
                  <a:cubicBezTo>
                    <a:pt x="114" y="161"/>
                    <a:pt x="115" y="163"/>
                    <a:pt x="116" y="165"/>
                  </a:cubicBezTo>
                  <a:cubicBezTo>
                    <a:pt x="116" y="121"/>
                    <a:pt x="125" y="69"/>
                    <a:pt x="124" y="38"/>
                  </a:cubicBezTo>
                  <a:cubicBezTo>
                    <a:pt x="107" y="32"/>
                    <a:pt x="87" y="32"/>
                    <a:pt x="65" y="29"/>
                  </a:cubicBezTo>
                  <a:cubicBezTo>
                    <a:pt x="66" y="32"/>
                    <a:pt x="62" y="38"/>
                    <a:pt x="62" y="40"/>
                  </a:cubicBezTo>
                  <a:close/>
                  <a:moveTo>
                    <a:pt x="28" y="54"/>
                  </a:moveTo>
                  <a:cubicBezTo>
                    <a:pt x="29" y="48"/>
                    <a:pt x="37" y="44"/>
                    <a:pt x="36" y="38"/>
                  </a:cubicBezTo>
                  <a:cubicBezTo>
                    <a:pt x="33" y="41"/>
                    <a:pt x="32" y="46"/>
                    <a:pt x="28" y="47"/>
                  </a:cubicBezTo>
                  <a:cubicBezTo>
                    <a:pt x="29" y="50"/>
                    <a:pt x="26" y="53"/>
                    <a:pt x="28" y="54"/>
                  </a:cubicBezTo>
                  <a:close/>
                  <a:moveTo>
                    <a:pt x="27" y="72"/>
                  </a:moveTo>
                  <a:cubicBezTo>
                    <a:pt x="31" y="64"/>
                    <a:pt x="40" y="55"/>
                    <a:pt x="41" y="47"/>
                  </a:cubicBezTo>
                  <a:cubicBezTo>
                    <a:pt x="37" y="56"/>
                    <a:pt x="27" y="62"/>
                    <a:pt x="27" y="72"/>
                  </a:cubicBezTo>
                  <a:close/>
                  <a:moveTo>
                    <a:pt x="37" y="67"/>
                  </a:moveTo>
                  <a:cubicBezTo>
                    <a:pt x="33" y="74"/>
                    <a:pt x="25" y="82"/>
                    <a:pt x="27" y="89"/>
                  </a:cubicBezTo>
                  <a:cubicBezTo>
                    <a:pt x="34" y="76"/>
                    <a:pt x="45" y="63"/>
                    <a:pt x="49" y="50"/>
                  </a:cubicBezTo>
                  <a:cubicBezTo>
                    <a:pt x="46" y="55"/>
                    <a:pt x="41" y="60"/>
                    <a:pt x="37" y="67"/>
                  </a:cubicBezTo>
                  <a:close/>
                  <a:moveTo>
                    <a:pt x="21" y="146"/>
                  </a:moveTo>
                  <a:cubicBezTo>
                    <a:pt x="21" y="155"/>
                    <a:pt x="16" y="172"/>
                    <a:pt x="15" y="185"/>
                  </a:cubicBezTo>
                  <a:cubicBezTo>
                    <a:pt x="22" y="185"/>
                    <a:pt x="27" y="186"/>
                    <a:pt x="32" y="184"/>
                  </a:cubicBezTo>
                  <a:cubicBezTo>
                    <a:pt x="28" y="183"/>
                    <a:pt x="24" y="175"/>
                    <a:pt x="28" y="171"/>
                  </a:cubicBezTo>
                  <a:cubicBezTo>
                    <a:pt x="34" y="172"/>
                    <a:pt x="33" y="179"/>
                    <a:pt x="38" y="181"/>
                  </a:cubicBezTo>
                  <a:cubicBezTo>
                    <a:pt x="40" y="181"/>
                    <a:pt x="43" y="179"/>
                    <a:pt x="44" y="182"/>
                  </a:cubicBezTo>
                  <a:cubicBezTo>
                    <a:pt x="44" y="186"/>
                    <a:pt x="40" y="185"/>
                    <a:pt x="40" y="188"/>
                  </a:cubicBezTo>
                  <a:cubicBezTo>
                    <a:pt x="49" y="190"/>
                    <a:pt x="53" y="197"/>
                    <a:pt x="57" y="204"/>
                  </a:cubicBezTo>
                  <a:cubicBezTo>
                    <a:pt x="77" y="190"/>
                    <a:pt x="73" y="148"/>
                    <a:pt x="49" y="142"/>
                  </a:cubicBezTo>
                  <a:cubicBezTo>
                    <a:pt x="47" y="145"/>
                    <a:pt x="42" y="150"/>
                    <a:pt x="37" y="148"/>
                  </a:cubicBezTo>
                  <a:cubicBezTo>
                    <a:pt x="37" y="148"/>
                    <a:pt x="37" y="147"/>
                    <a:pt x="36" y="147"/>
                  </a:cubicBezTo>
                  <a:cubicBezTo>
                    <a:pt x="37" y="143"/>
                    <a:pt x="42" y="144"/>
                    <a:pt x="42" y="140"/>
                  </a:cubicBezTo>
                  <a:cubicBezTo>
                    <a:pt x="33" y="139"/>
                    <a:pt x="24" y="139"/>
                    <a:pt x="21" y="146"/>
                  </a:cubicBezTo>
                  <a:close/>
                  <a:moveTo>
                    <a:pt x="76" y="191"/>
                  </a:moveTo>
                  <a:cubicBezTo>
                    <a:pt x="81" y="189"/>
                    <a:pt x="88" y="189"/>
                    <a:pt x="95" y="190"/>
                  </a:cubicBezTo>
                  <a:cubicBezTo>
                    <a:pt x="96" y="187"/>
                    <a:pt x="96" y="183"/>
                    <a:pt x="99" y="181"/>
                  </a:cubicBezTo>
                  <a:cubicBezTo>
                    <a:pt x="103" y="181"/>
                    <a:pt x="105" y="184"/>
                    <a:pt x="107" y="181"/>
                  </a:cubicBezTo>
                  <a:cubicBezTo>
                    <a:pt x="105" y="178"/>
                    <a:pt x="97" y="182"/>
                    <a:pt x="98" y="176"/>
                  </a:cubicBezTo>
                  <a:cubicBezTo>
                    <a:pt x="99" y="172"/>
                    <a:pt x="108" y="175"/>
                    <a:pt x="111" y="172"/>
                  </a:cubicBezTo>
                  <a:cubicBezTo>
                    <a:pt x="110" y="170"/>
                    <a:pt x="112" y="170"/>
                    <a:pt x="112" y="168"/>
                  </a:cubicBezTo>
                  <a:cubicBezTo>
                    <a:pt x="111" y="163"/>
                    <a:pt x="103" y="167"/>
                    <a:pt x="101" y="164"/>
                  </a:cubicBezTo>
                  <a:cubicBezTo>
                    <a:pt x="102" y="158"/>
                    <a:pt x="114" y="154"/>
                    <a:pt x="104" y="149"/>
                  </a:cubicBezTo>
                  <a:cubicBezTo>
                    <a:pt x="99" y="151"/>
                    <a:pt x="100" y="159"/>
                    <a:pt x="95" y="162"/>
                  </a:cubicBezTo>
                  <a:cubicBezTo>
                    <a:pt x="91" y="158"/>
                    <a:pt x="92" y="143"/>
                    <a:pt x="82" y="150"/>
                  </a:cubicBezTo>
                  <a:cubicBezTo>
                    <a:pt x="84" y="157"/>
                    <a:pt x="90" y="159"/>
                    <a:pt x="91" y="167"/>
                  </a:cubicBezTo>
                  <a:cubicBezTo>
                    <a:pt x="87" y="171"/>
                    <a:pt x="82" y="174"/>
                    <a:pt x="78" y="177"/>
                  </a:cubicBezTo>
                  <a:cubicBezTo>
                    <a:pt x="78" y="182"/>
                    <a:pt x="75" y="187"/>
                    <a:pt x="76" y="191"/>
                  </a:cubicBezTo>
                  <a:close/>
                  <a:moveTo>
                    <a:pt x="112" y="177"/>
                  </a:moveTo>
                  <a:cubicBezTo>
                    <a:pt x="111" y="180"/>
                    <a:pt x="113" y="181"/>
                    <a:pt x="112" y="184"/>
                  </a:cubicBezTo>
                  <a:cubicBezTo>
                    <a:pt x="110" y="187"/>
                    <a:pt x="106" y="189"/>
                    <a:pt x="101" y="188"/>
                  </a:cubicBezTo>
                  <a:cubicBezTo>
                    <a:pt x="102" y="190"/>
                    <a:pt x="100" y="190"/>
                    <a:pt x="100" y="191"/>
                  </a:cubicBezTo>
                  <a:cubicBezTo>
                    <a:pt x="105" y="195"/>
                    <a:pt x="112" y="197"/>
                    <a:pt x="115" y="202"/>
                  </a:cubicBezTo>
                  <a:cubicBezTo>
                    <a:pt x="115" y="192"/>
                    <a:pt x="117" y="183"/>
                    <a:pt x="116" y="173"/>
                  </a:cubicBezTo>
                  <a:cubicBezTo>
                    <a:pt x="116" y="176"/>
                    <a:pt x="113" y="176"/>
                    <a:pt x="112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0" name="Freeform 120"/>
            <p:cNvSpPr>
              <a:spLocks noEditPoints="1"/>
            </p:cNvSpPr>
            <p:nvPr/>
          </p:nvSpPr>
          <p:spPr bwMode="auto">
            <a:xfrm>
              <a:off x="4562476" y="1101725"/>
              <a:ext cx="258763" cy="503238"/>
            </a:xfrm>
            <a:custGeom>
              <a:avLst/>
              <a:gdLst>
                <a:gd name="T0" fmla="*/ 130 w 132"/>
                <a:gd name="T1" fmla="*/ 87 h 257"/>
                <a:gd name="T2" fmla="*/ 122 w 132"/>
                <a:gd name="T3" fmla="*/ 255 h 257"/>
                <a:gd name="T4" fmla="*/ 0 w 132"/>
                <a:gd name="T5" fmla="*/ 248 h 257"/>
                <a:gd name="T6" fmla="*/ 37 w 132"/>
                <a:gd name="T7" fmla="*/ 1 h 257"/>
                <a:gd name="T8" fmla="*/ 48 w 132"/>
                <a:gd name="T9" fmla="*/ 9 h 257"/>
                <a:gd name="T10" fmla="*/ 25 w 132"/>
                <a:gd name="T11" fmla="*/ 19 h 257"/>
                <a:gd name="T12" fmla="*/ 113 w 132"/>
                <a:gd name="T13" fmla="*/ 223 h 257"/>
                <a:gd name="T14" fmla="*/ 114 w 132"/>
                <a:gd name="T15" fmla="*/ 246 h 257"/>
                <a:gd name="T16" fmla="*/ 122 w 132"/>
                <a:gd name="T17" fmla="*/ 91 h 257"/>
                <a:gd name="T18" fmla="*/ 48 w 132"/>
                <a:gd name="T19" fmla="*/ 9 h 257"/>
                <a:gd name="T20" fmla="*/ 36 w 132"/>
                <a:gd name="T21" fmla="*/ 28 h 257"/>
                <a:gd name="T22" fmla="*/ 26 w 132"/>
                <a:gd name="T23" fmla="*/ 38 h 257"/>
                <a:gd name="T24" fmla="*/ 46 w 132"/>
                <a:gd name="T25" fmla="*/ 37 h 257"/>
                <a:gd name="T26" fmla="*/ 56 w 132"/>
                <a:gd name="T27" fmla="*/ 45 h 257"/>
                <a:gd name="T28" fmla="*/ 21 w 132"/>
                <a:gd name="T29" fmla="*/ 112 h 257"/>
                <a:gd name="T30" fmla="*/ 29 w 132"/>
                <a:gd name="T31" fmla="*/ 130 h 257"/>
                <a:gd name="T32" fmla="*/ 13 w 132"/>
                <a:gd name="T33" fmla="*/ 200 h 257"/>
                <a:gd name="T34" fmla="*/ 106 w 132"/>
                <a:gd name="T35" fmla="*/ 246 h 257"/>
                <a:gd name="T36" fmla="*/ 86 w 132"/>
                <a:gd name="T37" fmla="*/ 220 h 257"/>
                <a:gd name="T38" fmla="*/ 51 w 132"/>
                <a:gd name="T39" fmla="*/ 231 h 257"/>
                <a:gd name="T40" fmla="*/ 48 w 132"/>
                <a:gd name="T41" fmla="*/ 189 h 257"/>
                <a:gd name="T42" fmla="*/ 86 w 132"/>
                <a:gd name="T43" fmla="*/ 189 h 257"/>
                <a:gd name="T44" fmla="*/ 109 w 132"/>
                <a:gd name="T45" fmla="*/ 102 h 257"/>
                <a:gd name="T46" fmla="*/ 90 w 132"/>
                <a:gd name="T47" fmla="*/ 36 h 257"/>
                <a:gd name="T48" fmla="*/ 34 w 132"/>
                <a:gd name="T49" fmla="*/ 48 h 257"/>
                <a:gd name="T50" fmla="*/ 17 w 132"/>
                <a:gd name="T51" fmla="*/ 65 h 257"/>
                <a:gd name="T52" fmla="*/ 15 w 132"/>
                <a:gd name="T53" fmla="*/ 54 h 257"/>
                <a:gd name="T54" fmla="*/ 47 w 132"/>
                <a:gd name="T55" fmla="*/ 57 h 257"/>
                <a:gd name="T56" fmla="*/ 17 w 132"/>
                <a:gd name="T57" fmla="*/ 107 h 257"/>
                <a:gd name="T58" fmla="*/ 16 w 132"/>
                <a:gd name="T59" fmla="*/ 76 h 257"/>
                <a:gd name="T60" fmla="*/ 29 w 132"/>
                <a:gd name="T61" fmla="*/ 63 h 257"/>
                <a:gd name="T62" fmla="*/ 80 w 132"/>
                <a:gd name="T63" fmla="*/ 117 h 257"/>
                <a:gd name="T64" fmla="*/ 74 w 132"/>
                <a:gd name="T65" fmla="*/ 110 h 257"/>
                <a:gd name="T66" fmla="*/ 103 w 132"/>
                <a:gd name="T67" fmla="*/ 187 h 257"/>
                <a:gd name="T68" fmla="*/ 49 w 132"/>
                <a:gd name="T69" fmla="*/ 194 h 257"/>
                <a:gd name="T70" fmla="*/ 40 w 132"/>
                <a:gd name="T71" fmla="*/ 226 h 257"/>
                <a:gd name="T72" fmla="*/ 59 w 132"/>
                <a:gd name="T73" fmla="*/ 236 h 257"/>
                <a:gd name="T74" fmla="*/ 76 w 132"/>
                <a:gd name="T75" fmla="*/ 231 h 257"/>
                <a:gd name="T76" fmla="*/ 106 w 132"/>
                <a:gd name="T77" fmla="*/ 203 h 257"/>
                <a:gd name="T78" fmla="*/ 84 w 132"/>
                <a:gd name="T79" fmla="*/ 165 h 257"/>
                <a:gd name="T80" fmla="*/ 102 w 132"/>
                <a:gd name="T81" fmla="*/ 140 h 257"/>
                <a:gd name="T82" fmla="*/ 108 w 132"/>
                <a:gd name="T83" fmla="*/ 106 h 257"/>
                <a:gd name="T84" fmla="*/ 16 w 132"/>
                <a:gd name="T85" fmla="*/ 149 h 257"/>
                <a:gd name="T86" fmla="*/ 20 w 132"/>
                <a:gd name="T87" fmla="*/ 159 h 257"/>
                <a:gd name="T88" fmla="*/ 13 w 132"/>
                <a:gd name="T89" fmla="*/ 194 h 257"/>
                <a:gd name="T90" fmla="*/ 16 w 132"/>
                <a:gd name="T91" fmla="*/ 14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2" h="257">
                  <a:moveTo>
                    <a:pt x="124" y="10"/>
                  </a:moveTo>
                  <a:cubicBezTo>
                    <a:pt x="132" y="29"/>
                    <a:pt x="132" y="57"/>
                    <a:pt x="130" y="87"/>
                  </a:cubicBezTo>
                  <a:cubicBezTo>
                    <a:pt x="129" y="109"/>
                    <a:pt x="129" y="133"/>
                    <a:pt x="126" y="157"/>
                  </a:cubicBezTo>
                  <a:cubicBezTo>
                    <a:pt x="123" y="192"/>
                    <a:pt x="129" y="226"/>
                    <a:pt x="122" y="255"/>
                  </a:cubicBezTo>
                  <a:cubicBezTo>
                    <a:pt x="102" y="254"/>
                    <a:pt x="84" y="253"/>
                    <a:pt x="66" y="253"/>
                  </a:cubicBezTo>
                  <a:cubicBezTo>
                    <a:pt x="43" y="253"/>
                    <a:pt x="19" y="257"/>
                    <a:pt x="0" y="248"/>
                  </a:cubicBezTo>
                  <a:cubicBezTo>
                    <a:pt x="11" y="180"/>
                    <a:pt x="11" y="77"/>
                    <a:pt x="6" y="8"/>
                  </a:cubicBezTo>
                  <a:cubicBezTo>
                    <a:pt x="14" y="2"/>
                    <a:pt x="26" y="2"/>
                    <a:pt x="37" y="1"/>
                  </a:cubicBezTo>
                  <a:cubicBezTo>
                    <a:pt x="65" y="0"/>
                    <a:pt x="99" y="4"/>
                    <a:pt x="124" y="10"/>
                  </a:cubicBezTo>
                  <a:close/>
                  <a:moveTo>
                    <a:pt x="48" y="9"/>
                  </a:moveTo>
                  <a:cubicBezTo>
                    <a:pt x="35" y="9"/>
                    <a:pt x="10" y="6"/>
                    <a:pt x="10" y="15"/>
                  </a:cubicBezTo>
                  <a:cubicBezTo>
                    <a:pt x="10" y="22"/>
                    <a:pt x="20" y="20"/>
                    <a:pt x="25" y="19"/>
                  </a:cubicBezTo>
                  <a:cubicBezTo>
                    <a:pt x="52" y="29"/>
                    <a:pt x="95" y="24"/>
                    <a:pt x="117" y="36"/>
                  </a:cubicBezTo>
                  <a:cubicBezTo>
                    <a:pt x="116" y="100"/>
                    <a:pt x="109" y="168"/>
                    <a:pt x="113" y="223"/>
                  </a:cubicBezTo>
                  <a:cubicBezTo>
                    <a:pt x="113" y="225"/>
                    <a:pt x="114" y="228"/>
                    <a:pt x="114" y="231"/>
                  </a:cubicBezTo>
                  <a:cubicBezTo>
                    <a:pt x="114" y="235"/>
                    <a:pt x="109" y="242"/>
                    <a:pt x="114" y="246"/>
                  </a:cubicBezTo>
                  <a:cubicBezTo>
                    <a:pt x="119" y="217"/>
                    <a:pt x="117" y="179"/>
                    <a:pt x="120" y="143"/>
                  </a:cubicBezTo>
                  <a:cubicBezTo>
                    <a:pt x="121" y="126"/>
                    <a:pt x="121" y="108"/>
                    <a:pt x="122" y="91"/>
                  </a:cubicBezTo>
                  <a:cubicBezTo>
                    <a:pt x="124" y="64"/>
                    <a:pt x="122" y="35"/>
                    <a:pt x="119" y="17"/>
                  </a:cubicBezTo>
                  <a:cubicBezTo>
                    <a:pt x="102" y="11"/>
                    <a:pt x="73" y="10"/>
                    <a:pt x="48" y="9"/>
                  </a:cubicBezTo>
                  <a:close/>
                  <a:moveTo>
                    <a:pt x="26" y="38"/>
                  </a:moveTo>
                  <a:cubicBezTo>
                    <a:pt x="29" y="35"/>
                    <a:pt x="32" y="31"/>
                    <a:pt x="36" y="28"/>
                  </a:cubicBezTo>
                  <a:cubicBezTo>
                    <a:pt x="32" y="29"/>
                    <a:pt x="27" y="26"/>
                    <a:pt x="25" y="27"/>
                  </a:cubicBezTo>
                  <a:cubicBezTo>
                    <a:pt x="32" y="28"/>
                    <a:pt x="25" y="36"/>
                    <a:pt x="26" y="38"/>
                  </a:cubicBezTo>
                  <a:close/>
                  <a:moveTo>
                    <a:pt x="34" y="48"/>
                  </a:moveTo>
                  <a:cubicBezTo>
                    <a:pt x="37" y="44"/>
                    <a:pt x="40" y="39"/>
                    <a:pt x="46" y="37"/>
                  </a:cubicBezTo>
                  <a:cubicBezTo>
                    <a:pt x="51" y="43"/>
                    <a:pt x="40" y="50"/>
                    <a:pt x="42" y="56"/>
                  </a:cubicBezTo>
                  <a:cubicBezTo>
                    <a:pt x="46" y="52"/>
                    <a:pt x="48" y="45"/>
                    <a:pt x="56" y="45"/>
                  </a:cubicBezTo>
                  <a:cubicBezTo>
                    <a:pt x="55" y="58"/>
                    <a:pt x="47" y="69"/>
                    <a:pt x="41" y="80"/>
                  </a:cubicBezTo>
                  <a:cubicBezTo>
                    <a:pt x="34" y="91"/>
                    <a:pt x="27" y="101"/>
                    <a:pt x="21" y="112"/>
                  </a:cubicBezTo>
                  <a:cubicBezTo>
                    <a:pt x="20" y="114"/>
                    <a:pt x="14" y="113"/>
                    <a:pt x="17" y="115"/>
                  </a:cubicBezTo>
                  <a:cubicBezTo>
                    <a:pt x="15" y="124"/>
                    <a:pt x="25" y="126"/>
                    <a:pt x="29" y="130"/>
                  </a:cubicBezTo>
                  <a:cubicBezTo>
                    <a:pt x="34" y="134"/>
                    <a:pt x="39" y="140"/>
                    <a:pt x="41" y="146"/>
                  </a:cubicBezTo>
                  <a:cubicBezTo>
                    <a:pt x="49" y="171"/>
                    <a:pt x="35" y="198"/>
                    <a:pt x="13" y="200"/>
                  </a:cubicBezTo>
                  <a:cubicBezTo>
                    <a:pt x="10" y="215"/>
                    <a:pt x="12" y="229"/>
                    <a:pt x="7" y="244"/>
                  </a:cubicBezTo>
                  <a:cubicBezTo>
                    <a:pt x="36" y="249"/>
                    <a:pt x="85" y="245"/>
                    <a:pt x="106" y="246"/>
                  </a:cubicBezTo>
                  <a:cubicBezTo>
                    <a:pt x="109" y="237"/>
                    <a:pt x="108" y="220"/>
                    <a:pt x="107" y="209"/>
                  </a:cubicBezTo>
                  <a:cubicBezTo>
                    <a:pt x="100" y="213"/>
                    <a:pt x="92" y="216"/>
                    <a:pt x="86" y="220"/>
                  </a:cubicBezTo>
                  <a:cubicBezTo>
                    <a:pt x="87" y="228"/>
                    <a:pt x="80" y="241"/>
                    <a:pt x="70" y="235"/>
                  </a:cubicBezTo>
                  <a:cubicBezTo>
                    <a:pt x="66" y="248"/>
                    <a:pt x="49" y="242"/>
                    <a:pt x="51" y="231"/>
                  </a:cubicBezTo>
                  <a:cubicBezTo>
                    <a:pt x="32" y="240"/>
                    <a:pt x="30" y="216"/>
                    <a:pt x="43" y="211"/>
                  </a:cubicBezTo>
                  <a:cubicBezTo>
                    <a:pt x="37" y="204"/>
                    <a:pt x="39" y="190"/>
                    <a:pt x="48" y="189"/>
                  </a:cubicBezTo>
                  <a:cubicBezTo>
                    <a:pt x="57" y="188"/>
                    <a:pt x="62" y="197"/>
                    <a:pt x="67" y="203"/>
                  </a:cubicBezTo>
                  <a:cubicBezTo>
                    <a:pt x="73" y="199"/>
                    <a:pt x="81" y="195"/>
                    <a:pt x="86" y="189"/>
                  </a:cubicBezTo>
                  <a:cubicBezTo>
                    <a:pt x="43" y="184"/>
                    <a:pt x="43" y="115"/>
                    <a:pt x="76" y="99"/>
                  </a:cubicBezTo>
                  <a:cubicBezTo>
                    <a:pt x="84" y="97"/>
                    <a:pt x="101" y="96"/>
                    <a:pt x="109" y="102"/>
                  </a:cubicBezTo>
                  <a:cubicBezTo>
                    <a:pt x="111" y="72"/>
                    <a:pt x="109" y="69"/>
                    <a:pt x="111" y="40"/>
                  </a:cubicBezTo>
                  <a:cubicBezTo>
                    <a:pt x="106" y="35"/>
                    <a:pt x="98" y="37"/>
                    <a:pt x="90" y="36"/>
                  </a:cubicBezTo>
                  <a:cubicBezTo>
                    <a:pt x="73" y="34"/>
                    <a:pt x="53" y="30"/>
                    <a:pt x="38" y="30"/>
                  </a:cubicBezTo>
                  <a:cubicBezTo>
                    <a:pt x="42" y="35"/>
                    <a:pt x="33" y="44"/>
                    <a:pt x="34" y="48"/>
                  </a:cubicBezTo>
                  <a:close/>
                  <a:moveTo>
                    <a:pt x="15" y="54"/>
                  </a:moveTo>
                  <a:cubicBezTo>
                    <a:pt x="17" y="56"/>
                    <a:pt x="15" y="63"/>
                    <a:pt x="17" y="65"/>
                  </a:cubicBezTo>
                  <a:cubicBezTo>
                    <a:pt x="20" y="57"/>
                    <a:pt x="27" y="49"/>
                    <a:pt x="29" y="42"/>
                  </a:cubicBezTo>
                  <a:cubicBezTo>
                    <a:pt x="25" y="46"/>
                    <a:pt x="22" y="55"/>
                    <a:pt x="15" y="54"/>
                  </a:cubicBezTo>
                  <a:close/>
                  <a:moveTo>
                    <a:pt x="17" y="107"/>
                  </a:moveTo>
                  <a:cubicBezTo>
                    <a:pt x="27" y="90"/>
                    <a:pt x="37" y="74"/>
                    <a:pt x="47" y="57"/>
                  </a:cubicBezTo>
                  <a:cubicBezTo>
                    <a:pt x="47" y="56"/>
                    <a:pt x="49" y="55"/>
                    <a:pt x="46" y="56"/>
                  </a:cubicBezTo>
                  <a:cubicBezTo>
                    <a:pt x="37" y="70"/>
                    <a:pt x="11" y="89"/>
                    <a:pt x="17" y="107"/>
                  </a:cubicBezTo>
                  <a:close/>
                  <a:moveTo>
                    <a:pt x="29" y="63"/>
                  </a:moveTo>
                  <a:cubicBezTo>
                    <a:pt x="24" y="66"/>
                    <a:pt x="22" y="73"/>
                    <a:pt x="16" y="76"/>
                  </a:cubicBezTo>
                  <a:cubicBezTo>
                    <a:pt x="17" y="79"/>
                    <a:pt x="14" y="81"/>
                    <a:pt x="17" y="83"/>
                  </a:cubicBezTo>
                  <a:cubicBezTo>
                    <a:pt x="20" y="77"/>
                    <a:pt x="28" y="67"/>
                    <a:pt x="29" y="63"/>
                  </a:cubicBezTo>
                  <a:close/>
                  <a:moveTo>
                    <a:pt x="80" y="110"/>
                  </a:moveTo>
                  <a:cubicBezTo>
                    <a:pt x="80" y="112"/>
                    <a:pt x="80" y="114"/>
                    <a:pt x="80" y="117"/>
                  </a:cubicBezTo>
                  <a:cubicBezTo>
                    <a:pt x="76" y="127"/>
                    <a:pt x="71" y="144"/>
                    <a:pt x="59" y="141"/>
                  </a:cubicBezTo>
                  <a:cubicBezTo>
                    <a:pt x="66" y="133"/>
                    <a:pt x="73" y="124"/>
                    <a:pt x="74" y="110"/>
                  </a:cubicBezTo>
                  <a:cubicBezTo>
                    <a:pt x="46" y="131"/>
                    <a:pt x="58" y="181"/>
                    <a:pt x="92" y="184"/>
                  </a:cubicBezTo>
                  <a:cubicBezTo>
                    <a:pt x="97" y="185"/>
                    <a:pt x="102" y="181"/>
                    <a:pt x="103" y="187"/>
                  </a:cubicBezTo>
                  <a:cubicBezTo>
                    <a:pt x="89" y="194"/>
                    <a:pt x="80" y="206"/>
                    <a:pt x="65" y="212"/>
                  </a:cubicBezTo>
                  <a:cubicBezTo>
                    <a:pt x="60" y="206"/>
                    <a:pt x="57" y="197"/>
                    <a:pt x="49" y="194"/>
                  </a:cubicBezTo>
                  <a:cubicBezTo>
                    <a:pt x="38" y="206"/>
                    <a:pt x="56" y="206"/>
                    <a:pt x="57" y="213"/>
                  </a:cubicBezTo>
                  <a:cubicBezTo>
                    <a:pt x="48" y="214"/>
                    <a:pt x="40" y="217"/>
                    <a:pt x="40" y="226"/>
                  </a:cubicBezTo>
                  <a:cubicBezTo>
                    <a:pt x="48" y="231"/>
                    <a:pt x="55" y="217"/>
                    <a:pt x="61" y="224"/>
                  </a:cubicBezTo>
                  <a:cubicBezTo>
                    <a:pt x="60" y="228"/>
                    <a:pt x="56" y="232"/>
                    <a:pt x="59" y="236"/>
                  </a:cubicBezTo>
                  <a:cubicBezTo>
                    <a:pt x="67" y="236"/>
                    <a:pt x="65" y="226"/>
                    <a:pt x="71" y="225"/>
                  </a:cubicBezTo>
                  <a:cubicBezTo>
                    <a:pt x="74" y="225"/>
                    <a:pt x="72" y="231"/>
                    <a:pt x="76" y="231"/>
                  </a:cubicBezTo>
                  <a:cubicBezTo>
                    <a:pt x="80" y="228"/>
                    <a:pt x="81" y="222"/>
                    <a:pt x="80" y="216"/>
                  </a:cubicBezTo>
                  <a:cubicBezTo>
                    <a:pt x="88" y="211"/>
                    <a:pt x="96" y="206"/>
                    <a:pt x="106" y="203"/>
                  </a:cubicBezTo>
                  <a:cubicBezTo>
                    <a:pt x="104" y="182"/>
                    <a:pt x="105" y="175"/>
                    <a:pt x="105" y="157"/>
                  </a:cubicBezTo>
                  <a:cubicBezTo>
                    <a:pt x="104" y="164"/>
                    <a:pt x="89" y="172"/>
                    <a:pt x="84" y="165"/>
                  </a:cubicBezTo>
                  <a:cubicBezTo>
                    <a:pt x="86" y="162"/>
                    <a:pt x="90" y="162"/>
                    <a:pt x="93" y="161"/>
                  </a:cubicBezTo>
                  <a:cubicBezTo>
                    <a:pt x="101" y="159"/>
                    <a:pt x="98" y="146"/>
                    <a:pt x="102" y="140"/>
                  </a:cubicBezTo>
                  <a:cubicBezTo>
                    <a:pt x="105" y="141"/>
                    <a:pt x="104" y="145"/>
                    <a:pt x="107" y="146"/>
                  </a:cubicBezTo>
                  <a:cubicBezTo>
                    <a:pt x="106" y="131"/>
                    <a:pt x="110" y="120"/>
                    <a:pt x="108" y="106"/>
                  </a:cubicBezTo>
                  <a:cubicBezTo>
                    <a:pt x="98" y="102"/>
                    <a:pt x="94" y="112"/>
                    <a:pt x="80" y="110"/>
                  </a:cubicBezTo>
                  <a:close/>
                  <a:moveTo>
                    <a:pt x="16" y="149"/>
                  </a:moveTo>
                  <a:cubicBezTo>
                    <a:pt x="17" y="150"/>
                    <a:pt x="21" y="149"/>
                    <a:pt x="21" y="152"/>
                  </a:cubicBezTo>
                  <a:cubicBezTo>
                    <a:pt x="22" y="155"/>
                    <a:pt x="21" y="158"/>
                    <a:pt x="20" y="159"/>
                  </a:cubicBezTo>
                  <a:cubicBezTo>
                    <a:pt x="18" y="159"/>
                    <a:pt x="16" y="158"/>
                    <a:pt x="14" y="158"/>
                  </a:cubicBezTo>
                  <a:cubicBezTo>
                    <a:pt x="13" y="173"/>
                    <a:pt x="15" y="181"/>
                    <a:pt x="13" y="194"/>
                  </a:cubicBezTo>
                  <a:cubicBezTo>
                    <a:pt x="45" y="189"/>
                    <a:pt x="41" y="136"/>
                    <a:pt x="16" y="128"/>
                  </a:cubicBezTo>
                  <a:cubicBezTo>
                    <a:pt x="17" y="133"/>
                    <a:pt x="15" y="140"/>
                    <a:pt x="16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Freeform 121"/>
            <p:cNvSpPr>
              <a:spLocks noEditPoints="1"/>
            </p:cNvSpPr>
            <p:nvPr/>
          </p:nvSpPr>
          <p:spPr bwMode="auto">
            <a:xfrm>
              <a:off x="3400426" y="1147763"/>
              <a:ext cx="101600" cy="263525"/>
            </a:xfrm>
            <a:custGeom>
              <a:avLst/>
              <a:gdLst>
                <a:gd name="T0" fmla="*/ 42 w 52"/>
                <a:gd name="T1" fmla="*/ 2 h 135"/>
                <a:gd name="T2" fmla="*/ 38 w 52"/>
                <a:gd name="T3" fmla="*/ 18 h 135"/>
                <a:gd name="T4" fmla="*/ 47 w 52"/>
                <a:gd name="T5" fmla="*/ 74 h 135"/>
                <a:gd name="T6" fmla="*/ 47 w 52"/>
                <a:gd name="T7" fmla="*/ 85 h 135"/>
                <a:gd name="T8" fmla="*/ 50 w 52"/>
                <a:gd name="T9" fmla="*/ 109 h 135"/>
                <a:gd name="T10" fmla="*/ 34 w 52"/>
                <a:gd name="T11" fmla="*/ 120 h 135"/>
                <a:gd name="T12" fmla="*/ 12 w 52"/>
                <a:gd name="T13" fmla="*/ 135 h 135"/>
                <a:gd name="T14" fmla="*/ 7 w 52"/>
                <a:gd name="T15" fmla="*/ 87 h 135"/>
                <a:gd name="T16" fmla="*/ 3 w 52"/>
                <a:gd name="T17" fmla="*/ 19 h 135"/>
                <a:gd name="T18" fmla="*/ 42 w 52"/>
                <a:gd name="T19" fmla="*/ 2 h 135"/>
                <a:gd name="T20" fmla="*/ 26 w 52"/>
                <a:gd name="T21" fmla="*/ 13 h 135"/>
                <a:gd name="T22" fmla="*/ 41 w 52"/>
                <a:gd name="T23" fmla="*/ 87 h 135"/>
                <a:gd name="T24" fmla="*/ 33 w 52"/>
                <a:gd name="T25" fmla="*/ 8 h 135"/>
                <a:gd name="T26" fmla="*/ 26 w 52"/>
                <a:gd name="T27" fmla="*/ 13 h 135"/>
                <a:gd name="T28" fmla="*/ 20 w 52"/>
                <a:gd name="T29" fmla="*/ 15 h 135"/>
                <a:gd name="T30" fmla="*/ 8 w 52"/>
                <a:gd name="T31" fmla="*/ 22 h 135"/>
                <a:gd name="T32" fmla="*/ 15 w 52"/>
                <a:gd name="T33" fmla="*/ 128 h 135"/>
                <a:gd name="T34" fmla="*/ 38 w 52"/>
                <a:gd name="T35" fmla="*/ 110 h 135"/>
                <a:gd name="T36" fmla="*/ 29 w 52"/>
                <a:gd name="T37" fmla="*/ 106 h 135"/>
                <a:gd name="T38" fmla="*/ 20 w 52"/>
                <a:gd name="T39" fmla="*/ 15 h 135"/>
                <a:gd name="T40" fmla="*/ 34 w 52"/>
                <a:gd name="T41" fmla="*/ 104 h 135"/>
                <a:gd name="T42" fmla="*/ 43 w 52"/>
                <a:gd name="T43" fmla="*/ 106 h 135"/>
                <a:gd name="T44" fmla="*/ 42 w 52"/>
                <a:gd name="T45" fmla="*/ 97 h 135"/>
                <a:gd name="T46" fmla="*/ 40 w 52"/>
                <a:gd name="T47" fmla="*/ 101 h 135"/>
                <a:gd name="T48" fmla="*/ 32 w 52"/>
                <a:gd name="T49" fmla="*/ 84 h 135"/>
                <a:gd name="T50" fmla="*/ 34 w 52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135">
                  <a:moveTo>
                    <a:pt x="42" y="2"/>
                  </a:moveTo>
                  <a:cubicBezTo>
                    <a:pt x="43" y="8"/>
                    <a:pt x="38" y="12"/>
                    <a:pt x="38" y="18"/>
                  </a:cubicBezTo>
                  <a:cubicBezTo>
                    <a:pt x="36" y="32"/>
                    <a:pt x="45" y="55"/>
                    <a:pt x="47" y="74"/>
                  </a:cubicBezTo>
                  <a:cubicBezTo>
                    <a:pt x="48" y="78"/>
                    <a:pt x="47" y="82"/>
                    <a:pt x="47" y="85"/>
                  </a:cubicBezTo>
                  <a:cubicBezTo>
                    <a:pt x="48" y="93"/>
                    <a:pt x="52" y="101"/>
                    <a:pt x="50" y="109"/>
                  </a:cubicBezTo>
                  <a:cubicBezTo>
                    <a:pt x="48" y="115"/>
                    <a:pt x="39" y="116"/>
                    <a:pt x="34" y="120"/>
                  </a:cubicBezTo>
                  <a:cubicBezTo>
                    <a:pt x="31" y="127"/>
                    <a:pt x="22" y="134"/>
                    <a:pt x="12" y="135"/>
                  </a:cubicBezTo>
                  <a:cubicBezTo>
                    <a:pt x="4" y="126"/>
                    <a:pt x="8" y="103"/>
                    <a:pt x="7" y="87"/>
                  </a:cubicBezTo>
                  <a:cubicBezTo>
                    <a:pt x="5" y="64"/>
                    <a:pt x="0" y="42"/>
                    <a:pt x="3" y="19"/>
                  </a:cubicBezTo>
                  <a:cubicBezTo>
                    <a:pt x="14" y="13"/>
                    <a:pt x="27" y="0"/>
                    <a:pt x="42" y="2"/>
                  </a:cubicBezTo>
                  <a:close/>
                  <a:moveTo>
                    <a:pt x="26" y="13"/>
                  </a:moveTo>
                  <a:cubicBezTo>
                    <a:pt x="32" y="37"/>
                    <a:pt x="36" y="62"/>
                    <a:pt x="41" y="87"/>
                  </a:cubicBezTo>
                  <a:cubicBezTo>
                    <a:pt x="42" y="58"/>
                    <a:pt x="29" y="33"/>
                    <a:pt x="33" y="8"/>
                  </a:cubicBezTo>
                  <a:cubicBezTo>
                    <a:pt x="32" y="11"/>
                    <a:pt x="26" y="9"/>
                    <a:pt x="26" y="13"/>
                  </a:cubicBezTo>
                  <a:close/>
                  <a:moveTo>
                    <a:pt x="20" y="15"/>
                  </a:moveTo>
                  <a:cubicBezTo>
                    <a:pt x="16" y="18"/>
                    <a:pt x="10" y="19"/>
                    <a:pt x="8" y="22"/>
                  </a:cubicBezTo>
                  <a:cubicBezTo>
                    <a:pt x="10" y="56"/>
                    <a:pt x="13" y="93"/>
                    <a:pt x="15" y="128"/>
                  </a:cubicBezTo>
                  <a:cubicBezTo>
                    <a:pt x="28" y="126"/>
                    <a:pt x="27" y="114"/>
                    <a:pt x="38" y="110"/>
                  </a:cubicBezTo>
                  <a:cubicBezTo>
                    <a:pt x="33" y="111"/>
                    <a:pt x="30" y="109"/>
                    <a:pt x="29" y="106"/>
                  </a:cubicBezTo>
                  <a:cubicBezTo>
                    <a:pt x="27" y="75"/>
                    <a:pt x="23" y="45"/>
                    <a:pt x="20" y="15"/>
                  </a:cubicBezTo>
                  <a:close/>
                  <a:moveTo>
                    <a:pt x="34" y="104"/>
                  </a:moveTo>
                  <a:cubicBezTo>
                    <a:pt x="35" y="106"/>
                    <a:pt x="41" y="104"/>
                    <a:pt x="43" y="106"/>
                  </a:cubicBezTo>
                  <a:cubicBezTo>
                    <a:pt x="43" y="103"/>
                    <a:pt x="44" y="95"/>
                    <a:pt x="42" y="97"/>
                  </a:cubicBezTo>
                  <a:cubicBezTo>
                    <a:pt x="43" y="100"/>
                    <a:pt x="42" y="100"/>
                    <a:pt x="40" y="101"/>
                  </a:cubicBezTo>
                  <a:cubicBezTo>
                    <a:pt x="35" y="97"/>
                    <a:pt x="36" y="88"/>
                    <a:pt x="32" y="84"/>
                  </a:cubicBezTo>
                  <a:cubicBezTo>
                    <a:pt x="33" y="90"/>
                    <a:pt x="35" y="97"/>
                    <a:pt x="3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Freeform 122"/>
            <p:cNvSpPr>
              <a:spLocks noEditPoints="1"/>
            </p:cNvSpPr>
            <p:nvPr/>
          </p:nvSpPr>
          <p:spPr bwMode="auto">
            <a:xfrm>
              <a:off x="3444876" y="1473200"/>
              <a:ext cx="131763" cy="436563"/>
            </a:xfrm>
            <a:custGeom>
              <a:avLst/>
              <a:gdLst>
                <a:gd name="T0" fmla="*/ 38 w 67"/>
                <a:gd name="T1" fmla="*/ 1 h 223"/>
                <a:gd name="T2" fmla="*/ 44 w 67"/>
                <a:gd name="T3" fmla="*/ 92 h 223"/>
                <a:gd name="T4" fmla="*/ 44 w 67"/>
                <a:gd name="T5" fmla="*/ 110 h 223"/>
                <a:gd name="T6" fmla="*/ 13 w 67"/>
                <a:gd name="T7" fmla="*/ 127 h 223"/>
                <a:gd name="T8" fmla="*/ 55 w 67"/>
                <a:gd name="T9" fmla="*/ 199 h 223"/>
                <a:gd name="T10" fmla="*/ 67 w 67"/>
                <a:gd name="T11" fmla="*/ 223 h 223"/>
                <a:gd name="T12" fmla="*/ 57 w 67"/>
                <a:gd name="T13" fmla="*/ 210 h 223"/>
                <a:gd name="T14" fmla="*/ 2 w 67"/>
                <a:gd name="T15" fmla="*/ 115 h 223"/>
                <a:gd name="T16" fmla="*/ 4 w 67"/>
                <a:gd name="T17" fmla="*/ 112 h 223"/>
                <a:gd name="T18" fmla="*/ 1 w 67"/>
                <a:gd name="T19" fmla="*/ 37 h 223"/>
                <a:gd name="T20" fmla="*/ 2 w 67"/>
                <a:gd name="T21" fmla="*/ 8 h 223"/>
                <a:gd name="T22" fmla="*/ 38 w 67"/>
                <a:gd name="T23" fmla="*/ 1 h 223"/>
                <a:gd name="T24" fmla="*/ 22 w 67"/>
                <a:gd name="T25" fmla="*/ 8 h 223"/>
                <a:gd name="T26" fmla="*/ 23 w 67"/>
                <a:gd name="T27" fmla="*/ 17 h 223"/>
                <a:gd name="T28" fmla="*/ 28 w 67"/>
                <a:gd name="T29" fmla="*/ 10 h 223"/>
                <a:gd name="T30" fmla="*/ 32 w 67"/>
                <a:gd name="T31" fmla="*/ 20 h 223"/>
                <a:gd name="T32" fmla="*/ 32 w 67"/>
                <a:gd name="T33" fmla="*/ 27 h 223"/>
                <a:gd name="T34" fmla="*/ 32 w 67"/>
                <a:gd name="T35" fmla="*/ 21 h 223"/>
                <a:gd name="T36" fmla="*/ 32 w 67"/>
                <a:gd name="T37" fmla="*/ 7 h 223"/>
                <a:gd name="T38" fmla="*/ 22 w 67"/>
                <a:gd name="T39" fmla="*/ 8 h 223"/>
                <a:gd name="T40" fmla="*/ 6 w 67"/>
                <a:gd name="T41" fmla="*/ 11 h 223"/>
                <a:gd name="T42" fmla="*/ 6 w 67"/>
                <a:gd name="T43" fmla="*/ 35 h 223"/>
                <a:gd name="T44" fmla="*/ 10 w 67"/>
                <a:gd name="T45" fmla="*/ 79 h 223"/>
                <a:gd name="T46" fmla="*/ 14 w 67"/>
                <a:gd name="T47" fmla="*/ 117 h 223"/>
                <a:gd name="T48" fmla="*/ 27 w 67"/>
                <a:gd name="T49" fmla="*/ 112 h 223"/>
                <a:gd name="T50" fmla="*/ 40 w 67"/>
                <a:gd name="T51" fmla="*/ 102 h 223"/>
                <a:gd name="T52" fmla="*/ 29 w 67"/>
                <a:gd name="T53" fmla="*/ 104 h 223"/>
                <a:gd name="T54" fmla="*/ 16 w 67"/>
                <a:gd name="T55" fmla="*/ 9 h 223"/>
                <a:gd name="T56" fmla="*/ 6 w 67"/>
                <a:gd name="T57" fmla="*/ 11 h 223"/>
                <a:gd name="T58" fmla="*/ 34 w 67"/>
                <a:gd name="T59" fmla="*/ 99 h 223"/>
                <a:gd name="T60" fmla="*/ 39 w 67"/>
                <a:gd name="T61" fmla="*/ 99 h 223"/>
                <a:gd name="T62" fmla="*/ 36 w 67"/>
                <a:gd name="T63" fmla="*/ 93 h 223"/>
                <a:gd name="T64" fmla="*/ 33 w 67"/>
                <a:gd name="T65" fmla="*/ 93 h 223"/>
                <a:gd name="T66" fmla="*/ 34 w 67"/>
                <a:gd name="T67" fmla="*/ 9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223">
                  <a:moveTo>
                    <a:pt x="38" y="1"/>
                  </a:moveTo>
                  <a:cubicBezTo>
                    <a:pt x="40" y="31"/>
                    <a:pt x="40" y="63"/>
                    <a:pt x="44" y="92"/>
                  </a:cubicBezTo>
                  <a:cubicBezTo>
                    <a:pt x="44" y="98"/>
                    <a:pt x="49" y="104"/>
                    <a:pt x="44" y="110"/>
                  </a:cubicBezTo>
                  <a:cubicBezTo>
                    <a:pt x="35" y="116"/>
                    <a:pt x="23" y="121"/>
                    <a:pt x="13" y="127"/>
                  </a:cubicBezTo>
                  <a:cubicBezTo>
                    <a:pt x="25" y="152"/>
                    <a:pt x="40" y="175"/>
                    <a:pt x="55" y="199"/>
                  </a:cubicBezTo>
                  <a:cubicBezTo>
                    <a:pt x="59" y="207"/>
                    <a:pt x="65" y="214"/>
                    <a:pt x="67" y="223"/>
                  </a:cubicBezTo>
                  <a:cubicBezTo>
                    <a:pt x="62" y="220"/>
                    <a:pt x="60" y="214"/>
                    <a:pt x="57" y="210"/>
                  </a:cubicBezTo>
                  <a:cubicBezTo>
                    <a:pt x="38" y="181"/>
                    <a:pt x="19" y="148"/>
                    <a:pt x="2" y="115"/>
                  </a:cubicBezTo>
                  <a:cubicBezTo>
                    <a:pt x="1" y="113"/>
                    <a:pt x="4" y="114"/>
                    <a:pt x="4" y="112"/>
                  </a:cubicBezTo>
                  <a:cubicBezTo>
                    <a:pt x="1" y="91"/>
                    <a:pt x="3" y="64"/>
                    <a:pt x="1" y="37"/>
                  </a:cubicBezTo>
                  <a:cubicBezTo>
                    <a:pt x="0" y="26"/>
                    <a:pt x="1" y="17"/>
                    <a:pt x="2" y="8"/>
                  </a:cubicBezTo>
                  <a:cubicBezTo>
                    <a:pt x="10" y="2"/>
                    <a:pt x="26" y="0"/>
                    <a:pt x="38" y="1"/>
                  </a:cubicBezTo>
                  <a:close/>
                  <a:moveTo>
                    <a:pt x="22" y="8"/>
                  </a:moveTo>
                  <a:cubicBezTo>
                    <a:pt x="21" y="12"/>
                    <a:pt x="23" y="13"/>
                    <a:pt x="23" y="17"/>
                  </a:cubicBezTo>
                  <a:cubicBezTo>
                    <a:pt x="24" y="18"/>
                    <a:pt x="23" y="8"/>
                    <a:pt x="28" y="10"/>
                  </a:cubicBezTo>
                  <a:cubicBezTo>
                    <a:pt x="32" y="11"/>
                    <a:pt x="30" y="17"/>
                    <a:pt x="32" y="20"/>
                  </a:cubicBezTo>
                  <a:cubicBezTo>
                    <a:pt x="32" y="23"/>
                    <a:pt x="32" y="25"/>
                    <a:pt x="32" y="27"/>
                  </a:cubicBezTo>
                  <a:cubicBezTo>
                    <a:pt x="33" y="27"/>
                    <a:pt x="32" y="23"/>
                    <a:pt x="32" y="21"/>
                  </a:cubicBezTo>
                  <a:cubicBezTo>
                    <a:pt x="32" y="16"/>
                    <a:pt x="32" y="12"/>
                    <a:pt x="32" y="7"/>
                  </a:cubicBezTo>
                  <a:cubicBezTo>
                    <a:pt x="27" y="6"/>
                    <a:pt x="26" y="9"/>
                    <a:pt x="22" y="8"/>
                  </a:cubicBezTo>
                  <a:close/>
                  <a:moveTo>
                    <a:pt x="6" y="11"/>
                  </a:moveTo>
                  <a:cubicBezTo>
                    <a:pt x="4" y="18"/>
                    <a:pt x="5" y="27"/>
                    <a:pt x="6" y="35"/>
                  </a:cubicBezTo>
                  <a:cubicBezTo>
                    <a:pt x="9" y="48"/>
                    <a:pt x="9" y="67"/>
                    <a:pt x="10" y="79"/>
                  </a:cubicBezTo>
                  <a:cubicBezTo>
                    <a:pt x="11" y="92"/>
                    <a:pt x="7" y="113"/>
                    <a:pt x="14" y="117"/>
                  </a:cubicBezTo>
                  <a:cubicBezTo>
                    <a:pt x="18" y="120"/>
                    <a:pt x="24" y="113"/>
                    <a:pt x="27" y="112"/>
                  </a:cubicBezTo>
                  <a:cubicBezTo>
                    <a:pt x="30" y="107"/>
                    <a:pt x="40" y="110"/>
                    <a:pt x="40" y="102"/>
                  </a:cubicBezTo>
                  <a:cubicBezTo>
                    <a:pt x="39" y="102"/>
                    <a:pt x="33" y="107"/>
                    <a:pt x="29" y="104"/>
                  </a:cubicBezTo>
                  <a:cubicBezTo>
                    <a:pt x="27" y="71"/>
                    <a:pt x="20" y="41"/>
                    <a:pt x="16" y="9"/>
                  </a:cubicBezTo>
                  <a:cubicBezTo>
                    <a:pt x="12" y="9"/>
                    <a:pt x="8" y="9"/>
                    <a:pt x="6" y="11"/>
                  </a:cubicBezTo>
                  <a:close/>
                  <a:moveTo>
                    <a:pt x="34" y="99"/>
                  </a:moveTo>
                  <a:cubicBezTo>
                    <a:pt x="36" y="99"/>
                    <a:pt x="37" y="99"/>
                    <a:pt x="39" y="99"/>
                  </a:cubicBezTo>
                  <a:cubicBezTo>
                    <a:pt x="39" y="97"/>
                    <a:pt x="38" y="94"/>
                    <a:pt x="36" y="93"/>
                  </a:cubicBezTo>
                  <a:cubicBezTo>
                    <a:pt x="36" y="96"/>
                    <a:pt x="35" y="92"/>
                    <a:pt x="33" y="93"/>
                  </a:cubicBezTo>
                  <a:cubicBezTo>
                    <a:pt x="33" y="96"/>
                    <a:pt x="35" y="96"/>
                    <a:pt x="34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Freeform 123"/>
            <p:cNvSpPr>
              <a:spLocks noEditPoints="1"/>
            </p:cNvSpPr>
            <p:nvPr/>
          </p:nvSpPr>
          <p:spPr bwMode="auto">
            <a:xfrm>
              <a:off x="3762376" y="1655763"/>
              <a:ext cx="204788" cy="376238"/>
            </a:xfrm>
            <a:custGeom>
              <a:avLst/>
              <a:gdLst>
                <a:gd name="T0" fmla="*/ 101 w 105"/>
                <a:gd name="T1" fmla="*/ 190 h 193"/>
                <a:gd name="T2" fmla="*/ 25 w 105"/>
                <a:gd name="T3" fmla="*/ 186 h 193"/>
                <a:gd name="T4" fmla="*/ 5 w 105"/>
                <a:gd name="T5" fmla="*/ 178 h 193"/>
                <a:gd name="T6" fmla="*/ 6 w 105"/>
                <a:gd name="T7" fmla="*/ 142 h 193"/>
                <a:gd name="T8" fmla="*/ 6 w 105"/>
                <a:gd name="T9" fmla="*/ 124 h 193"/>
                <a:gd name="T10" fmla="*/ 11 w 105"/>
                <a:gd name="T11" fmla="*/ 48 h 193"/>
                <a:gd name="T12" fmla="*/ 14 w 105"/>
                <a:gd name="T13" fmla="*/ 4 h 193"/>
                <a:gd name="T14" fmla="*/ 58 w 105"/>
                <a:gd name="T15" fmla="*/ 3 h 193"/>
                <a:gd name="T16" fmla="*/ 101 w 105"/>
                <a:gd name="T17" fmla="*/ 13 h 193"/>
                <a:gd name="T18" fmla="*/ 104 w 105"/>
                <a:gd name="T19" fmla="*/ 32 h 193"/>
                <a:gd name="T20" fmla="*/ 104 w 105"/>
                <a:gd name="T21" fmla="*/ 54 h 193"/>
                <a:gd name="T22" fmla="*/ 101 w 105"/>
                <a:gd name="T23" fmla="*/ 190 h 193"/>
                <a:gd name="T24" fmla="*/ 97 w 105"/>
                <a:gd name="T25" fmla="*/ 52 h 193"/>
                <a:gd name="T26" fmla="*/ 95 w 105"/>
                <a:gd name="T27" fmla="*/ 17 h 193"/>
                <a:gd name="T28" fmla="*/ 89 w 105"/>
                <a:gd name="T29" fmla="*/ 11 h 193"/>
                <a:gd name="T30" fmla="*/ 16 w 105"/>
                <a:gd name="T31" fmla="*/ 10 h 193"/>
                <a:gd name="T32" fmla="*/ 17 w 105"/>
                <a:gd name="T33" fmla="*/ 21 h 193"/>
                <a:gd name="T34" fmla="*/ 44 w 105"/>
                <a:gd name="T35" fmla="*/ 21 h 193"/>
                <a:gd name="T36" fmla="*/ 74 w 105"/>
                <a:gd name="T37" fmla="*/ 21 h 193"/>
                <a:gd name="T38" fmla="*/ 82 w 105"/>
                <a:gd name="T39" fmla="*/ 90 h 193"/>
                <a:gd name="T40" fmla="*/ 79 w 105"/>
                <a:gd name="T41" fmla="*/ 185 h 193"/>
                <a:gd name="T42" fmla="*/ 95 w 105"/>
                <a:gd name="T43" fmla="*/ 185 h 193"/>
                <a:gd name="T44" fmla="*/ 97 w 105"/>
                <a:gd name="T45" fmla="*/ 52 h 193"/>
                <a:gd name="T46" fmla="*/ 17 w 105"/>
                <a:gd name="T47" fmla="*/ 29 h 193"/>
                <a:gd name="T48" fmla="*/ 24 w 105"/>
                <a:gd name="T49" fmla="*/ 24 h 193"/>
                <a:gd name="T50" fmla="*/ 16 w 105"/>
                <a:gd name="T51" fmla="*/ 21 h 193"/>
                <a:gd name="T52" fmla="*/ 17 w 105"/>
                <a:gd name="T53" fmla="*/ 29 h 193"/>
                <a:gd name="T54" fmla="*/ 41 w 105"/>
                <a:gd name="T55" fmla="*/ 28 h 193"/>
                <a:gd name="T56" fmla="*/ 31 w 105"/>
                <a:gd name="T57" fmla="*/ 58 h 193"/>
                <a:gd name="T58" fmla="*/ 49 w 105"/>
                <a:gd name="T59" fmla="*/ 27 h 193"/>
                <a:gd name="T60" fmla="*/ 36 w 105"/>
                <a:gd name="T61" fmla="*/ 61 h 193"/>
                <a:gd name="T62" fmla="*/ 28 w 105"/>
                <a:gd name="T63" fmla="*/ 77 h 193"/>
                <a:gd name="T64" fmla="*/ 16 w 105"/>
                <a:gd name="T65" fmla="*/ 90 h 193"/>
                <a:gd name="T66" fmla="*/ 15 w 105"/>
                <a:gd name="T67" fmla="*/ 81 h 193"/>
                <a:gd name="T68" fmla="*/ 13 w 105"/>
                <a:gd name="T69" fmla="*/ 117 h 193"/>
                <a:gd name="T70" fmla="*/ 54 w 105"/>
                <a:gd name="T71" fmla="*/ 146 h 193"/>
                <a:gd name="T72" fmla="*/ 44 w 105"/>
                <a:gd name="T73" fmla="*/ 177 h 193"/>
                <a:gd name="T74" fmla="*/ 13 w 105"/>
                <a:gd name="T75" fmla="*/ 122 h 193"/>
                <a:gd name="T76" fmla="*/ 9 w 105"/>
                <a:gd name="T77" fmla="*/ 174 h 193"/>
                <a:gd name="T78" fmla="*/ 75 w 105"/>
                <a:gd name="T79" fmla="*/ 185 h 193"/>
                <a:gd name="T80" fmla="*/ 77 w 105"/>
                <a:gd name="T81" fmla="*/ 112 h 193"/>
                <a:gd name="T82" fmla="*/ 68 w 105"/>
                <a:gd name="T83" fmla="*/ 25 h 193"/>
                <a:gd name="T84" fmla="*/ 35 w 105"/>
                <a:gd name="T85" fmla="*/ 27 h 193"/>
                <a:gd name="T86" fmla="*/ 35 w 105"/>
                <a:gd name="T87" fmla="*/ 28 h 193"/>
                <a:gd name="T88" fmla="*/ 41 w 105"/>
                <a:gd name="T89" fmla="*/ 28 h 193"/>
                <a:gd name="T90" fmla="*/ 15 w 105"/>
                <a:gd name="T91" fmla="*/ 64 h 193"/>
                <a:gd name="T92" fmla="*/ 15 w 105"/>
                <a:gd name="T93" fmla="*/ 79 h 193"/>
                <a:gd name="T94" fmla="*/ 29 w 105"/>
                <a:gd name="T95" fmla="*/ 46 h 193"/>
                <a:gd name="T96" fmla="*/ 15 w 105"/>
                <a:gd name="T97" fmla="*/ 64 h 193"/>
                <a:gd name="T98" fmla="*/ 17 w 105"/>
                <a:gd name="T99" fmla="*/ 54 h 193"/>
                <a:gd name="T100" fmla="*/ 19 w 105"/>
                <a:gd name="T101" fmla="*/ 47 h 193"/>
                <a:gd name="T102" fmla="*/ 16 w 105"/>
                <a:gd name="T103" fmla="*/ 47 h 193"/>
                <a:gd name="T104" fmla="*/ 17 w 105"/>
                <a:gd name="T105" fmla="*/ 5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93">
                  <a:moveTo>
                    <a:pt x="101" y="190"/>
                  </a:moveTo>
                  <a:cubicBezTo>
                    <a:pt x="72" y="193"/>
                    <a:pt x="52" y="193"/>
                    <a:pt x="25" y="186"/>
                  </a:cubicBezTo>
                  <a:cubicBezTo>
                    <a:pt x="18" y="184"/>
                    <a:pt x="8" y="181"/>
                    <a:pt x="5" y="178"/>
                  </a:cubicBezTo>
                  <a:cubicBezTo>
                    <a:pt x="0" y="170"/>
                    <a:pt x="5" y="149"/>
                    <a:pt x="6" y="142"/>
                  </a:cubicBezTo>
                  <a:cubicBezTo>
                    <a:pt x="6" y="138"/>
                    <a:pt x="6" y="130"/>
                    <a:pt x="6" y="124"/>
                  </a:cubicBezTo>
                  <a:cubicBezTo>
                    <a:pt x="7" y="106"/>
                    <a:pt x="9" y="70"/>
                    <a:pt x="11" y="48"/>
                  </a:cubicBezTo>
                  <a:cubicBezTo>
                    <a:pt x="12" y="34"/>
                    <a:pt x="8" y="8"/>
                    <a:pt x="14" y="4"/>
                  </a:cubicBezTo>
                  <a:cubicBezTo>
                    <a:pt x="20" y="0"/>
                    <a:pt x="47" y="5"/>
                    <a:pt x="58" y="3"/>
                  </a:cubicBezTo>
                  <a:cubicBezTo>
                    <a:pt x="71" y="2"/>
                    <a:pt x="95" y="0"/>
                    <a:pt x="101" y="13"/>
                  </a:cubicBezTo>
                  <a:cubicBezTo>
                    <a:pt x="103" y="18"/>
                    <a:pt x="104" y="26"/>
                    <a:pt x="104" y="32"/>
                  </a:cubicBezTo>
                  <a:cubicBezTo>
                    <a:pt x="105" y="37"/>
                    <a:pt x="105" y="46"/>
                    <a:pt x="104" y="54"/>
                  </a:cubicBezTo>
                  <a:cubicBezTo>
                    <a:pt x="102" y="95"/>
                    <a:pt x="102" y="154"/>
                    <a:pt x="101" y="190"/>
                  </a:cubicBezTo>
                  <a:close/>
                  <a:moveTo>
                    <a:pt x="97" y="52"/>
                  </a:moveTo>
                  <a:cubicBezTo>
                    <a:pt x="98" y="38"/>
                    <a:pt x="96" y="27"/>
                    <a:pt x="95" y="17"/>
                  </a:cubicBezTo>
                  <a:cubicBezTo>
                    <a:pt x="93" y="15"/>
                    <a:pt x="91" y="13"/>
                    <a:pt x="89" y="11"/>
                  </a:cubicBezTo>
                  <a:cubicBezTo>
                    <a:pt x="68" y="6"/>
                    <a:pt x="41" y="12"/>
                    <a:pt x="16" y="10"/>
                  </a:cubicBezTo>
                  <a:cubicBezTo>
                    <a:pt x="17" y="14"/>
                    <a:pt x="15" y="19"/>
                    <a:pt x="17" y="21"/>
                  </a:cubicBezTo>
                  <a:cubicBezTo>
                    <a:pt x="24" y="16"/>
                    <a:pt x="34" y="20"/>
                    <a:pt x="44" y="21"/>
                  </a:cubicBezTo>
                  <a:cubicBezTo>
                    <a:pt x="54" y="21"/>
                    <a:pt x="65" y="18"/>
                    <a:pt x="74" y="21"/>
                  </a:cubicBezTo>
                  <a:cubicBezTo>
                    <a:pt x="76" y="43"/>
                    <a:pt x="80" y="66"/>
                    <a:pt x="82" y="90"/>
                  </a:cubicBezTo>
                  <a:cubicBezTo>
                    <a:pt x="85" y="122"/>
                    <a:pt x="79" y="155"/>
                    <a:pt x="79" y="185"/>
                  </a:cubicBezTo>
                  <a:cubicBezTo>
                    <a:pt x="84" y="185"/>
                    <a:pt x="89" y="185"/>
                    <a:pt x="95" y="185"/>
                  </a:cubicBezTo>
                  <a:cubicBezTo>
                    <a:pt x="94" y="139"/>
                    <a:pt x="95" y="92"/>
                    <a:pt x="97" y="52"/>
                  </a:cubicBezTo>
                  <a:close/>
                  <a:moveTo>
                    <a:pt x="17" y="29"/>
                  </a:moveTo>
                  <a:cubicBezTo>
                    <a:pt x="17" y="25"/>
                    <a:pt x="23" y="27"/>
                    <a:pt x="24" y="24"/>
                  </a:cubicBezTo>
                  <a:cubicBezTo>
                    <a:pt x="21" y="23"/>
                    <a:pt x="18" y="23"/>
                    <a:pt x="16" y="21"/>
                  </a:cubicBezTo>
                  <a:cubicBezTo>
                    <a:pt x="18" y="24"/>
                    <a:pt x="16" y="28"/>
                    <a:pt x="17" y="29"/>
                  </a:cubicBezTo>
                  <a:close/>
                  <a:moveTo>
                    <a:pt x="41" y="28"/>
                  </a:moveTo>
                  <a:cubicBezTo>
                    <a:pt x="40" y="40"/>
                    <a:pt x="32" y="50"/>
                    <a:pt x="31" y="58"/>
                  </a:cubicBezTo>
                  <a:cubicBezTo>
                    <a:pt x="39" y="49"/>
                    <a:pt x="41" y="35"/>
                    <a:pt x="49" y="27"/>
                  </a:cubicBezTo>
                  <a:cubicBezTo>
                    <a:pt x="51" y="38"/>
                    <a:pt x="42" y="50"/>
                    <a:pt x="36" y="61"/>
                  </a:cubicBezTo>
                  <a:cubicBezTo>
                    <a:pt x="33" y="66"/>
                    <a:pt x="30" y="72"/>
                    <a:pt x="28" y="77"/>
                  </a:cubicBezTo>
                  <a:cubicBezTo>
                    <a:pt x="25" y="82"/>
                    <a:pt x="22" y="89"/>
                    <a:pt x="16" y="90"/>
                  </a:cubicBezTo>
                  <a:cubicBezTo>
                    <a:pt x="13" y="86"/>
                    <a:pt x="22" y="81"/>
                    <a:pt x="15" y="81"/>
                  </a:cubicBezTo>
                  <a:cubicBezTo>
                    <a:pt x="14" y="89"/>
                    <a:pt x="15" y="102"/>
                    <a:pt x="13" y="117"/>
                  </a:cubicBezTo>
                  <a:cubicBezTo>
                    <a:pt x="34" y="116"/>
                    <a:pt x="51" y="128"/>
                    <a:pt x="54" y="146"/>
                  </a:cubicBezTo>
                  <a:cubicBezTo>
                    <a:pt x="55" y="158"/>
                    <a:pt x="55" y="176"/>
                    <a:pt x="44" y="177"/>
                  </a:cubicBezTo>
                  <a:cubicBezTo>
                    <a:pt x="54" y="153"/>
                    <a:pt x="45" y="120"/>
                    <a:pt x="13" y="122"/>
                  </a:cubicBezTo>
                  <a:cubicBezTo>
                    <a:pt x="12" y="140"/>
                    <a:pt x="9" y="157"/>
                    <a:pt x="9" y="174"/>
                  </a:cubicBezTo>
                  <a:cubicBezTo>
                    <a:pt x="26" y="182"/>
                    <a:pt x="49" y="186"/>
                    <a:pt x="75" y="185"/>
                  </a:cubicBezTo>
                  <a:cubicBezTo>
                    <a:pt x="70" y="161"/>
                    <a:pt x="77" y="137"/>
                    <a:pt x="77" y="112"/>
                  </a:cubicBezTo>
                  <a:cubicBezTo>
                    <a:pt x="77" y="83"/>
                    <a:pt x="71" y="54"/>
                    <a:pt x="68" y="25"/>
                  </a:cubicBezTo>
                  <a:cubicBezTo>
                    <a:pt x="58" y="26"/>
                    <a:pt x="43" y="23"/>
                    <a:pt x="35" y="27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3" y="30"/>
                    <a:pt x="39" y="26"/>
                    <a:pt x="41" y="28"/>
                  </a:cubicBezTo>
                  <a:close/>
                  <a:moveTo>
                    <a:pt x="15" y="64"/>
                  </a:moveTo>
                  <a:cubicBezTo>
                    <a:pt x="15" y="69"/>
                    <a:pt x="14" y="76"/>
                    <a:pt x="15" y="79"/>
                  </a:cubicBezTo>
                  <a:cubicBezTo>
                    <a:pt x="19" y="68"/>
                    <a:pt x="26" y="56"/>
                    <a:pt x="29" y="46"/>
                  </a:cubicBezTo>
                  <a:cubicBezTo>
                    <a:pt x="23" y="52"/>
                    <a:pt x="24" y="63"/>
                    <a:pt x="15" y="64"/>
                  </a:cubicBezTo>
                  <a:close/>
                  <a:moveTo>
                    <a:pt x="17" y="54"/>
                  </a:moveTo>
                  <a:cubicBezTo>
                    <a:pt x="17" y="51"/>
                    <a:pt x="20" y="51"/>
                    <a:pt x="19" y="47"/>
                  </a:cubicBezTo>
                  <a:cubicBezTo>
                    <a:pt x="18" y="47"/>
                    <a:pt x="17" y="47"/>
                    <a:pt x="16" y="47"/>
                  </a:cubicBezTo>
                  <a:cubicBezTo>
                    <a:pt x="17" y="49"/>
                    <a:pt x="15" y="53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4" name="Freeform 124"/>
            <p:cNvSpPr>
              <a:spLocks noEditPoints="1"/>
            </p:cNvSpPr>
            <p:nvPr/>
          </p:nvSpPr>
          <p:spPr bwMode="auto">
            <a:xfrm>
              <a:off x="4148138" y="1681163"/>
              <a:ext cx="223838" cy="344488"/>
            </a:xfrm>
            <a:custGeom>
              <a:avLst/>
              <a:gdLst>
                <a:gd name="T0" fmla="*/ 110 w 114"/>
                <a:gd name="T1" fmla="*/ 41 h 177"/>
                <a:gd name="T2" fmla="*/ 98 w 114"/>
                <a:gd name="T3" fmla="*/ 150 h 177"/>
                <a:gd name="T4" fmla="*/ 33 w 114"/>
                <a:gd name="T5" fmla="*/ 173 h 177"/>
                <a:gd name="T6" fmla="*/ 7 w 114"/>
                <a:gd name="T7" fmla="*/ 65 h 177"/>
                <a:gd name="T8" fmla="*/ 9 w 114"/>
                <a:gd name="T9" fmla="*/ 4 h 177"/>
                <a:gd name="T10" fmla="*/ 109 w 114"/>
                <a:gd name="T11" fmla="*/ 13 h 177"/>
                <a:gd name="T12" fmla="*/ 13 w 114"/>
                <a:gd name="T13" fmla="*/ 68 h 177"/>
                <a:gd name="T14" fmla="*/ 41 w 114"/>
                <a:gd name="T15" fmla="*/ 125 h 177"/>
                <a:gd name="T16" fmla="*/ 51 w 114"/>
                <a:gd name="T17" fmla="*/ 69 h 177"/>
                <a:gd name="T18" fmla="*/ 49 w 114"/>
                <a:gd name="T19" fmla="*/ 75 h 177"/>
                <a:gd name="T20" fmla="*/ 49 w 114"/>
                <a:gd name="T21" fmla="*/ 84 h 177"/>
                <a:gd name="T22" fmla="*/ 35 w 114"/>
                <a:gd name="T23" fmla="*/ 99 h 177"/>
                <a:gd name="T24" fmla="*/ 61 w 114"/>
                <a:gd name="T25" fmla="*/ 109 h 177"/>
                <a:gd name="T26" fmla="*/ 65 w 114"/>
                <a:gd name="T27" fmla="*/ 103 h 177"/>
                <a:gd name="T28" fmla="*/ 72 w 114"/>
                <a:gd name="T29" fmla="*/ 111 h 177"/>
                <a:gd name="T30" fmla="*/ 51 w 114"/>
                <a:gd name="T31" fmla="*/ 149 h 177"/>
                <a:gd name="T32" fmla="*/ 42 w 114"/>
                <a:gd name="T33" fmla="*/ 148 h 177"/>
                <a:gd name="T34" fmla="*/ 87 w 114"/>
                <a:gd name="T35" fmla="*/ 169 h 177"/>
                <a:gd name="T36" fmla="*/ 103 w 114"/>
                <a:gd name="T37" fmla="*/ 53 h 177"/>
                <a:gd name="T38" fmla="*/ 77 w 114"/>
                <a:gd name="T39" fmla="*/ 14 h 177"/>
                <a:gd name="T40" fmla="*/ 15 w 114"/>
                <a:gd name="T41" fmla="*/ 21 h 177"/>
                <a:gd name="T42" fmla="*/ 83 w 114"/>
                <a:gd name="T43" fmla="*/ 51 h 177"/>
                <a:gd name="T44" fmla="*/ 79 w 114"/>
                <a:gd name="T45" fmla="*/ 166 h 177"/>
                <a:gd name="T46" fmla="*/ 78 w 114"/>
                <a:gd name="T47" fmla="*/ 123 h 177"/>
                <a:gd name="T48" fmla="*/ 37 w 114"/>
                <a:gd name="T49" fmla="*/ 30 h 177"/>
                <a:gd name="T50" fmla="*/ 41 w 114"/>
                <a:gd name="T51" fmla="*/ 36 h 177"/>
                <a:gd name="T52" fmla="*/ 30 w 114"/>
                <a:gd name="T53" fmla="*/ 69 h 177"/>
                <a:gd name="T54" fmla="*/ 16 w 114"/>
                <a:gd name="T55" fmla="*/ 75 h 177"/>
                <a:gd name="T56" fmla="*/ 15 w 114"/>
                <a:gd name="T57" fmla="*/ 31 h 177"/>
                <a:gd name="T58" fmla="*/ 15 w 114"/>
                <a:gd name="T59" fmla="*/ 25 h 177"/>
                <a:gd name="T60" fmla="*/ 28 w 114"/>
                <a:gd name="T61" fmla="*/ 33 h 177"/>
                <a:gd name="T62" fmla="*/ 28 w 114"/>
                <a:gd name="T63" fmla="*/ 33 h 177"/>
                <a:gd name="T64" fmla="*/ 14 w 114"/>
                <a:gd name="T65" fmla="*/ 132 h 177"/>
                <a:gd name="T66" fmla="*/ 5 w 114"/>
                <a:gd name="T67" fmla="*/ 161 h 177"/>
                <a:gd name="T68" fmla="*/ 32 w 114"/>
                <a:gd name="T69" fmla="*/ 160 h 177"/>
                <a:gd name="T70" fmla="*/ 10 w 114"/>
                <a:gd name="T71" fmla="*/ 11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4" h="177">
                  <a:moveTo>
                    <a:pt x="109" y="13"/>
                  </a:moveTo>
                  <a:cubicBezTo>
                    <a:pt x="114" y="21"/>
                    <a:pt x="111" y="31"/>
                    <a:pt x="110" y="41"/>
                  </a:cubicBezTo>
                  <a:cubicBezTo>
                    <a:pt x="108" y="59"/>
                    <a:pt x="108" y="78"/>
                    <a:pt x="105" y="97"/>
                  </a:cubicBezTo>
                  <a:cubicBezTo>
                    <a:pt x="102" y="115"/>
                    <a:pt x="99" y="134"/>
                    <a:pt x="98" y="150"/>
                  </a:cubicBezTo>
                  <a:cubicBezTo>
                    <a:pt x="97" y="162"/>
                    <a:pt x="98" y="171"/>
                    <a:pt x="91" y="176"/>
                  </a:cubicBezTo>
                  <a:cubicBezTo>
                    <a:pt x="70" y="177"/>
                    <a:pt x="50" y="176"/>
                    <a:pt x="33" y="173"/>
                  </a:cubicBezTo>
                  <a:cubicBezTo>
                    <a:pt x="20" y="171"/>
                    <a:pt x="7" y="172"/>
                    <a:pt x="0" y="164"/>
                  </a:cubicBezTo>
                  <a:cubicBezTo>
                    <a:pt x="2" y="129"/>
                    <a:pt x="4" y="96"/>
                    <a:pt x="7" y="65"/>
                  </a:cubicBezTo>
                  <a:cubicBezTo>
                    <a:pt x="8" y="42"/>
                    <a:pt x="8" y="31"/>
                    <a:pt x="11" y="9"/>
                  </a:cubicBezTo>
                  <a:cubicBezTo>
                    <a:pt x="12" y="9"/>
                    <a:pt x="5" y="6"/>
                    <a:pt x="9" y="4"/>
                  </a:cubicBezTo>
                  <a:cubicBezTo>
                    <a:pt x="25" y="0"/>
                    <a:pt x="54" y="3"/>
                    <a:pt x="70" y="4"/>
                  </a:cubicBezTo>
                  <a:cubicBezTo>
                    <a:pt x="86" y="6"/>
                    <a:pt x="98" y="7"/>
                    <a:pt x="109" y="13"/>
                  </a:cubicBezTo>
                  <a:close/>
                  <a:moveTo>
                    <a:pt x="26" y="43"/>
                  </a:moveTo>
                  <a:cubicBezTo>
                    <a:pt x="23" y="53"/>
                    <a:pt x="16" y="59"/>
                    <a:pt x="13" y="68"/>
                  </a:cubicBezTo>
                  <a:cubicBezTo>
                    <a:pt x="10" y="79"/>
                    <a:pt x="15" y="92"/>
                    <a:pt x="11" y="106"/>
                  </a:cubicBezTo>
                  <a:cubicBezTo>
                    <a:pt x="27" y="107"/>
                    <a:pt x="35" y="115"/>
                    <a:pt x="41" y="125"/>
                  </a:cubicBezTo>
                  <a:cubicBezTo>
                    <a:pt x="42" y="121"/>
                    <a:pt x="44" y="119"/>
                    <a:pt x="45" y="116"/>
                  </a:cubicBezTo>
                  <a:cubicBezTo>
                    <a:pt x="19" y="107"/>
                    <a:pt x="26" y="73"/>
                    <a:pt x="51" y="69"/>
                  </a:cubicBezTo>
                  <a:cubicBezTo>
                    <a:pt x="56" y="68"/>
                    <a:pt x="77" y="67"/>
                    <a:pt x="71" y="78"/>
                  </a:cubicBezTo>
                  <a:cubicBezTo>
                    <a:pt x="70" y="72"/>
                    <a:pt x="54" y="73"/>
                    <a:pt x="49" y="75"/>
                  </a:cubicBezTo>
                  <a:cubicBezTo>
                    <a:pt x="47" y="76"/>
                    <a:pt x="54" y="80"/>
                    <a:pt x="50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3" y="85"/>
                    <a:pt x="45" y="78"/>
                    <a:pt x="45" y="77"/>
                  </a:cubicBezTo>
                  <a:cubicBezTo>
                    <a:pt x="38" y="82"/>
                    <a:pt x="33" y="88"/>
                    <a:pt x="35" y="99"/>
                  </a:cubicBezTo>
                  <a:cubicBezTo>
                    <a:pt x="36" y="106"/>
                    <a:pt x="46" y="109"/>
                    <a:pt x="49" y="115"/>
                  </a:cubicBezTo>
                  <a:cubicBezTo>
                    <a:pt x="51" y="112"/>
                    <a:pt x="58" y="111"/>
                    <a:pt x="61" y="109"/>
                  </a:cubicBezTo>
                  <a:cubicBezTo>
                    <a:pt x="50" y="111"/>
                    <a:pt x="38" y="105"/>
                    <a:pt x="43" y="95"/>
                  </a:cubicBezTo>
                  <a:cubicBezTo>
                    <a:pt x="50" y="100"/>
                    <a:pt x="56" y="102"/>
                    <a:pt x="65" y="103"/>
                  </a:cubicBezTo>
                  <a:cubicBezTo>
                    <a:pt x="67" y="107"/>
                    <a:pt x="60" y="108"/>
                    <a:pt x="64" y="109"/>
                  </a:cubicBezTo>
                  <a:cubicBezTo>
                    <a:pt x="67" y="109"/>
                    <a:pt x="72" y="108"/>
                    <a:pt x="72" y="111"/>
                  </a:cubicBezTo>
                  <a:cubicBezTo>
                    <a:pt x="64" y="114"/>
                    <a:pt x="56" y="116"/>
                    <a:pt x="50" y="121"/>
                  </a:cubicBezTo>
                  <a:cubicBezTo>
                    <a:pt x="46" y="129"/>
                    <a:pt x="45" y="142"/>
                    <a:pt x="51" y="149"/>
                  </a:cubicBezTo>
                  <a:cubicBezTo>
                    <a:pt x="54" y="153"/>
                    <a:pt x="61" y="152"/>
                    <a:pt x="61" y="157"/>
                  </a:cubicBezTo>
                  <a:cubicBezTo>
                    <a:pt x="53" y="161"/>
                    <a:pt x="46" y="153"/>
                    <a:pt x="42" y="148"/>
                  </a:cubicBezTo>
                  <a:cubicBezTo>
                    <a:pt x="41" y="157"/>
                    <a:pt x="36" y="163"/>
                    <a:pt x="31" y="167"/>
                  </a:cubicBezTo>
                  <a:cubicBezTo>
                    <a:pt x="49" y="169"/>
                    <a:pt x="67" y="170"/>
                    <a:pt x="87" y="169"/>
                  </a:cubicBezTo>
                  <a:cubicBezTo>
                    <a:pt x="92" y="164"/>
                    <a:pt x="90" y="156"/>
                    <a:pt x="91" y="146"/>
                  </a:cubicBezTo>
                  <a:cubicBezTo>
                    <a:pt x="93" y="118"/>
                    <a:pt x="101" y="82"/>
                    <a:pt x="103" y="53"/>
                  </a:cubicBezTo>
                  <a:cubicBezTo>
                    <a:pt x="103" y="39"/>
                    <a:pt x="106" y="27"/>
                    <a:pt x="103" y="19"/>
                  </a:cubicBezTo>
                  <a:cubicBezTo>
                    <a:pt x="96" y="13"/>
                    <a:pt x="87" y="15"/>
                    <a:pt x="77" y="14"/>
                  </a:cubicBezTo>
                  <a:cubicBezTo>
                    <a:pt x="57" y="12"/>
                    <a:pt x="35" y="7"/>
                    <a:pt x="13" y="10"/>
                  </a:cubicBezTo>
                  <a:cubicBezTo>
                    <a:pt x="16" y="11"/>
                    <a:pt x="13" y="19"/>
                    <a:pt x="15" y="21"/>
                  </a:cubicBezTo>
                  <a:cubicBezTo>
                    <a:pt x="26" y="21"/>
                    <a:pt x="37" y="24"/>
                    <a:pt x="48" y="27"/>
                  </a:cubicBezTo>
                  <a:cubicBezTo>
                    <a:pt x="63" y="32"/>
                    <a:pt x="80" y="34"/>
                    <a:pt x="83" y="51"/>
                  </a:cubicBezTo>
                  <a:cubicBezTo>
                    <a:pt x="87" y="69"/>
                    <a:pt x="85" y="99"/>
                    <a:pt x="84" y="121"/>
                  </a:cubicBezTo>
                  <a:cubicBezTo>
                    <a:pt x="83" y="139"/>
                    <a:pt x="84" y="154"/>
                    <a:pt x="79" y="166"/>
                  </a:cubicBezTo>
                  <a:cubicBezTo>
                    <a:pt x="73" y="161"/>
                    <a:pt x="77" y="151"/>
                    <a:pt x="78" y="142"/>
                  </a:cubicBezTo>
                  <a:cubicBezTo>
                    <a:pt x="78" y="136"/>
                    <a:pt x="77" y="129"/>
                    <a:pt x="78" y="123"/>
                  </a:cubicBezTo>
                  <a:cubicBezTo>
                    <a:pt x="79" y="95"/>
                    <a:pt x="81" y="62"/>
                    <a:pt x="74" y="42"/>
                  </a:cubicBezTo>
                  <a:cubicBezTo>
                    <a:pt x="62" y="38"/>
                    <a:pt x="50" y="34"/>
                    <a:pt x="37" y="30"/>
                  </a:cubicBezTo>
                  <a:cubicBezTo>
                    <a:pt x="36" y="33"/>
                    <a:pt x="36" y="35"/>
                    <a:pt x="35" y="37"/>
                  </a:cubicBezTo>
                  <a:cubicBezTo>
                    <a:pt x="36" y="39"/>
                    <a:pt x="38" y="33"/>
                    <a:pt x="41" y="36"/>
                  </a:cubicBezTo>
                  <a:cubicBezTo>
                    <a:pt x="45" y="41"/>
                    <a:pt x="40" y="48"/>
                    <a:pt x="38" y="53"/>
                  </a:cubicBezTo>
                  <a:cubicBezTo>
                    <a:pt x="36" y="59"/>
                    <a:pt x="36" y="67"/>
                    <a:pt x="30" y="69"/>
                  </a:cubicBezTo>
                  <a:cubicBezTo>
                    <a:pt x="30" y="58"/>
                    <a:pt x="38" y="52"/>
                    <a:pt x="36" y="43"/>
                  </a:cubicBezTo>
                  <a:cubicBezTo>
                    <a:pt x="28" y="52"/>
                    <a:pt x="27" y="68"/>
                    <a:pt x="16" y="75"/>
                  </a:cubicBezTo>
                  <a:cubicBezTo>
                    <a:pt x="13" y="65"/>
                    <a:pt x="26" y="53"/>
                    <a:pt x="26" y="43"/>
                  </a:cubicBezTo>
                  <a:close/>
                  <a:moveTo>
                    <a:pt x="15" y="31"/>
                  </a:moveTo>
                  <a:cubicBezTo>
                    <a:pt x="15" y="28"/>
                    <a:pt x="18" y="28"/>
                    <a:pt x="18" y="25"/>
                  </a:cubicBezTo>
                  <a:cubicBezTo>
                    <a:pt x="17" y="25"/>
                    <a:pt x="16" y="25"/>
                    <a:pt x="15" y="25"/>
                  </a:cubicBezTo>
                  <a:cubicBezTo>
                    <a:pt x="16" y="27"/>
                    <a:pt x="14" y="32"/>
                    <a:pt x="15" y="31"/>
                  </a:cubicBezTo>
                  <a:close/>
                  <a:moveTo>
                    <a:pt x="28" y="33"/>
                  </a:moveTo>
                  <a:cubicBezTo>
                    <a:pt x="28" y="31"/>
                    <a:pt x="33" y="28"/>
                    <a:pt x="28" y="28"/>
                  </a:cubicBezTo>
                  <a:cubicBezTo>
                    <a:pt x="29" y="30"/>
                    <a:pt x="26" y="33"/>
                    <a:pt x="28" y="33"/>
                  </a:cubicBezTo>
                  <a:close/>
                  <a:moveTo>
                    <a:pt x="8" y="128"/>
                  </a:moveTo>
                  <a:cubicBezTo>
                    <a:pt x="10" y="130"/>
                    <a:pt x="14" y="129"/>
                    <a:pt x="14" y="132"/>
                  </a:cubicBezTo>
                  <a:cubicBezTo>
                    <a:pt x="14" y="135"/>
                    <a:pt x="12" y="137"/>
                    <a:pt x="8" y="136"/>
                  </a:cubicBezTo>
                  <a:cubicBezTo>
                    <a:pt x="8" y="144"/>
                    <a:pt x="5" y="151"/>
                    <a:pt x="5" y="161"/>
                  </a:cubicBezTo>
                  <a:cubicBezTo>
                    <a:pt x="9" y="165"/>
                    <a:pt x="18" y="164"/>
                    <a:pt x="26" y="165"/>
                  </a:cubicBezTo>
                  <a:cubicBezTo>
                    <a:pt x="25" y="163"/>
                    <a:pt x="28" y="161"/>
                    <a:pt x="32" y="160"/>
                  </a:cubicBezTo>
                  <a:cubicBezTo>
                    <a:pt x="42" y="140"/>
                    <a:pt x="34" y="113"/>
                    <a:pt x="11" y="111"/>
                  </a:cubicBezTo>
                  <a:cubicBezTo>
                    <a:pt x="11" y="111"/>
                    <a:pt x="10" y="111"/>
                    <a:pt x="10" y="111"/>
                  </a:cubicBezTo>
                  <a:cubicBezTo>
                    <a:pt x="10" y="118"/>
                    <a:pt x="8" y="122"/>
                    <a:pt x="8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5" name="Freeform 125"/>
            <p:cNvSpPr>
              <a:spLocks noEditPoints="1"/>
            </p:cNvSpPr>
            <p:nvPr/>
          </p:nvSpPr>
          <p:spPr bwMode="auto">
            <a:xfrm>
              <a:off x="4881563" y="1695450"/>
              <a:ext cx="266700" cy="333375"/>
            </a:xfrm>
            <a:custGeom>
              <a:avLst/>
              <a:gdLst>
                <a:gd name="T0" fmla="*/ 130 w 137"/>
                <a:gd name="T1" fmla="*/ 8 h 170"/>
                <a:gd name="T2" fmla="*/ 132 w 137"/>
                <a:gd name="T3" fmla="*/ 35 h 170"/>
                <a:gd name="T4" fmla="*/ 123 w 137"/>
                <a:gd name="T5" fmla="*/ 170 h 170"/>
                <a:gd name="T6" fmla="*/ 0 w 137"/>
                <a:gd name="T7" fmla="*/ 160 h 170"/>
                <a:gd name="T8" fmla="*/ 4 w 137"/>
                <a:gd name="T9" fmla="*/ 40 h 170"/>
                <a:gd name="T10" fmla="*/ 8 w 137"/>
                <a:gd name="T11" fmla="*/ 10 h 170"/>
                <a:gd name="T12" fmla="*/ 130 w 137"/>
                <a:gd name="T13" fmla="*/ 8 h 170"/>
                <a:gd name="T14" fmla="*/ 84 w 137"/>
                <a:gd name="T15" fmla="*/ 11 h 170"/>
                <a:gd name="T16" fmla="*/ 42 w 137"/>
                <a:gd name="T17" fmla="*/ 11 h 170"/>
                <a:gd name="T18" fmla="*/ 35 w 137"/>
                <a:gd name="T19" fmla="*/ 13 h 170"/>
                <a:gd name="T20" fmla="*/ 10 w 137"/>
                <a:gd name="T21" fmla="*/ 18 h 170"/>
                <a:gd name="T22" fmla="*/ 10 w 137"/>
                <a:gd name="T23" fmla="*/ 24 h 170"/>
                <a:gd name="T24" fmla="*/ 99 w 137"/>
                <a:gd name="T25" fmla="*/ 36 h 170"/>
                <a:gd name="T26" fmla="*/ 98 w 137"/>
                <a:gd name="T27" fmla="*/ 160 h 170"/>
                <a:gd name="T28" fmla="*/ 117 w 137"/>
                <a:gd name="T29" fmla="*/ 162 h 170"/>
                <a:gd name="T30" fmla="*/ 119 w 137"/>
                <a:gd name="T31" fmla="*/ 84 h 170"/>
                <a:gd name="T32" fmla="*/ 125 w 137"/>
                <a:gd name="T33" fmla="*/ 16 h 170"/>
                <a:gd name="T34" fmla="*/ 84 w 137"/>
                <a:gd name="T35" fmla="*/ 11 h 170"/>
                <a:gd name="T36" fmla="*/ 10 w 137"/>
                <a:gd name="T37" fmla="*/ 35 h 170"/>
                <a:gd name="T38" fmla="*/ 10 w 137"/>
                <a:gd name="T39" fmla="*/ 29 h 170"/>
                <a:gd name="T40" fmla="*/ 10 w 137"/>
                <a:gd name="T41" fmla="*/ 35 h 170"/>
                <a:gd name="T42" fmla="*/ 24 w 137"/>
                <a:gd name="T43" fmla="*/ 40 h 170"/>
                <a:gd name="T44" fmla="*/ 28 w 137"/>
                <a:gd name="T45" fmla="*/ 33 h 170"/>
                <a:gd name="T46" fmla="*/ 25 w 137"/>
                <a:gd name="T47" fmla="*/ 33 h 170"/>
                <a:gd name="T48" fmla="*/ 24 w 137"/>
                <a:gd name="T49" fmla="*/ 40 h 170"/>
                <a:gd name="T50" fmla="*/ 30 w 137"/>
                <a:gd name="T51" fmla="*/ 55 h 170"/>
                <a:gd name="T52" fmla="*/ 38 w 137"/>
                <a:gd name="T53" fmla="*/ 52 h 170"/>
                <a:gd name="T54" fmla="*/ 41 w 137"/>
                <a:gd name="T55" fmla="*/ 46 h 170"/>
                <a:gd name="T56" fmla="*/ 33 w 137"/>
                <a:gd name="T57" fmla="*/ 84 h 170"/>
                <a:gd name="T58" fmla="*/ 36 w 137"/>
                <a:gd name="T59" fmla="*/ 54 h 170"/>
                <a:gd name="T60" fmla="*/ 17 w 137"/>
                <a:gd name="T61" fmla="*/ 78 h 170"/>
                <a:gd name="T62" fmla="*/ 20 w 137"/>
                <a:gd name="T63" fmla="*/ 61 h 170"/>
                <a:gd name="T64" fmla="*/ 26 w 137"/>
                <a:gd name="T65" fmla="*/ 43 h 170"/>
                <a:gd name="T66" fmla="*/ 11 w 137"/>
                <a:gd name="T67" fmla="*/ 68 h 170"/>
                <a:gd name="T68" fmla="*/ 11 w 137"/>
                <a:gd name="T69" fmla="*/ 87 h 170"/>
                <a:gd name="T70" fmla="*/ 43 w 137"/>
                <a:gd name="T71" fmla="*/ 151 h 170"/>
                <a:gd name="T72" fmla="*/ 40 w 137"/>
                <a:gd name="T73" fmla="*/ 156 h 170"/>
                <a:gd name="T74" fmla="*/ 94 w 137"/>
                <a:gd name="T75" fmla="*/ 160 h 170"/>
                <a:gd name="T76" fmla="*/ 93 w 137"/>
                <a:gd name="T77" fmla="*/ 40 h 170"/>
                <a:gd name="T78" fmla="*/ 35 w 137"/>
                <a:gd name="T79" fmla="*/ 35 h 170"/>
                <a:gd name="T80" fmla="*/ 30 w 137"/>
                <a:gd name="T81" fmla="*/ 55 h 170"/>
                <a:gd name="T82" fmla="*/ 11 w 137"/>
                <a:gd name="T83" fmla="*/ 50 h 170"/>
                <a:gd name="T84" fmla="*/ 12 w 137"/>
                <a:gd name="T85" fmla="*/ 54 h 170"/>
                <a:gd name="T86" fmla="*/ 13 w 137"/>
                <a:gd name="T87" fmla="*/ 49 h 170"/>
                <a:gd name="T88" fmla="*/ 11 w 137"/>
                <a:gd name="T89" fmla="*/ 50 h 170"/>
                <a:gd name="T90" fmla="*/ 34 w 137"/>
                <a:gd name="T91" fmla="*/ 152 h 170"/>
                <a:gd name="T92" fmla="*/ 14 w 137"/>
                <a:gd name="T93" fmla="*/ 94 h 170"/>
                <a:gd name="T94" fmla="*/ 11 w 137"/>
                <a:gd name="T95" fmla="*/ 96 h 170"/>
                <a:gd name="T96" fmla="*/ 7 w 137"/>
                <a:gd name="T97" fmla="*/ 153 h 170"/>
                <a:gd name="T98" fmla="*/ 26 w 137"/>
                <a:gd name="T99" fmla="*/ 157 h 170"/>
                <a:gd name="T100" fmla="*/ 34 w 137"/>
                <a:gd name="T101" fmla="*/ 15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0">
                  <a:moveTo>
                    <a:pt x="130" y="8"/>
                  </a:moveTo>
                  <a:cubicBezTo>
                    <a:pt x="137" y="15"/>
                    <a:pt x="133" y="25"/>
                    <a:pt x="132" y="35"/>
                  </a:cubicBezTo>
                  <a:cubicBezTo>
                    <a:pt x="128" y="76"/>
                    <a:pt x="126" y="127"/>
                    <a:pt x="123" y="170"/>
                  </a:cubicBezTo>
                  <a:cubicBezTo>
                    <a:pt x="85" y="167"/>
                    <a:pt x="39" y="166"/>
                    <a:pt x="0" y="160"/>
                  </a:cubicBezTo>
                  <a:cubicBezTo>
                    <a:pt x="3" y="123"/>
                    <a:pt x="2" y="78"/>
                    <a:pt x="4" y="40"/>
                  </a:cubicBezTo>
                  <a:cubicBezTo>
                    <a:pt x="4" y="29"/>
                    <a:pt x="1" y="18"/>
                    <a:pt x="8" y="10"/>
                  </a:cubicBezTo>
                  <a:cubicBezTo>
                    <a:pt x="54" y="1"/>
                    <a:pt x="97" y="0"/>
                    <a:pt x="130" y="8"/>
                  </a:cubicBezTo>
                  <a:close/>
                  <a:moveTo>
                    <a:pt x="84" y="11"/>
                  </a:moveTo>
                  <a:cubicBezTo>
                    <a:pt x="70" y="11"/>
                    <a:pt x="54" y="9"/>
                    <a:pt x="42" y="11"/>
                  </a:cubicBezTo>
                  <a:cubicBezTo>
                    <a:pt x="39" y="11"/>
                    <a:pt x="38" y="13"/>
                    <a:pt x="35" y="13"/>
                  </a:cubicBezTo>
                  <a:cubicBezTo>
                    <a:pt x="26" y="14"/>
                    <a:pt x="16" y="12"/>
                    <a:pt x="10" y="18"/>
                  </a:cubicBezTo>
                  <a:cubicBezTo>
                    <a:pt x="9" y="18"/>
                    <a:pt x="11" y="22"/>
                    <a:pt x="10" y="24"/>
                  </a:cubicBezTo>
                  <a:cubicBezTo>
                    <a:pt x="35" y="33"/>
                    <a:pt x="73" y="28"/>
                    <a:pt x="99" y="36"/>
                  </a:cubicBezTo>
                  <a:cubicBezTo>
                    <a:pt x="111" y="72"/>
                    <a:pt x="101" y="120"/>
                    <a:pt x="98" y="160"/>
                  </a:cubicBezTo>
                  <a:cubicBezTo>
                    <a:pt x="105" y="160"/>
                    <a:pt x="112" y="161"/>
                    <a:pt x="117" y="162"/>
                  </a:cubicBezTo>
                  <a:cubicBezTo>
                    <a:pt x="117" y="133"/>
                    <a:pt x="117" y="108"/>
                    <a:pt x="119" y="84"/>
                  </a:cubicBezTo>
                  <a:cubicBezTo>
                    <a:pt x="121" y="60"/>
                    <a:pt x="127" y="37"/>
                    <a:pt x="125" y="16"/>
                  </a:cubicBezTo>
                  <a:cubicBezTo>
                    <a:pt x="113" y="11"/>
                    <a:pt x="99" y="12"/>
                    <a:pt x="84" y="11"/>
                  </a:cubicBezTo>
                  <a:close/>
                  <a:moveTo>
                    <a:pt x="10" y="35"/>
                  </a:moveTo>
                  <a:cubicBezTo>
                    <a:pt x="12" y="35"/>
                    <a:pt x="14" y="28"/>
                    <a:pt x="10" y="29"/>
                  </a:cubicBezTo>
                  <a:cubicBezTo>
                    <a:pt x="11" y="33"/>
                    <a:pt x="11" y="32"/>
                    <a:pt x="10" y="35"/>
                  </a:cubicBezTo>
                  <a:close/>
                  <a:moveTo>
                    <a:pt x="24" y="40"/>
                  </a:moveTo>
                  <a:cubicBezTo>
                    <a:pt x="25" y="38"/>
                    <a:pt x="29" y="36"/>
                    <a:pt x="28" y="33"/>
                  </a:cubicBezTo>
                  <a:cubicBezTo>
                    <a:pt x="27" y="33"/>
                    <a:pt x="26" y="33"/>
                    <a:pt x="25" y="33"/>
                  </a:cubicBezTo>
                  <a:cubicBezTo>
                    <a:pt x="25" y="36"/>
                    <a:pt x="23" y="40"/>
                    <a:pt x="24" y="40"/>
                  </a:cubicBezTo>
                  <a:close/>
                  <a:moveTo>
                    <a:pt x="30" y="55"/>
                  </a:moveTo>
                  <a:cubicBezTo>
                    <a:pt x="31" y="53"/>
                    <a:pt x="34" y="49"/>
                    <a:pt x="38" y="52"/>
                  </a:cubicBezTo>
                  <a:cubicBezTo>
                    <a:pt x="39" y="50"/>
                    <a:pt x="37" y="45"/>
                    <a:pt x="41" y="46"/>
                  </a:cubicBezTo>
                  <a:cubicBezTo>
                    <a:pt x="43" y="57"/>
                    <a:pt x="37" y="73"/>
                    <a:pt x="33" y="84"/>
                  </a:cubicBezTo>
                  <a:cubicBezTo>
                    <a:pt x="26" y="75"/>
                    <a:pt x="37" y="61"/>
                    <a:pt x="36" y="54"/>
                  </a:cubicBezTo>
                  <a:cubicBezTo>
                    <a:pt x="27" y="59"/>
                    <a:pt x="27" y="73"/>
                    <a:pt x="17" y="78"/>
                  </a:cubicBezTo>
                  <a:cubicBezTo>
                    <a:pt x="12" y="73"/>
                    <a:pt x="17" y="66"/>
                    <a:pt x="20" y="61"/>
                  </a:cubicBezTo>
                  <a:cubicBezTo>
                    <a:pt x="23" y="55"/>
                    <a:pt x="26" y="48"/>
                    <a:pt x="26" y="43"/>
                  </a:cubicBezTo>
                  <a:cubicBezTo>
                    <a:pt x="20" y="50"/>
                    <a:pt x="18" y="61"/>
                    <a:pt x="11" y="68"/>
                  </a:cubicBezTo>
                  <a:cubicBezTo>
                    <a:pt x="11" y="74"/>
                    <a:pt x="11" y="81"/>
                    <a:pt x="11" y="87"/>
                  </a:cubicBezTo>
                  <a:cubicBezTo>
                    <a:pt x="45" y="86"/>
                    <a:pt x="62" y="125"/>
                    <a:pt x="43" y="151"/>
                  </a:cubicBezTo>
                  <a:cubicBezTo>
                    <a:pt x="43" y="153"/>
                    <a:pt x="36" y="155"/>
                    <a:pt x="40" y="156"/>
                  </a:cubicBezTo>
                  <a:cubicBezTo>
                    <a:pt x="56" y="160"/>
                    <a:pt x="79" y="156"/>
                    <a:pt x="94" y="160"/>
                  </a:cubicBezTo>
                  <a:cubicBezTo>
                    <a:pt x="92" y="121"/>
                    <a:pt x="106" y="75"/>
                    <a:pt x="93" y="40"/>
                  </a:cubicBezTo>
                  <a:cubicBezTo>
                    <a:pt x="73" y="37"/>
                    <a:pt x="57" y="37"/>
                    <a:pt x="35" y="35"/>
                  </a:cubicBezTo>
                  <a:cubicBezTo>
                    <a:pt x="34" y="42"/>
                    <a:pt x="29" y="50"/>
                    <a:pt x="30" y="55"/>
                  </a:cubicBezTo>
                  <a:close/>
                  <a:moveTo>
                    <a:pt x="11" y="50"/>
                  </a:moveTo>
                  <a:cubicBezTo>
                    <a:pt x="11" y="51"/>
                    <a:pt x="10" y="54"/>
                    <a:pt x="12" y="54"/>
                  </a:cubicBezTo>
                  <a:cubicBezTo>
                    <a:pt x="11" y="52"/>
                    <a:pt x="15" y="50"/>
                    <a:pt x="13" y="49"/>
                  </a:cubicBezTo>
                  <a:cubicBezTo>
                    <a:pt x="12" y="50"/>
                    <a:pt x="12" y="50"/>
                    <a:pt x="11" y="50"/>
                  </a:cubicBezTo>
                  <a:close/>
                  <a:moveTo>
                    <a:pt x="34" y="152"/>
                  </a:moveTo>
                  <a:cubicBezTo>
                    <a:pt x="53" y="133"/>
                    <a:pt x="42" y="95"/>
                    <a:pt x="14" y="94"/>
                  </a:cubicBezTo>
                  <a:cubicBezTo>
                    <a:pt x="14" y="96"/>
                    <a:pt x="12" y="98"/>
                    <a:pt x="11" y="96"/>
                  </a:cubicBezTo>
                  <a:cubicBezTo>
                    <a:pt x="11" y="117"/>
                    <a:pt x="8" y="134"/>
                    <a:pt x="7" y="153"/>
                  </a:cubicBezTo>
                  <a:cubicBezTo>
                    <a:pt x="13" y="155"/>
                    <a:pt x="20" y="155"/>
                    <a:pt x="26" y="157"/>
                  </a:cubicBezTo>
                  <a:cubicBezTo>
                    <a:pt x="25" y="152"/>
                    <a:pt x="31" y="153"/>
                    <a:pt x="3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-11053" y="-552498"/>
            <a:ext cx="9155112" cy="286549"/>
            <a:chOff x="-11053" y="4906064"/>
            <a:chExt cx="9155112" cy="286549"/>
          </a:xfrm>
        </p:grpSpPr>
        <p:sp>
          <p:nvSpPr>
            <p:cNvPr id="352" name="Rectangle 128"/>
            <p:cNvSpPr>
              <a:spLocks noChangeArrowheads="1"/>
            </p:cNvSpPr>
            <p:nvPr/>
          </p:nvSpPr>
          <p:spPr bwMode="auto">
            <a:xfrm>
              <a:off x="-11053" y="4930288"/>
              <a:ext cx="9155112" cy="2285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矩形 352"/>
            <p:cNvSpPr/>
            <p:nvPr/>
          </p:nvSpPr>
          <p:spPr>
            <a:xfrm>
              <a:off x="2239128" y="4915614"/>
              <a:ext cx="141467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smtClean="0">
                  <a:solidFill>
                    <a:prstClr val="white">
                      <a:alpha val="48000"/>
                    </a:prstClr>
                  </a:solidFill>
                  <a:latin typeface="Arial" pitchFamily="34" charset="0"/>
                  <a:cs typeface="Arial" pitchFamily="34" charset="0"/>
                </a:rPr>
                <a:t>2013.9.10</a:t>
              </a:r>
              <a:endParaRPr lang="zh-CN" altLang="en-US" sz="1200" dirty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4" name="矩形 353"/>
            <p:cNvSpPr/>
            <p:nvPr/>
          </p:nvSpPr>
          <p:spPr>
            <a:xfrm>
              <a:off x="3869838" y="4906064"/>
              <a:ext cx="18542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THANKS MY TEACHER</a:t>
              </a:r>
              <a:endParaRPr lang="zh-CN" altLang="en-US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5" name="矩形 17"/>
            <p:cNvSpPr>
              <a:spLocks noChangeArrowheads="1"/>
            </p:cNvSpPr>
            <p:nvPr/>
          </p:nvSpPr>
          <p:spPr bwMode="auto">
            <a:xfrm>
              <a:off x="5967109" y="4962397"/>
              <a:ext cx="1197179" cy="215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www.rapidppt.com</a:t>
              </a:r>
              <a:endPara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71" name="TextBox 370"/>
          <p:cNvSpPr txBox="1"/>
          <p:nvPr/>
        </p:nvSpPr>
        <p:spPr>
          <a:xfrm rot="167976">
            <a:off x="6665809" y="300589"/>
            <a:ext cx="13615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2003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9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月</a:t>
            </a:r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号   晴</a:t>
            </a:r>
            <a:endParaRPr lang="zh-CN" altLang="en-US" sz="1100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373" name="组合 372"/>
          <p:cNvGrpSpPr/>
          <p:nvPr/>
        </p:nvGrpSpPr>
        <p:grpSpPr>
          <a:xfrm>
            <a:off x="253261" y="869739"/>
            <a:ext cx="646331" cy="401148"/>
            <a:chOff x="5177998" y="-308442"/>
            <a:chExt cx="835231" cy="518390"/>
          </a:xfrm>
        </p:grpSpPr>
        <p:sp>
          <p:nvSpPr>
            <p:cNvPr id="374" name="矩形 373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感恩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375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376" name="组合 375"/>
          <p:cNvGrpSpPr/>
          <p:nvPr/>
        </p:nvGrpSpPr>
        <p:grpSpPr>
          <a:xfrm rot="596937">
            <a:off x="426549" y="1431275"/>
            <a:ext cx="646331" cy="401148"/>
            <a:chOff x="5177998" y="-308443"/>
            <a:chExt cx="835231" cy="518390"/>
          </a:xfrm>
        </p:grpSpPr>
        <p:sp>
          <p:nvSpPr>
            <p:cNvPr id="377" name="矩形 376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我师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378" name="Freeform 263"/>
            <p:cNvSpPr>
              <a:spLocks noEditPoints="1"/>
            </p:cNvSpPr>
            <p:nvPr/>
          </p:nvSpPr>
          <p:spPr bwMode="auto">
            <a:xfrm>
              <a:off x="5225988" y="-308443"/>
              <a:ext cx="772805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379" name="组合 378"/>
          <p:cNvGrpSpPr/>
          <p:nvPr/>
        </p:nvGrpSpPr>
        <p:grpSpPr>
          <a:xfrm rot="596937">
            <a:off x="251855" y="2014909"/>
            <a:ext cx="646331" cy="401148"/>
            <a:chOff x="5176149" y="-308442"/>
            <a:chExt cx="835230" cy="518390"/>
          </a:xfrm>
        </p:grpSpPr>
        <p:sp>
          <p:nvSpPr>
            <p:cNvPr id="380" name="矩形 379"/>
            <p:cNvSpPr/>
            <p:nvPr/>
          </p:nvSpPr>
          <p:spPr>
            <a:xfrm>
              <a:off x="5176149" y="-298398"/>
              <a:ext cx="835230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回想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381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382" name="组合 381"/>
          <p:cNvGrpSpPr/>
          <p:nvPr/>
        </p:nvGrpSpPr>
        <p:grpSpPr>
          <a:xfrm rot="596937">
            <a:off x="356771" y="2621840"/>
            <a:ext cx="646331" cy="401148"/>
            <a:chOff x="5177998" y="-308443"/>
            <a:chExt cx="835231" cy="518390"/>
          </a:xfrm>
        </p:grpSpPr>
        <p:sp>
          <p:nvSpPr>
            <p:cNvPr id="383" name="矩形 382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往事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384" name="Freeform 263"/>
            <p:cNvSpPr>
              <a:spLocks noEditPoints="1"/>
            </p:cNvSpPr>
            <p:nvPr/>
          </p:nvSpPr>
          <p:spPr bwMode="auto">
            <a:xfrm>
              <a:off x="5225993" y="-308443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506" name="组合 505" hidden="1"/>
          <p:cNvGrpSpPr/>
          <p:nvPr/>
        </p:nvGrpSpPr>
        <p:grpSpPr>
          <a:xfrm>
            <a:off x="-11053" y="211478"/>
            <a:ext cx="9155112" cy="4947362"/>
            <a:chOff x="-11053" y="211478"/>
            <a:chExt cx="9155112" cy="4947362"/>
          </a:xfrm>
        </p:grpSpPr>
        <p:grpSp>
          <p:nvGrpSpPr>
            <p:cNvPr id="507" name="组合 506"/>
            <p:cNvGrpSpPr/>
            <p:nvPr/>
          </p:nvGrpSpPr>
          <p:grpSpPr>
            <a:xfrm>
              <a:off x="777908" y="3495624"/>
              <a:ext cx="1993892" cy="460128"/>
              <a:chOff x="6970596" y="-1105571"/>
              <a:chExt cx="1993892" cy="460128"/>
            </a:xfrm>
          </p:grpSpPr>
          <p:sp>
            <p:nvSpPr>
              <p:cNvPr id="841" name="Freeform 133"/>
              <p:cNvSpPr>
                <a:spLocks/>
              </p:cNvSpPr>
              <p:nvPr/>
            </p:nvSpPr>
            <p:spPr bwMode="auto">
              <a:xfrm>
                <a:off x="7212849" y="-1044256"/>
                <a:ext cx="1462492" cy="337498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2" name="Freeform 133"/>
              <p:cNvSpPr>
                <a:spLocks/>
              </p:cNvSpPr>
              <p:nvPr/>
            </p:nvSpPr>
            <p:spPr bwMode="auto">
              <a:xfrm>
                <a:off x="7479751" y="-982664"/>
                <a:ext cx="928687" cy="214313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8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3" name="Freeform 133"/>
              <p:cNvSpPr>
                <a:spLocks/>
              </p:cNvSpPr>
              <p:nvPr/>
            </p:nvSpPr>
            <p:spPr bwMode="auto">
              <a:xfrm>
                <a:off x="6970596" y="-1105571"/>
                <a:ext cx="1993892" cy="460128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08" name="组合 507"/>
            <p:cNvGrpSpPr/>
            <p:nvPr/>
          </p:nvGrpSpPr>
          <p:grpSpPr>
            <a:xfrm>
              <a:off x="6588224" y="3545458"/>
              <a:ext cx="1993892" cy="460128"/>
              <a:chOff x="6970596" y="-1105571"/>
              <a:chExt cx="1993892" cy="460128"/>
            </a:xfrm>
          </p:grpSpPr>
          <p:sp>
            <p:nvSpPr>
              <p:cNvPr id="838" name="Freeform 133"/>
              <p:cNvSpPr>
                <a:spLocks/>
              </p:cNvSpPr>
              <p:nvPr/>
            </p:nvSpPr>
            <p:spPr bwMode="auto">
              <a:xfrm>
                <a:off x="7212849" y="-1044256"/>
                <a:ext cx="1462492" cy="337498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9" name="Freeform 133"/>
              <p:cNvSpPr>
                <a:spLocks/>
              </p:cNvSpPr>
              <p:nvPr/>
            </p:nvSpPr>
            <p:spPr bwMode="auto">
              <a:xfrm>
                <a:off x="7479751" y="-982664"/>
                <a:ext cx="928687" cy="214313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8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0" name="Freeform 133"/>
              <p:cNvSpPr>
                <a:spLocks/>
              </p:cNvSpPr>
              <p:nvPr/>
            </p:nvSpPr>
            <p:spPr bwMode="auto">
              <a:xfrm>
                <a:off x="6970596" y="-1105571"/>
                <a:ext cx="1993892" cy="460128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509" name="Picture 120" descr="E:\2013.3.28\教师节\教师节07 [转换]-0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62" t="41926" r="68514" b="41467"/>
            <a:stretch/>
          </p:blipFill>
          <p:spPr bwMode="auto">
            <a:xfrm>
              <a:off x="788418" y="3600125"/>
              <a:ext cx="665957" cy="661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0" name="Rectangle 128"/>
            <p:cNvSpPr>
              <a:spLocks noChangeArrowheads="1"/>
            </p:cNvSpPr>
            <p:nvPr/>
          </p:nvSpPr>
          <p:spPr bwMode="auto">
            <a:xfrm>
              <a:off x="-11053" y="4554029"/>
              <a:ext cx="9155112" cy="60481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11" name="Picture 120" descr="E:\2013.3.28\教师节\教师节07 [转换]-0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530" t="40387" r="14575" b="43381"/>
            <a:stretch/>
          </p:blipFill>
          <p:spPr bwMode="auto">
            <a:xfrm>
              <a:off x="7980901" y="3897910"/>
              <a:ext cx="624136" cy="6462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2" name="Freeform 227"/>
            <p:cNvSpPr>
              <a:spLocks noEditPoints="1"/>
            </p:cNvSpPr>
            <p:nvPr/>
          </p:nvSpPr>
          <p:spPr bwMode="auto">
            <a:xfrm>
              <a:off x="4289421" y="3086448"/>
              <a:ext cx="180118" cy="378828"/>
            </a:xfrm>
            <a:custGeom>
              <a:avLst/>
              <a:gdLst>
                <a:gd name="T0" fmla="*/ 33 w 66"/>
                <a:gd name="T1" fmla="*/ 17 h 138"/>
                <a:gd name="T2" fmla="*/ 29 w 66"/>
                <a:gd name="T3" fmla="*/ 29 h 138"/>
                <a:gd name="T4" fmla="*/ 46 w 66"/>
                <a:gd name="T5" fmla="*/ 30 h 138"/>
                <a:gd name="T6" fmla="*/ 66 w 66"/>
                <a:gd name="T7" fmla="*/ 64 h 138"/>
                <a:gd name="T8" fmla="*/ 41 w 66"/>
                <a:gd name="T9" fmla="*/ 77 h 138"/>
                <a:gd name="T10" fmla="*/ 49 w 66"/>
                <a:gd name="T11" fmla="*/ 92 h 138"/>
                <a:gd name="T12" fmla="*/ 41 w 66"/>
                <a:gd name="T13" fmla="*/ 94 h 138"/>
                <a:gd name="T14" fmla="*/ 34 w 66"/>
                <a:gd name="T15" fmla="*/ 93 h 138"/>
                <a:gd name="T16" fmla="*/ 51 w 66"/>
                <a:gd name="T17" fmla="*/ 100 h 138"/>
                <a:gd name="T18" fmla="*/ 38 w 66"/>
                <a:gd name="T19" fmla="*/ 138 h 138"/>
                <a:gd name="T20" fmla="*/ 0 w 66"/>
                <a:gd name="T21" fmla="*/ 93 h 138"/>
                <a:gd name="T22" fmla="*/ 17 w 66"/>
                <a:gd name="T23" fmla="*/ 80 h 138"/>
                <a:gd name="T24" fmla="*/ 5 w 66"/>
                <a:gd name="T25" fmla="*/ 72 h 138"/>
                <a:gd name="T26" fmla="*/ 8 w 66"/>
                <a:gd name="T27" fmla="*/ 46 h 138"/>
                <a:gd name="T28" fmla="*/ 14 w 66"/>
                <a:gd name="T29" fmla="*/ 8 h 138"/>
                <a:gd name="T30" fmla="*/ 18 w 66"/>
                <a:gd name="T31" fmla="*/ 5 h 138"/>
                <a:gd name="T32" fmla="*/ 27 w 66"/>
                <a:gd name="T33" fmla="*/ 2 h 138"/>
                <a:gd name="T34" fmla="*/ 4 w 66"/>
                <a:gd name="T35" fmla="*/ 7 h 138"/>
                <a:gd name="T36" fmla="*/ 28 w 66"/>
                <a:gd name="T37" fmla="*/ 37 h 138"/>
                <a:gd name="T38" fmla="*/ 18 w 66"/>
                <a:gd name="T39" fmla="*/ 11 h 138"/>
                <a:gd name="T40" fmla="*/ 34 w 66"/>
                <a:gd name="T41" fmla="*/ 39 h 138"/>
                <a:gd name="T42" fmla="*/ 34 w 66"/>
                <a:gd name="T43" fmla="*/ 42 h 138"/>
                <a:gd name="T44" fmla="*/ 25 w 66"/>
                <a:gd name="T45" fmla="*/ 36 h 138"/>
                <a:gd name="T46" fmla="*/ 22 w 66"/>
                <a:gd name="T47" fmla="*/ 40 h 138"/>
                <a:gd name="T48" fmla="*/ 32 w 66"/>
                <a:gd name="T49" fmla="*/ 42 h 138"/>
                <a:gd name="T50" fmla="*/ 32 w 66"/>
                <a:gd name="T51" fmla="*/ 42 h 138"/>
                <a:gd name="T52" fmla="*/ 15 w 66"/>
                <a:gd name="T53" fmla="*/ 50 h 138"/>
                <a:gd name="T54" fmla="*/ 62 w 66"/>
                <a:gd name="T55" fmla="*/ 63 h 138"/>
                <a:gd name="T56" fmla="*/ 64 w 66"/>
                <a:gd name="T57" fmla="*/ 64 h 138"/>
                <a:gd name="T58" fmla="*/ 54 w 66"/>
                <a:gd name="T59" fmla="*/ 51 h 138"/>
                <a:gd name="T60" fmla="*/ 51 w 66"/>
                <a:gd name="T61" fmla="*/ 51 h 138"/>
                <a:gd name="T62" fmla="*/ 47 w 66"/>
                <a:gd name="T63" fmla="*/ 49 h 138"/>
                <a:gd name="T64" fmla="*/ 36 w 66"/>
                <a:gd name="T65" fmla="*/ 53 h 138"/>
                <a:gd name="T66" fmla="*/ 34 w 66"/>
                <a:gd name="T67" fmla="*/ 45 h 138"/>
                <a:gd name="T68" fmla="*/ 38 w 66"/>
                <a:gd name="T69" fmla="*/ 46 h 138"/>
                <a:gd name="T70" fmla="*/ 49 w 66"/>
                <a:gd name="T71" fmla="*/ 48 h 138"/>
                <a:gd name="T72" fmla="*/ 57 w 66"/>
                <a:gd name="T73" fmla="*/ 49 h 138"/>
                <a:gd name="T74" fmla="*/ 3 w 66"/>
                <a:gd name="T75" fmla="*/ 55 h 138"/>
                <a:gd name="T76" fmla="*/ 3 w 66"/>
                <a:gd name="T77" fmla="*/ 55 h 138"/>
                <a:gd name="T78" fmla="*/ 5 w 66"/>
                <a:gd name="T79" fmla="*/ 63 h 138"/>
                <a:gd name="T80" fmla="*/ 9 w 66"/>
                <a:gd name="T81" fmla="*/ 51 h 138"/>
                <a:gd name="T82" fmla="*/ 21 w 66"/>
                <a:gd name="T83" fmla="*/ 72 h 138"/>
                <a:gd name="T84" fmla="*/ 2 w 66"/>
                <a:gd name="T85" fmla="*/ 92 h 138"/>
                <a:gd name="T86" fmla="*/ 23 w 66"/>
                <a:gd name="T87" fmla="*/ 125 h 138"/>
                <a:gd name="T88" fmla="*/ 5 w 66"/>
                <a:gd name="T89" fmla="*/ 92 h 138"/>
                <a:gd name="T90" fmla="*/ 36 w 66"/>
                <a:gd name="T91" fmla="*/ 133 h 138"/>
                <a:gd name="T92" fmla="*/ 46 w 66"/>
                <a:gd name="T93" fmla="*/ 115 h 138"/>
                <a:gd name="T94" fmla="*/ 36 w 66"/>
                <a:gd name="T95" fmla="*/ 109 h 138"/>
                <a:gd name="T96" fmla="*/ 29 w 66"/>
                <a:gd name="T97" fmla="*/ 100 h 138"/>
                <a:gd name="T98" fmla="*/ 29 w 66"/>
                <a:gd name="T99" fmla="*/ 99 h 138"/>
                <a:gd name="T100" fmla="*/ 17 w 66"/>
                <a:gd name="T101" fmla="*/ 88 h 138"/>
                <a:gd name="T102" fmla="*/ 31 w 66"/>
                <a:gd name="T103" fmla="*/ 87 h 138"/>
                <a:gd name="T104" fmla="*/ 24 w 66"/>
                <a:gd name="T105" fmla="*/ 85 h 138"/>
                <a:gd name="T106" fmla="*/ 47 w 66"/>
                <a:gd name="T107" fmla="*/ 87 h 138"/>
                <a:gd name="T108" fmla="*/ 37 w 66"/>
                <a:gd name="T109" fmla="*/ 91 h 138"/>
                <a:gd name="T110" fmla="*/ 31 w 66"/>
                <a:gd name="T111" fmla="*/ 99 h 138"/>
                <a:gd name="T112" fmla="*/ 39 w 66"/>
                <a:gd name="T113" fmla="*/ 102 h 138"/>
                <a:gd name="T114" fmla="*/ 12 w 66"/>
                <a:gd name="T115" fmla="*/ 106 h 138"/>
                <a:gd name="T116" fmla="*/ 32 w 66"/>
                <a:gd name="T117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" h="138">
                  <a:moveTo>
                    <a:pt x="27" y="1"/>
                  </a:moveTo>
                  <a:cubicBezTo>
                    <a:pt x="31" y="5"/>
                    <a:pt x="25" y="10"/>
                    <a:pt x="20" y="10"/>
                  </a:cubicBezTo>
                  <a:cubicBezTo>
                    <a:pt x="20" y="17"/>
                    <a:pt x="23" y="23"/>
                    <a:pt x="27" y="27"/>
                  </a:cubicBezTo>
                  <a:cubicBezTo>
                    <a:pt x="29" y="24"/>
                    <a:pt x="29" y="17"/>
                    <a:pt x="33" y="17"/>
                  </a:cubicBezTo>
                  <a:cubicBezTo>
                    <a:pt x="33" y="17"/>
                    <a:pt x="34" y="18"/>
                    <a:pt x="34" y="18"/>
                  </a:cubicBezTo>
                  <a:cubicBezTo>
                    <a:pt x="34" y="19"/>
                    <a:pt x="34" y="19"/>
                    <a:pt x="33" y="20"/>
                  </a:cubicBezTo>
                  <a:cubicBezTo>
                    <a:pt x="33" y="20"/>
                    <a:pt x="32" y="20"/>
                    <a:pt x="31" y="20"/>
                  </a:cubicBezTo>
                  <a:cubicBezTo>
                    <a:pt x="30" y="22"/>
                    <a:pt x="28" y="26"/>
                    <a:pt x="29" y="29"/>
                  </a:cubicBezTo>
                  <a:cubicBezTo>
                    <a:pt x="29" y="31"/>
                    <a:pt x="31" y="32"/>
                    <a:pt x="32" y="33"/>
                  </a:cubicBezTo>
                  <a:cubicBezTo>
                    <a:pt x="33" y="31"/>
                    <a:pt x="33" y="27"/>
                    <a:pt x="36" y="26"/>
                  </a:cubicBezTo>
                  <a:cubicBezTo>
                    <a:pt x="38" y="28"/>
                    <a:pt x="37" y="32"/>
                    <a:pt x="37" y="35"/>
                  </a:cubicBezTo>
                  <a:cubicBezTo>
                    <a:pt x="40" y="33"/>
                    <a:pt x="42" y="29"/>
                    <a:pt x="46" y="30"/>
                  </a:cubicBezTo>
                  <a:cubicBezTo>
                    <a:pt x="47" y="36"/>
                    <a:pt x="42" y="40"/>
                    <a:pt x="38" y="42"/>
                  </a:cubicBezTo>
                  <a:cubicBezTo>
                    <a:pt x="39" y="43"/>
                    <a:pt x="41" y="43"/>
                    <a:pt x="42" y="43"/>
                  </a:cubicBezTo>
                  <a:cubicBezTo>
                    <a:pt x="46" y="43"/>
                    <a:pt x="52" y="43"/>
                    <a:pt x="56" y="44"/>
                  </a:cubicBezTo>
                  <a:cubicBezTo>
                    <a:pt x="63" y="47"/>
                    <a:pt x="66" y="55"/>
                    <a:pt x="66" y="64"/>
                  </a:cubicBezTo>
                  <a:cubicBezTo>
                    <a:pt x="64" y="67"/>
                    <a:pt x="60" y="68"/>
                    <a:pt x="56" y="69"/>
                  </a:cubicBezTo>
                  <a:cubicBezTo>
                    <a:pt x="47" y="72"/>
                    <a:pt x="35" y="73"/>
                    <a:pt x="24" y="74"/>
                  </a:cubicBezTo>
                  <a:cubicBezTo>
                    <a:pt x="26" y="78"/>
                    <a:pt x="29" y="82"/>
                    <a:pt x="32" y="84"/>
                  </a:cubicBezTo>
                  <a:cubicBezTo>
                    <a:pt x="35" y="81"/>
                    <a:pt x="36" y="77"/>
                    <a:pt x="41" y="77"/>
                  </a:cubicBezTo>
                  <a:cubicBezTo>
                    <a:pt x="43" y="79"/>
                    <a:pt x="42" y="82"/>
                    <a:pt x="41" y="84"/>
                  </a:cubicBezTo>
                  <a:cubicBezTo>
                    <a:pt x="43" y="83"/>
                    <a:pt x="49" y="83"/>
                    <a:pt x="48" y="87"/>
                  </a:cubicBezTo>
                  <a:cubicBezTo>
                    <a:pt x="48" y="88"/>
                    <a:pt x="47" y="89"/>
                    <a:pt x="46" y="90"/>
                  </a:cubicBezTo>
                  <a:cubicBezTo>
                    <a:pt x="47" y="90"/>
                    <a:pt x="48" y="91"/>
                    <a:pt x="49" y="92"/>
                  </a:cubicBezTo>
                  <a:cubicBezTo>
                    <a:pt x="49" y="93"/>
                    <a:pt x="49" y="93"/>
                    <a:pt x="49" y="94"/>
                  </a:cubicBezTo>
                  <a:cubicBezTo>
                    <a:pt x="47" y="96"/>
                    <a:pt x="43" y="96"/>
                    <a:pt x="39" y="95"/>
                  </a:cubicBezTo>
                  <a:cubicBezTo>
                    <a:pt x="38" y="94"/>
                    <a:pt x="39" y="93"/>
                    <a:pt x="40" y="93"/>
                  </a:cubicBezTo>
                  <a:cubicBezTo>
                    <a:pt x="40" y="93"/>
                    <a:pt x="41" y="94"/>
                    <a:pt x="41" y="94"/>
                  </a:cubicBezTo>
                  <a:cubicBezTo>
                    <a:pt x="43" y="95"/>
                    <a:pt x="46" y="94"/>
                    <a:pt x="48" y="93"/>
                  </a:cubicBezTo>
                  <a:cubicBezTo>
                    <a:pt x="45" y="90"/>
                    <a:pt x="39" y="92"/>
                    <a:pt x="36" y="93"/>
                  </a:cubicBezTo>
                  <a:cubicBezTo>
                    <a:pt x="35" y="93"/>
                    <a:pt x="35" y="92"/>
                    <a:pt x="35" y="92"/>
                  </a:cubicBezTo>
                  <a:cubicBezTo>
                    <a:pt x="35" y="92"/>
                    <a:pt x="34" y="92"/>
                    <a:pt x="34" y="93"/>
                  </a:cubicBezTo>
                  <a:cubicBezTo>
                    <a:pt x="36" y="98"/>
                    <a:pt x="43" y="103"/>
                    <a:pt x="49" y="99"/>
                  </a:cubicBezTo>
                  <a:cubicBezTo>
                    <a:pt x="49" y="99"/>
                    <a:pt x="48" y="99"/>
                    <a:pt x="49" y="99"/>
                  </a:cubicBezTo>
                  <a:cubicBezTo>
                    <a:pt x="50" y="98"/>
                    <a:pt x="50" y="98"/>
                    <a:pt x="51" y="98"/>
                  </a:cubicBezTo>
                  <a:cubicBezTo>
                    <a:pt x="51" y="99"/>
                    <a:pt x="51" y="99"/>
                    <a:pt x="51" y="100"/>
                  </a:cubicBezTo>
                  <a:cubicBezTo>
                    <a:pt x="49" y="101"/>
                    <a:pt x="45" y="103"/>
                    <a:pt x="42" y="102"/>
                  </a:cubicBezTo>
                  <a:cubicBezTo>
                    <a:pt x="48" y="109"/>
                    <a:pt x="50" y="124"/>
                    <a:pt x="44" y="133"/>
                  </a:cubicBezTo>
                  <a:cubicBezTo>
                    <a:pt x="43" y="134"/>
                    <a:pt x="41" y="135"/>
                    <a:pt x="40" y="137"/>
                  </a:cubicBezTo>
                  <a:cubicBezTo>
                    <a:pt x="39" y="137"/>
                    <a:pt x="39" y="138"/>
                    <a:pt x="38" y="138"/>
                  </a:cubicBezTo>
                  <a:cubicBezTo>
                    <a:pt x="32" y="137"/>
                    <a:pt x="29" y="134"/>
                    <a:pt x="25" y="132"/>
                  </a:cubicBezTo>
                  <a:cubicBezTo>
                    <a:pt x="18" y="121"/>
                    <a:pt x="12" y="111"/>
                    <a:pt x="4" y="102"/>
                  </a:cubicBezTo>
                  <a:cubicBezTo>
                    <a:pt x="4" y="101"/>
                    <a:pt x="3" y="100"/>
                    <a:pt x="2" y="99"/>
                  </a:cubicBezTo>
                  <a:cubicBezTo>
                    <a:pt x="2" y="97"/>
                    <a:pt x="1" y="95"/>
                    <a:pt x="0" y="93"/>
                  </a:cubicBezTo>
                  <a:cubicBezTo>
                    <a:pt x="0" y="89"/>
                    <a:pt x="3" y="84"/>
                    <a:pt x="6" y="83"/>
                  </a:cubicBezTo>
                  <a:cubicBezTo>
                    <a:pt x="8" y="82"/>
                    <a:pt x="11" y="82"/>
                    <a:pt x="14" y="81"/>
                  </a:cubicBezTo>
                  <a:cubicBezTo>
                    <a:pt x="14" y="80"/>
                    <a:pt x="15" y="79"/>
                    <a:pt x="15" y="78"/>
                  </a:cubicBezTo>
                  <a:cubicBezTo>
                    <a:pt x="17" y="78"/>
                    <a:pt x="17" y="79"/>
                    <a:pt x="17" y="80"/>
                  </a:cubicBezTo>
                  <a:cubicBezTo>
                    <a:pt x="18" y="81"/>
                    <a:pt x="20" y="81"/>
                    <a:pt x="21" y="82"/>
                  </a:cubicBezTo>
                  <a:cubicBezTo>
                    <a:pt x="27" y="83"/>
                    <a:pt x="27" y="91"/>
                    <a:pt x="31" y="92"/>
                  </a:cubicBezTo>
                  <a:cubicBezTo>
                    <a:pt x="30" y="86"/>
                    <a:pt x="25" y="80"/>
                    <a:pt x="23" y="74"/>
                  </a:cubicBezTo>
                  <a:cubicBezTo>
                    <a:pt x="17" y="74"/>
                    <a:pt x="10" y="74"/>
                    <a:pt x="5" y="72"/>
                  </a:cubicBezTo>
                  <a:cubicBezTo>
                    <a:pt x="5" y="71"/>
                    <a:pt x="4" y="70"/>
                    <a:pt x="4" y="70"/>
                  </a:cubicBezTo>
                  <a:cubicBezTo>
                    <a:pt x="4" y="70"/>
                    <a:pt x="3" y="69"/>
                    <a:pt x="3" y="69"/>
                  </a:cubicBezTo>
                  <a:cubicBezTo>
                    <a:pt x="4" y="63"/>
                    <a:pt x="1" y="57"/>
                    <a:pt x="1" y="52"/>
                  </a:cubicBezTo>
                  <a:cubicBezTo>
                    <a:pt x="2" y="48"/>
                    <a:pt x="3" y="45"/>
                    <a:pt x="8" y="46"/>
                  </a:cubicBezTo>
                  <a:cubicBezTo>
                    <a:pt x="8" y="46"/>
                    <a:pt x="7" y="45"/>
                    <a:pt x="8" y="45"/>
                  </a:cubicBezTo>
                  <a:cubicBezTo>
                    <a:pt x="9" y="45"/>
                    <a:pt x="11" y="44"/>
                    <a:pt x="12" y="44"/>
                  </a:cubicBezTo>
                  <a:cubicBezTo>
                    <a:pt x="10" y="32"/>
                    <a:pt x="11" y="19"/>
                    <a:pt x="17" y="10"/>
                  </a:cubicBezTo>
                  <a:cubicBezTo>
                    <a:pt x="16" y="9"/>
                    <a:pt x="15" y="9"/>
                    <a:pt x="14" y="8"/>
                  </a:cubicBezTo>
                  <a:cubicBezTo>
                    <a:pt x="11" y="11"/>
                    <a:pt x="2" y="12"/>
                    <a:pt x="3" y="6"/>
                  </a:cubicBezTo>
                  <a:cubicBezTo>
                    <a:pt x="5" y="4"/>
                    <a:pt x="12" y="3"/>
                    <a:pt x="15" y="5"/>
                  </a:cubicBezTo>
                  <a:cubicBezTo>
                    <a:pt x="19" y="3"/>
                    <a:pt x="22" y="0"/>
                    <a:pt x="27" y="1"/>
                  </a:cubicBezTo>
                  <a:close/>
                  <a:moveTo>
                    <a:pt x="18" y="5"/>
                  </a:moveTo>
                  <a:cubicBezTo>
                    <a:pt x="18" y="6"/>
                    <a:pt x="18" y="7"/>
                    <a:pt x="18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24" y="9"/>
                    <a:pt x="28" y="6"/>
                    <a:pt x="27" y="2"/>
                  </a:cubicBezTo>
                  <a:cubicBezTo>
                    <a:pt x="23" y="2"/>
                    <a:pt x="20" y="3"/>
                    <a:pt x="18" y="5"/>
                  </a:cubicBezTo>
                  <a:close/>
                  <a:moveTo>
                    <a:pt x="4" y="7"/>
                  </a:moveTo>
                  <a:cubicBezTo>
                    <a:pt x="6" y="11"/>
                    <a:pt x="12" y="9"/>
                    <a:pt x="14" y="6"/>
                  </a:cubicBezTo>
                  <a:cubicBezTo>
                    <a:pt x="12" y="4"/>
                    <a:pt x="6" y="5"/>
                    <a:pt x="4" y="7"/>
                  </a:cubicBezTo>
                  <a:close/>
                  <a:moveTo>
                    <a:pt x="14" y="43"/>
                  </a:moveTo>
                  <a:cubicBezTo>
                    <a:pt x="16" y="43"/>
                    <a:pt x="19" y="43"/>
                    <a:pt x="21" y="42"/>
                  </a:cubicBezTo>
                  <a:cubicBezTo>
                    <a:pt x="19" y="39"/>
                    <a:pt x="20" y="33"/>
                    <a:pt x="25" y="34"/>
                  </a:cubicBezTo>
                  <a:cubicBezTo>
                    <a:pt x="26" y="35"/>
                    <a:pt x="27" y="37"/>
                    <a:pt x="28" y="37"/>
                  </a:cubicBezTo>
                  <a:cubicBezTo>
                    <a:pt x="28" y="32"/>
                    <a:pt x="27" y="29"/>
                    <a:pt x="25" y="26"/>
                  </a:cubicBezTo>
                  <a:cubicBezTo>
                    <a:pt x="22" y="22"/>
                    <a:pt x="20" y="18"/>
                    <a:pt x="19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3" y="18"/>
                    <a:pt x="11" y="32"/>
                    <a:pt x="14" y="43"/>
                  </a:cubicBezTo>
                  <a:close/>
                  <a:moveTo>
                    <a:pt x="34" y="39"/>
                  </a:moveTo>
                  <a:cubicBezTo>
                    <a:pt x="37" y="36"/>
                    <a:pt x="37" y="31"/>
                    <a:pt x="35" y="27"/>
                  </a:cubicBezTo>
                  <a:cubicBezTo>
                    <a:pt x="33" y="31"/>
                    <a:pt x="31" y="36"/>
                    <a:pt x="34" y="39"/>
                  </a:cubicBezTo>
                  <a:close/>
                  <a:moveTo>
                    <a:pt x="31" y="40"/>
                  </a:moveTo>
                  <a:cubicBezTo>
                    <a:pt x="32" y="37"/>
                    <a:pt x="31" y="33"/>
                    <a:pt x="29" y="32"/>
                  </a:cubicBezTo>
                  <a:cubicBezTo>
                    <a:pt x="29" y="35"/>
                    <a:pt x="29" y="38"/>
                    <a:pt x="31" y="40"/>
                  </a:cubicBezTo>
                  <a:close/>
                  <a:moveTo>
                    <a:pt x="34" y="42"/>
                  </a:moveTo>
                  <a:cubicBezTo>
                    <a:pt x="35" y="42"/>
                    <a:pt x="35" y="43"/>
                    <a:pt x="35" y="43"/>
                  </a:cubicBezTo>
                  <a:cubicBezTo>
                    <a:pt x="40" y="41"/>
                    <a:pt x="45" y="38"/>
                    <a:pt x="45" y="32"/>
                  </a:cubicBezTo>
                  <a:cubicBezTo>
                    <a:pt x="39" y="33"/>
                    <a:pt x="37" y="38"/>
                    <a:pt x="34" y="42"/>
                  </a:cubicBezTo>
                  <a:close/>
                  <a:moveTo>
                    <a:pt x="25" y="36"/>
                  </a:moveTo>
                  <a:cubicBezTo>
                    <a:pt x="24" y="39"/>
                    <a:pt x="27" y="42"/>
                    <a:pt x="30" y="42"/>
                  </a:cubicBezTo>
                  <a:cubicBezTo>
                    <a:pt x="29" y="40"/>
                    <a:pt x="27" y="38"/>
                    <a:pt x="25" y="36"/>
                  </a:cubicBezTo>
                  <a:close/>
                  <a:moveTo>
                    <a:pt x="23" y="39"/>
                  </a:moveTo>
                  <a:cubicBezTo>
                    <a:pt x="23" y="40"/>
                    <a:pt x="22" y="40"/>
                    <a:pt x="22" y="40"/>
                  </a:cubicBezTo>
                  <a:cubicBezTo>
                    <a:pt x="23" y="43"/>
                    <a:pt x="27" y="46"/>
                    <a:pt x="31" y="45"/>
                  </a:cubicBezTo>
                  <a:cubicBezTo>
                    <a:pt x="27" y="43"/>
                    <a:pt x="24" y="41"/>
                    <a:pt x="22" y="37"/>
                  </a:cubicBezTo>
                  <a:cubicBezTo>
                    <a:pt x="22" y="38"/>
                    <a:pt x="23" y="39"/>
                    <a:pt x="23" y="39"/>
                  </a:cubicBezTo>
                  <a:close/>
                  <a:moveTo>
                    <a:pt x="32" y="42"/>
                  </a:moveTo>
                  <a:cubicBezTo>
                    <a:pt x="33" y="41"/>
                    <a:pt x="33" y="39"/>
                    <a:pt x="32" y="39"/>
                  </a:cubicBezTo>
                  <a:cubicBezTo>
                    <a:pt x="32" y="40"/>
                    <a:pt x="32" y="41"/>
                    <a:pt x="32" y="42"/>
                  </a:cubicBezTo>
                  <a:close/>
                  <a:moveTo>
                    <a:pt x="33" y="43"/>
                  </a:moveTo>
                  <a:cubicBezTo>
                    <a:pt x="33" y="42"/>
                    <a:pt x="33" y="42"/>
                    <a:pt x="32" y="42"/>
                  </a:cubicBezTo>
                  <a:cubicBezTo>
                    <a:pt x="32" y="42"/>
                    <a:pt x="32" y="43"/>
                    <a:pt x="33" y="43"/>
                  </a:cubicBezTo>
                  <a:close/>
                  <a:moveTo>
                    <a:pt x="34" y="45"/>
                  </a:moveTo>
                  <a:cubicBezTo>
                    <a:pt x="34" y="46"/>
                    <a:pt x="34" y="46"/>
                    <a:pt x="34" y="47"/>
                  </a:cubicBezTo>
                  <a:cubicBezTo>
                    <a:pt x="28" y="47"/>
                    <a:pt x="21" y="51"/>
                    <a:pt x="15" y="50"/>
                  </a:cubicBezTo>
                  <a:cubicBezTo>
                    <a:pt x="17" y="57"/>
                    <a:pt x="19" y="63"/>
                    <a:pt x="21" y="70"/>
                  </a:cubicBezTo>
                  <a:cubicBezTo>
                    <a:pt x="29" y="70"/>
                    <a:pt x="36" y="68"/>
                    <a:pt x="42" y="68"/>
                  </a:cubicBezTo>
                  <a:cubicBezTo>
                    <a:pt x="45" y="66"/>
                    <a:pt x="49" y="66"/>
                    <a:pt x="53" y="65"/>
                  </a:cubicBezTo>
                  <a:cubicBezTo>
                    <a:pt x="56" y="64"/>
                    <a:pt x="59" y="62"/>
                    <a:pt x="62" y="63"/>
                  </a:cubicBezTo>
                  <a:cubicBezTo>
                    <a:pt x="62" y="63"/>
                    <a:pt x="61" y="64"/>
                    <a:pt x="61" y="64"/>
                  </a:cubicBezTo>
                  <a:cubicBezTo>
                    <a:pt x="49" y="68"/>
                    <a:pt x="35" y="70"/>
                    <a:pt x="22" y="71"/>
                  </a:cubicBezTo>
                  <a:cubicBezTo>
                    <a:pt x="22" y="72"/>
                    <a:pt x="23" y="72"/>
                    <a:pt x="23" y="72"/>
                  </a:cubicBezTo>
                  <a:cubicBezTo>
                    <a:pt x="37" y="71"/>
                    <a:pt x="53" y="70"/>
                    <a:pt x="64" y="64"/>
                  </a:cubicBezTo>
                  <a:cubicBezTo>
                    <a:pt x="65" y="58"/>
                    <a:pt x="63" y="52"/>
                    <a:pt x="60" y="49"/>
                  </a:cubicBezTo>
                  <a:cubicBezTo>
                    <a:pt x="59" y="49"/>
                    <a:pt x="58" y="50"/>
                    <a:pt x="58" y="50"/>
                  </a:cubicBezTo>
                  <a:cubicBezTo>
                    <a:pt x="58" y="51"/>
                    <a:pt x="59" y="51"/>
                    <a:pt x="59" y="52"/>
                  </a:cubicBezTo>
                  <a:cubicBezTo>
                    <a:pt x="57" y="51"/>
                    <a:pt x="55" y="51"/>
                    <a:pt x="54" y="51"/>
                  </a:cubicBezTo>
                  <a:cubicBezTo>
                    <a:pt x="54" y="50"/>
                    <a:pt x="55" y="50"/>
                    <a:pt x="55" y="50"/>
                  </a:cubicBezTo>
                  <a:cubicBezTo>
                    <a:pt x="54" y="49"/>
                    <a:pt x="53" y="48"/>
                    <a:pt x="54" y="46"/>
                  </a:cubicBezTo>
                  <a:cubicBezTo>
                    <a:pt x="52" y="47"/>
                    <a:pt x="51" y="48"/>
                    <a:pt x="49" y="49"/>
                  </a:cubicBezTo>
                  <a:cubicBezTo>
                    <a:pt x="50" y="50"/>
                    <a:pt x="51" y="50"/>
                    <a:pt x="51" y="51"/>
                  </a:cubicBezTo>
                  <a:cubicBezTo>
                    <a:pt x="51" y="52"/>
                    <a:pt x="49" y="51"/>
                    <a:pt x="48" y="50"/>
                  </a:cubicBezTo>
                  <a:cubicBezTo>
                    <a:pt x="47" y="51"/>
                    <a:pt x="46" y="52"/>
                    <a:pt x="46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4" y="51"/>
                    <a:pt x="47" y="51"/>
                    <a:pt x="47" y="49"/>
                  </a:cubicBezTo>
                  <a:cubicBezTo>
                    <a:pt x="47" y="48"/>
                    <a:pt x="45" y="46"/>
                    <a:pt x="44" y="45"/>
                  </a:cubicBezTo>
                  <a:cubicBezTo>
                    <a:pt x="42" y="45"/>
                    <a:pt x="40" y="47"/>
                    <a:pt x="38" y="48"/>
                  </a:cubicBezTo>
                  <a:cubicBezTo>
                    <a:pt x="37" y="50"/>
                    <a:pt x="38" y="52"/>
                    <a:pt x="37" y="53"/>
                  </a:cubicBezTo>
                  <a:cubicBezTo>
                    <a:pt x="37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6" y="50"/>
                    <a:pt x="35" y="51"/>
                    <a:pt x="35" y="50"/>
                  </a:cubicBezTo>
                  <a:cubicBezTo>
                    <a:pt x="36" y="48"/>
                    <a:pt x="38" y="47"/>
                    <a:pt x="37" y="45"/>
                  </a:cubicBezTo>
                  <a:cubicBezTo>
                    <a:pt x="36" y="45"/>
                    <a:pt x="35" y="45"/>
                    <a:pt x="34" y="45"/>
                  </a:cubicBezTo>
                  <a:close/>
                  <a:moveTo>
                    <a:pt x="38" y="46"/>
                  </a:moveTo>
                  <a:cubicBezTo>
                    <a:pt x="39" y="46"/>
                    <a:pt x="40" y="46"/>
                    <a:pt x="40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5"/>
                    <a:pt x="38" y="46"/>
                    <a:pt x="38" y="46"/>
                  </a:cubicBezTo>
                  <a:close/>
                  <a:moveTo>
                    <a:pt x="49" y="48"/>
                  </a:moveTo>
                  <a:cubicBezTo>
                    <a:pt x="49" y="48"/>
                    <a:pt x="51" y="46"/>
                    <a:pt x="52" y="46"/>
                  </a:cubicBezTo>
                  <a:cubicBezTo>
                    <a:pt x="50" y="45"/>
                    <a:pt x="48" y="45"/>
                    <a:pt x="47" y="45"/>
                  </a:cubicBezTo>
                  <a:cubicBezTo>
                    <a:pt x="47" y="46"/>
                    <a:pt x="48" y="47"/>
                    <a:pt x="49" y="48"/>
                  </a:cubicBezTo>
                  <a:close/>
                  <a:moveTo>
                    <a:pt x="57" y="49"/>
                  </a:moveTo>
                  <a:cubicBezTo>
                    <a:pt x="57" y="49"/>
                    <a:pt x="57" y="48"/>
                    <a:pt x="58" y="48"/>
                  </a:cubicBezTo>
                  <a:cubicBezTo>
                    <a:pt x="57" y="47"/>
                    <a:pt x="57" y="47"/>
                    <a:pt x="56" y="46"/>
                  </a:cubicBezTo>
                  <a:cubicBezTo>
                    <a:pt x="55" y="47"/>
                    <a:pt x="56" y="49"/>
                    <a:pt x="57" y="49"/>
                  </a:cubicBezTo>
                  <a:close/>
                  <a:moveTo>
                    <a:pt x="16" y="47"/>
                  </a:moveTo>
                  <a:cubicBezTo>
                    <a:pt x="16" y="47"/>
                    <a:pt x="17" y="47"/>
                    <a:pt x="17" y="47"/>
                  </a:cubicBezTo>
                  <a:cubicBezTo>
                    <a:pt x="17" y="47"/>
                    <a:pt x="16" y="47"/>
                    <a:pt x="16" y="47"/>
                  </a:cubicBezTo>
                  <a:close/>
                  <a:moveTo>
                    <a:pt x="3" y="55"/>
                  </a:moveTo>
                  <a:cubicBezTo>
                    <a:pt x="4" y="54"/>
                    <a:pt x="4" y="52"/>
                    <a:pt x="3" y="51"/>
                  </a:cubicBezTo>
                  <a:cubicBezTo>
                    <a:pt x="4" y="50"/>
                    <a:pt x="5" y="47"/>
                    <a:pt x="7" y="49"/>
                  </a:cubicBezTo>
                  <a:cubicBezTo>
                    <a:pt x="7" y="49"/>
                    <a:pt x="8" y="49"/>
                    <a:pt x="8" y="48"/>
                  </a:cubicBezTo>
                  <a:cubicBezTo>
                    <a:pt x="4" y="46"/>
                    <a:pt x="2" y="52"/>
                    <a:pt x="3" y="55"/>
                  </a:cubicBezTo>
                  <a:close/>
                  <a:moveTo>
                    <a:pt x="9" y="51"/>
                  </a:moveTo>
                  <a:cubicBezTo>
                    <a:pt x="8" y="50"/>
                    <a:pt x="6" y="50"/>
                    <a:pt x="5" y="51"/>
                  </a:cubicBezTo>
                  <a:cubicBezTo>
                    <a:pt x="4" y="55"/>
                    <a:pt x="5" y="59"/>
                    <a:pt x="6" y="63"/>
                  </a:cubicBezTo>
                  <a:cubicBezTo>
                    <a:pt x="6" y="63"/>
                    <a:pt x="5" y="62"/>
                    <a:pt x="5" y="63"/>
                  </a:cubicBezTo>
                  <a:cubicBezTo>
                    <a:pt x="5" y="65"/>
                    <a:pt x="5" y="67"/>
                    <a:pt x="5" y="68"/>
                  </a:cubicBezTo>
                  <a:cubicBezTo>
                    <a:pt x="10" y="67"/>
                    <a:pt x="14" y="70"/>
                    <a:pt x="20" y="70"/>
                  </a:cubicBezTo>
                  <a:cubicBezTo>
                    <a:pt x="18" y="63"/>
                    <a:pt x="16" y="56"/>
                    <a:pt x="13" y="50"/>
                  </a:cubicBezTo>
                  <a:cubicBezTo>
                    <a:pt x="11" y="50"/>
                    <a:pt x="10" y="50"/>
                    <a:pt x="9" y="51"/>
                  </a:cubicBezTo>
                  <a:close/>
                  <a:moveTo>
                    <a:pt x="21" y="72"/>
                  </a:moveTo>
                  <a:cubicBezTo>
                    <a:pt x="21" y="72"/>
                    <a:pt x="21" y="71"/>
                    <a:pt x="21" y="71"/>
                  </a:cubicBezTo>
                  <a:cubicBezTo>
                    <a:pt x="15" y="71"/>
                    <a:pt x="12" y="70"/>
                    <a:pt x="7" y="70"/>
                  </a:cubicBezTo>
                  <a:cubicBezTo>
                    <a:pt x="9" y="73"/>
                    <a:pt x="17" y="73"/>
                    <a:pt x="21" y="72"/>
                  </a:cubicBezTo>
                  <a:close/>
                  <a:moveTo>
                    <a:pt x="33" y="91"/>
                  </a:moveTo>
                  <a:cubicBezTo>
                    <a:pt x="36" y="87"/>
                    <a:pt x="43" y="84"/>
                    <a:pt x="40" y="78"/>
                  </a:cubicBezTo>
                  <a:cubicBezTo>
                    <a:pt x="36" y="80"/>
                    <a:pt x="32" y="85"/>
                    <a:pt x="33" y="91"/>
                  </a:cubicBezTo>
                  <a:close/>
                  <a:moveTo>
                    <a:pt x="2" y="92"/>
                  </a:moveTo>
                  <a:cubicBezTo>
                    <a:pt x="2" y="96"/>
                    <a:pt x="5" y="101"/>
                    <a:pt x="7" y="104"/>
                  </a:cubicBezTo>
                  <a:cubicBezTo>
                    <a:pt x="13" y="111"/>
                    <a:pt x="18" y="118"/>
                    <a:pt x="22" y="126"/>
                  </a:cubicBezTo>
                  <a:cubicBezTo>
                    <a:pt x="24" y="129"/>
                    <a:pt x="27" y="132"/>
                    <a:pt x="30" y="133"/>
                  </a:cubicBezTo>
                  <a:cubicBezTo>
                    <a:pt x="28" y="131"/>
                    <a:pt x="25" y="128"/>
                    <a:pt x="23" y="125"/>
                  </a:cubicBezTo>
                  <a:cubicBezTo>
                    <a:pt x="20" y="117"/>
                    <a:pt x="12" y="113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9" y="101"/>
                    <a:pt x="8" y="99"/>
                    <a:pt x="7" y="97"/>
                  </a:cubicBezTo>
                  <a:cubicBezTo>
                    <a:pt x="6" y="96"/>
                    <a:pt x="5" y="94"/>
                    <a:pt x="5" y="92"/>
                  </a:cubicBezTo>
                  <a:cubicBezTo>
                    <a:pt x="7" y="94"/>
                    <a:pt x="8" y="96"/>
                    <a:pt x="8" y="98"/>
                  </a:cubicBezTo>
                  <a:cubicBezTo>
                    <a:pt x="17" y="110"/>
                    <a:pt x="21" y="128"/>
                    <a:pt x="38" y="132"/>
                  </a:cubicBezTo>
                  <a:cubicBezTo>
                    <a:pt x="37" y="133"/>
                    <a:pt x="38" y="133"/>
                    <a:pt x="38" y="134"/>
                  </a:cubicBezTo>
                  <a:cubicBezTo>
                    <a:pt x="37" y="134"/>
                    <a:pt x="36" y="133"/>
                    <a:pt x="36" y="133"/>
                  </a:cubicBezTo>
                  <a:cubicBezTo>
                    <a:pt x="36" y="135"/>
                    <a:pt x="38" y="135"/>
                    <a:pt x="39" y="136"/>
                  </a:cubicBezTo>
                  <a:cubicBezTo>
                    <a:pt x="46" y="131"/>
                    <a:pt x="49" y="116"/>
                    <a:pt x="44" y="108"/>
                  </a:cubicBezTo>
                  <a:cubicBezTo>
                    <a:pt x="43" y="111"/>
                    <a:pt x="40" y="112"/>
                    <a:pt x="40" y="115"/>
                  </a:cubicBezTo>
                  <a:cubicBezTo>
                    <a:pt x="42" y="114"/>
                    <a:pt x="44" y="115"/>
                    <a:pt x="46" y="115"/>
                  </a:cubicBezTo>
                  <a:cubicBezTo>
                    <a:pt x="46" y="115"/>
                    <a:pt x="46" y="115"/>
                    <a:pt x="46" y="116"/>
                  </a:cubicBezTo>
                  <a:cubicBezTo>
                    <a:pt x="44" y="116"/>
                    <a:pt x="40" y="117"/>
                    <a:pt x="38" y="115"/>
                  </a:cubicBezTo>
                  <a:cubicBezTo>
                    <a:pt x="39" y="112"/>
                    <a:pt x="41" y="111"/>
                    <a:pt x="42" y="108"/>
                  </a:cubicBezTo>
                  <a:cubicBezTo>
                    <a:pt x="40" y="108"/>
                    <a:pt x="38" y="109"/>
                    <a:pt x="36" y="109"/>
                  </a:cubicBezTo>
                  <a:cubicBezTo>
                    <a:pt x="36" y="110"/>
                    <a:pt x="35" y="111"/>
                    <a:pt x="34" y="111"/>
                  </a:cubicBezTo>
                  <a:cubicBezTo>
                    <a:pt x="34" y="110"/>
                    <a:pt x="32" y="110"/>
                    <a:pt x="33" y="108"/>
                  </a:cubicBezTo>
                  <a:cubicBezTo>
                    <a:pt x="37" y="108"/>
                    <a:pt x="38" y="103"/>
                    <a:pt x="37" y="100"/>
                  </a:cubicBezTo>
                  <a:cubicBezTo>
                    <a:pt x="35" y="101"/>
                    <a:pt x="32" y="101"/>
                    <a:pt x="29" y="100"/>
                  </a:cubicBezTo>
                  <a:cubicBezTo>
                    <a:pt x="28" y="101"/>
                    <a:pt x="27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1"/>
                    <a:pt x="28" y="101"/>
                    <a:pt x="27" y="100"/>
                  </a:cubicBezTo>
                  <a:cubicBezTo>
                    <a:pt x="24" y="101"/>
                    <a:pt x="26" y="97"/>
                    <a:pt x="29" y="99"/>
                  </a:cubicBezTo>
                  <a:cubicBezTo>
                    <a:pt x="30" y="98"/>
                    <a:pt x="31" y="97"/>
                    <a:pt x="32" y="96"/>
                  </a:cubicBezTo>
                  <a:cubicBezTo>
                    <a:pt x="31" y="94"/>
                    <a:pt x="30" y="94"/>
                    <a:pt x="29" y="93"/>
                  </a:cubicBezTo>
                  <a:cubicBezTo>
                    <a:pt x="29" y="93"/>
                    <a:pt x="29" y="94"/>
                    <a:pt x="28" y="94"/>
                  </a:cubicBezTo>
                  <a:cubicBezTo>
                    <a:pt x="24" y="93"/>
                    <a:pt x="19" y="91"/>
                    <a:pt x="17" y="88"/>
                  </a:cubicBezTo>
                  <a:cubicBezTo>
                    <a:pt x="16" y="87"/>
                    <a:pt x="16" y="87"/>
                    <a:pt x="15" y="87"/>
                  </a:cubicBezTo>
                  <a:cubicBezTo>
                    <a:pt x="14" y="86"/>
                    <a:pt x="14" y="83"/>
                    <a:pt x="13" y="82"/>
                  </a:cubicBezTo>
                  <a:cubicBezTo>
                    <a:pt x="8" y="83"/>
                    <a:pt x="1" y="87"/>
                    <a:pt x="2" y="92"/>
                  </a:cubicBezTo>
                  <a:close/>
                  <a:moveTo>
                    <a:pt x="31" y="87"/>
                  </a:moveTo>
                  <a:cubicBezTo>
                    <a:pt x="32" y="85"/>
                    <a:pt x="29" y="83"/>
                    <a:pt x="28" y="82"/>
                  </a:cubicBezTo>
                  <a:cubicBezTo>
                    <a:pt x="29" y="84"/>
                    <a:pt x="30" y="86"/>
                    <a:pt x="31" y="87"/>
                  </a:cubicBezTo>
                  <a:close/>
                  <a:moveTo>
                    <a:pt x="25" y="86"/>
                  </a:moveTo>
                  <a:cubicBezTo>
                    <a:pt x="25" y="85"/>
                    <a:pt x="24" y="85"/>
                    <a:pt x="24" y="85"/>
                  </a:cubicBezTo>
                  <a:cubicBezTo>
                    <a:pt x="24" y="85"/>
                    <a:pt x="25" y="86"/>
                    <a:pt x="25" y="86"/>
                  </a:cubicBezTo>
                  <a:close/>
                  <a:moveTo>
                    <a:pt x="38" y="89"/>
                  </a:moveTo>
                  <a:cubicBezTo>
                    <a:pt x="39" y="89"/>
                    <a:pt x="42" y="89"/>
                    <a:pt x="44" y="89"/>
                  </a:cubicBezTo>
                  <a:cubicBezTo>
                    <a:pt x="45" y="88"/>
                    <a:pt x="46" y="88"/>
                    <a:pt x="47" y="87"/>
                  </a:cubicBezTo>
                  <a:cubicBezTo>
                    <a:pt x="45" y="83"/>
                    <a:pt x="39" y="87"/>
                    <a:pt x="38" y="89"/>
                  </a:cubicBezTo>
                  <a:close/>
                  <a:moveTo>
                    <a:pt x="37" y="91"/>
                  </a:moveTo>
                  <a:cubicBezTo>
                    <a:pt x="38" y="91"/>
                    <a:pt x="39" y="91"/>
                    <a:pt x="40" y="90"/>
                  </a:cubicBezTo>
                  <a:cubicBezTo>
                    <a:pt x="39" y="91"/>
                    <a:pt x="37" y="90"/>
                    <a:pt x="37" y="91"/>
                  </a:cubicBezTo>
                  <a:close/>
                  <a:moveTo>
                    <a:pt x="31" y="99"/>
                  </a:moveTo>
                  <a:cubicBezTo>
                    <a:pt x="33" y="99"/>
                    <a:pt x="35" y="99"/>
                    <a:pt x="36" y="99"/>
                  </a:cubicBezTo>
                  <a:cubicBezTo>
                    <a:pt x="35" y="98"/>
                    <a:pt x="34" y="97"/>
                    <a:pt x="33" y="97"/>
                  </a:cubicBezTo>
                  <a:cubicBezTo>
                    <a:pt x="33" y="97"/>
                    <a:pt x="31" y="98"/>
                    <a:pt x="31" y="99"/>
                  </a:cubicBezTo>
                  <a:close/>
                  <a:moveTo>
                    <a:pt x="39" y="102"/>
                  </a:moveTo>
                  <a:cubicBezTo>
                    <a:pt x="38" y="102"/>
                    <a:pt x="38" y="106"/>
                    <a:pt x="37" y="107"/>
                  </a:cubicBezTo>
                  <a:cubicBezTo>
                    <a:pt x="39" y="108"/>
                    <a:pt x="41" y="107"/>
                    <a:pt x="42" y="107"/>
                  </a:cubicBezTo>
                  <a:cubicBezTo>
                    <a:pt x="42" y="105"/>
                    <a:pt x="41" y="102"/>
                    <a:pt x="39" y="102"/>
                  </a:cubicBezTo>
                  <a:close/>
                  <a:moveTo>
                    <a:pt x="16" y="113"/>
                  </a:moveTo>
                  <a:cubicBezTo>
                    <a:pt x="16" y="112"/>
                    <a:pt x="15" y="111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3" y="108"/>
                    <a:pt x="13" y="107"/>
                    <a:pt x="12" y="106"/>
                  </a:cubicBezTo>
                  <a:cubicBezTo>
                    <a:pt x="13" y="109"/>
                    <a:pt x="15" y="113"/>
                    <a:pt x="16" y="113"/>
                  </a:cubicBezTo>
                  <a:close/>
                  <a:moveTo>
                    <a:pt x="31" y="134"/>
                  </a:moveTo>
                  <a:cubicBezTo>
                    <a:pt x="32" y="135"/>
                    <a:pt x="34" y="135"/>
                    <a:pt x="35" y="136"/>
                  </a:cubicBezTo>
                  <a:cubicBezTo>
                    <a:pt x="34" y="134"/>
                    <a:pt x="33" y="134"/>
                    <a:pt x="32" y="133"/>
                  </a:cubicBezTo>
                  <a:cubicBezTo>
                    <a:pt x="31" y="133"/>
                    <a:pt x="32" y="134"/>
                    <a:pt x="31" y="13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13" name="组合 512"/>
            <p:cNvGrpSpPr/>
            <p:nvPr/>
          </p:nvGrpSpPr>
          <p:grpSpPr>
            <a:xfrm>
              <a:off x="1599990" y="211478"/>
              <a:ext cx="938772" cy="811172"/>
              <a:chOff x="2982115" y="421871"/>
              <a:chExt cx="359073" cy="310267"/>
            </a:xfrm>
          </p:grpSpPr>
          <p:sp>
            <p:nvSpPr>
              <p:cNvPr id="824" name="Freeform 298"/>
              <p:cNvSpPr>
                <a:spLocks/>
              </p:cNvSpPr>
              <p:nvPr/>
            </p:nvSpPr>
            <p:spPr bwMode="auto">
              <a:xfrm>
                <a:off x="3173853" y="512511"/>
                <a:ext cx="5811" cy="2324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5" name="Freeform 299"/>
              <p:cNvSpPr>
                <a:spLocks/>
              </p:cNvSpPr>
              <p:nvPr/>
            </p:nvSpPr>
            <p:spPr bwMode="auto">
              <a:xfrm>
                <a:off x="3012328" y="517159"/>
                <a:ext cx="70885" cy="33700"/>
              </a:xfrm>
              <a:custGeom>
                <a:avLst/>
                <a:gdLst>
                  <a:gd name="T0" fmla="*/ 10 w 26"/>
                  <a:gd name="T1" fmla="*/ 0 h 12"/>
                  <a:gd name="T2" fmla="*/ 9 w 26"/>
                  <a:gd name="T3" fmla="*/ 2 h 12"/>
                  <a:gd name="T4" fmla="*/ 12 w 26"/>
                  <a:gd name="T5" fmla="*/ 5 h 12"/>
                  <a:gd name="T6" fmla="*/ 12 w 26"/>
                  <a:gd name="T7" fmla="*/ 4 h 12"/>
                  <a:gd name="T8" fmla="*/ 18 w 26"/>
                  <a:gd name="T9" fmla="*/ 6 h 12"/>
                  <a:gd name="T10" fmla="*/ 17 w 26"/>
                  <a:gd name="T11" fmla="*/ 6 h 12"/>
                  <a:gd name="T12" fmla="*/ 26 w 26"/>
                  <a:gd name="T13" fmla="*/ 10 h 12"/>
                  <a:gd name="T14" fmla="*/ 25 w 26"/>
                  <a:gd name="T15" fmla="*/ 12 h 12"/>
                  <a:gd name="T16" fmla="*/ 0 w 26"/>
                  <a:gd name="T17" fmla="*/ 4 h 12"/>
                  <a:gd name="T18" fmla="*/ 0 w 26"/>
                  <a:gd name="T19" fmla="*/ 2 h 12"/>
                  <a:gd name="T20" fmla="*/ 10 w 26"/>
                  <a:gd name="T21" fmla="*/ 4 h 12"/>
                  <a:gd name="T22" fmla="*/ 6 w 26"/>
                  <a:gd name="T23" fmla="*/ 1 h 12"/>
                  <a:gd name="T24" fmla="*/ 8 w 26"/>
                  <a:gd name="T25" fmla="*/ 0 h 12"/>
                  <a:gd name="T26" fmla="*/ 10 w 26"/>
                  <a:gd name="T2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12">
                    <a:moveTo>
                      <a:pt x="10" y="0"/>
                    </a:moveTo>
                    <a:cubicBezTo>
                      <a:pt x="10" y="1"/>
                      <a:pt x="9" y="1"/>
                      <a:pt x="9" y="2"/>
                    </a:cubicBezTo>
                    <a:cubicBezTo>
                      <a:pt x="10" y="3"/>
                      <a:pt x="11" y="4"/>
                      <a:pt x="12" y="5"/>
                    </a:cubicBezTo>
                    <a:cubicBezTo>
                      <a:pt x="13" y="5"/>
                      <a:pt x="11" y="4"/>
                      <a:pt x="12" y="4"/>
                    </a:cubicBezTo>
                    <a:cubicBezTo>
                      <a:pt x="14" y="5"/>
                      <a:pt x="17" y="5"/>
                      <a:pt x="18" y="6"/>
                    </a:cubicBezTo>
                    <a:cubicBezTo>
                      <a:pt x="18" y="6"/>
                      <a:pt x="17" y="5"/>
                      <a:pt x="17" y="6"/>
                    </a:cubicBezTo>
                    <a:cubicBezTo>
                      <a:pt x="18" y="8"/>
                      <a:pt x="23" y="9"/>
                      <a:pt x="26" y="10"/>
                    </a:cubicBezTo>
                    <a:cubicBezTo>
                      <a:pt x="26" y="11"/>
                      <a:pt x="25" y="12"/>
                      <a:pt x="25" y="12"/>
                    </a:cubicBezTo>
                    <a:cubicBezTo>
                      <a:pt x="17" y="10"/>
                      <a:pt x="9" y="6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3" y="2"/>
                      <a:pt x="7" y="5"/>
                      <a:pt x="10" y="4"/>
                    </a:cubicBezTo>
                    <a:cubicBezTo>
                      <a:pt x="9" y="3"/>
                      <a:pt x="7" y="2"/>
                      <a:pt x="6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1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6" name="Freeform 300"/>
              <p:cNvSpPr>
                <a:spLocks/>
              </p:cNvSpPr>
              <p:nvPr/>
            </p:nvSpPr>
            <p:spPr bwMode="auto">
              <a:xfrm>
                <a:off x="3157585" y="553182"/>
                <a:ext cx="22079" cy="19755"/>
              </a:xfrm>
              <a:custGeom>
                <a:avLst/>
                <a:gdLst>
                  <a:gd name="T0" fmla="*/ 8 w 8"/>
                  <a:gd name="T1" fmla="*/ 4 h 7"/>
                  <a:gd name="T2" fmla="*/ 7 w 8"/>
                  <a:gd name="T3" fmla="*/ 6 h 7"/>
                  <a:gd name="T4" fmla="*/ 3 w 8"/>
                  <a:gd name="T5" fmla="*/ 0 h 7"/>
                  <a:gd name="T6" fmla="*/ 8 w 8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4"/>
                      <a:pt x="7" y="5"/>
                      <a:pt x="7" y="6"/>
                    </a:cubicBezTo>
                    <a:cubicBezTo>
                      <a:pt x="3" y="7"/>
                      <a:pt x="0" y="3"/>
                      <a:pt x="3" y="0"/>
                    </a:cubicBezTo>
                    <a:cubicBezTo>
                      <a:pt x="6" y="0"/>
                      <a:pt x="7" y="2"/>
                      <a:pt x="8" y="4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7" name="Freeform 301"/>
              <p:cNvSpPr>
                <a:spLocks/>
              </p:cNvSpPr>
              <p:nvPr/>
            </p:nvSpPr>
            <p:spPr bwMode="auto">
              <a:xfrm>
                <a:off x="3135505" y="555506"/>
                <a:ext cx="16269" cy="25565"/>
              </a:xfrm>
              <a:custGeom>
                <a:avLst/>
                <a:gdLst>
                  <a:gd name="T0" fmla="*/ 4 w 6"/>
                  <a:gd name="T1" fmla="*/ 9 h 9"/>
                  <a:gd name="T2" fmla="*/ 0 w 6"/>
                  <a:gd name="T3" fmla="*/ 4 h 9"/>
                  <a:gd name="T4" fmla="*/ 4 w 6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4" y="9"/>
                    </a:moveTo>
                    <a:cubicBezTo>
                      <a:pt x="0" y="9"/>
                      <a:pt x="1" y="6"/>
                      <a:pt x="0" y="4"/>
                    </a:cubicBezTo>
                    <a:cubicBezTo>
                      <a:pt x="3" y="0"/>
                      <a:pt x="6" y="7"/>
                      <a:pt x="4" y="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8" name="Freeform 302"/>
              <p:cNvSpPr>
                <a:spLocks/>
              </p:cNvSpPr>
              <p:nvPr/>
            </p:nvSpPr>
            <p:spPr bwMode="auto">
              <a:xfrm>
                <a:off x="3108779" y="577585"/>
                <a:ext cx="95288" cy="44158"/>
              </a:xfrm>
              <a:custGeom>
                <a:avLst/>
                <a:gdLst>
                  <a:gd name="T0" fmla="*/ 2 w 35"/>
                  <a:gd name="T1" fmla="*/ 9 h 16"/>
                  <a:gd name="T2" fmla="*/ 5 w 35"/>
                  <a:gd name="T3" fmla="*/ 10 h 16"/>
                  <a:gd name="T4" fmla="*/ 5 w 35"/>
                  <a:gd name="T5" fmla="*/ 8 h 16"/>
                  <a:gd name="T6" fmla="*/ 8 w 35"/>
                  <a:gd name="T7" fmla="*/ 9 h 16"/>
                  <a:gd name="T8" fmla="*/ 9 w 35"/>
                  <a:gd name="T9" fmla="*/ 10 h 16"/>
                  <a:gd name="T10" fmla="*/ 29 w 35"/>
                  <a:gd name="T11" fmla="*/ 2 h 16"/>
                  <a:gd name="T12" fmla="*/ 31 w 35"/>
                  <a:gd name="T13" fmla="*/ 2 h 16"/>
                  <a:gd name="T14" fmla="*/ 32 w 35"/>
                  <a:gd name="T15" fmla="*/ 0 h 16"/>
                  <a:gd name="T16" fmla="*/ 34 w 35"/>
                  <a:gd name="T17" fmla="*/ 0 h 16"/>
                  <a:gd name="T18" fmla="*/ 16 w 35"/>
                  <a:gd name="T19" fmla="*/ 15 h 16"/>
                  <a:gd name="T20" fmla="*/ 10 w 35"/>
                  <a:gd name="T21" fmla="*/ 16 h 16"/>
                  <a:gd name="T22" fmla="*/ 2 w 35"/>
                  <a:gd name="T2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16">
                    <a:moveTo>
                      <a:pt x="2" y="9"/>
                    </a:moveTo>
                    <a:cubicBezTo>
                      <a:pt x="3" y="10"/>
                      <a:pt x="4" y="10"/>
                      <a:pt x="5" y="10"/>
                    </a:cubicBezTo>
                    <a:cubicBezTo>
                      <a:pt x="5" y="10"/>
                      <a:pt x="5" y="9"/>
                      <a:pt x="5" y="8"/>
                    </a:cubicBezTo>
                    <a:cubicBezTo>
                      <a:pt x="6" y="8"/>
                      <a:pt x="7" y="9"/>
                      <a:pt x="8" y="9"/>
                    </a:cubicBezTo>
                    <a:cubicBezTo>
                      <a:pt x="8" y="10"/>
                      <a:pt x="9" y="9"/>
                      <a:pt x="9" y="10"/>
                    </a:cubicBezTo>
                    <a:cubicBezTo>
                      <a:pt x="18" y="14"/>
                      <a:pt x="26" y="9"/>
                      <a:pt x="29" y="2"/>
                    </a:cubicBezTo>
                    <a:cubicBezTo>
                      <a:pt x="29" y="2"/>
                      <a:pt x="30" y="1"/>
                      <a:pt x="31" y="2"/>
                    </a:cubicBezTo>
                    <a:cubicBezTo>
                      <a:pt x="32" y="1"/>
                      <a:pt x="31" y="1"/>
                      <a:pt x="32" y="0"/>
                    </a:cubicBezTo>
                    <a:cubicBezTo>
                      <a:pt x="33" y="1"/>
                      <a:pt x="33" y="0"/>
                      <a:pt x="34" y="0"/>
                    </a:cubicBezTo>
                    <a:cubicBezTo>
                      <a:pt x="35" y="9"/>
                      <a:pt x="23" y="12"/>
                      <a:pt x="16" y="15"/>
                    </a:cubicBezTo>
                    <a:cubicBezTo>
                      <a:pt x="14" y="15"/>
                      <a:pt x="11" y="16"/>
                      <a:pt x="10" y="16"/>
                    </a:cubicBezTo>
                    <a:cubicBezTo>
                      <a:pt x="6" y="15"/>
                      <a:pt x="0" y="12"/>
                      <a:pt x="2" y="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9" name="Freeform 303"/>
              <p:cNvSpPr>
                <a:spLocks/>
              </p:cNvSpPr>
              <p:nvPr/>
            </p:nvSpPr>
            <p:spPr bwMode="auto">
              <a:xfrm>
                <a:off x="3028597" y="615933"/>
                <a:ext cx="8135" cy="5811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1 w 3"/>
                  <a:gd name="T5" fmla="*/ 2 h 2"/>
                  <a:gd name="T6" fmla="*/ 1 w 3"/>
                  <a:gd name="T7" fmla="*/ 1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0" name="Freeform 304"/>
              <p:cNvSpPr>
                <a:spLocks/>
              </p:cNvSpPr>
              <p:nvPr/>
            </p:nvSpPr>
            <p:spPr bwMode="auto">
              <a:xfrm>
                <a:off x="3018139" y="615933"/>
                <a:ext cx="4648" cy="3486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1" name="Freeform 305"/>
              <p:cNvSpPr>
                <a:spLocks/>
              </p:cNvSpPr>
              <p:nvPr/>
            </p:nvSpPr>
            <p:spPr bwMode="auto">
              <a:xfrm>
                <a:off x="3004194" y="619419"/>
                <a:ext cx="5811" cy="2324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2" name="Freeform 306"/>
              <p:cNvSpPr>
                <a:spLocks/>
              </p:cNvSpPr>
              <p:nvPr/>
            </p:nvSpPr>
            <p:spPr bwMode="auto">
              <a:xfrm>
                <a:off x="3018139" y="621743"/>
                <a:ext cx="8135" cy="5811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1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2"/>
                      <a:pt x="1" y="2"/>
                      <a:pt x="0" y="2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1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3" name="Freeform 307"/>
              <p:cNvSpPr>
                <a:spLocks/>
              </p:cNvSpPr>
              <p:nvPr/>
            </p:nvSpPr>
            <p:spPr bwMode="auto">
              <a:xfrm>
                <a:off x="3004194" y="627554"/>
                <a:ext cx="5811" cy="2324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4" name="Freeform 308"/>
              <p:cNvSpPr>
                <a:spLocks noEditPoints="1"/>
              </p:cNvSpPr>
              <p:nvPr/>
            </p:nvSpPr>
            <p:spPr bwMode="auto">
              <a:xfrm>
                <a:off x="3036731" y="421871"/>
                <a:ext cx="304457" cy="310267"/>
              </a:xfrm>
              <a:custGeom>
                <a:avLst/>
                <a:gdLst>
                  <a:gd name="T0" fmla="*/ 36 w 111"/>
                  <a:gd name="T1" fmla="*/ 38 h 113"/>
                  <a:gd name="T2" fmla="*/ 25 w 111"/>
                  <a:gd name="T3" fmla="*/ 0 h 113"/>
                  <a:gd name="T4" fmla="*/ 34 w 111"/>
                  <a:gd name="T5" fmla="*/ 21 h 113"/>
                  <a:gd name="T6" fmla="*/ 41 w 111"/>
                  <a:gd name="T7" fmla="*/ 36 h 113"/>
                  <a:gd name="T8" fmla="*/ 45 w 111"/>
                  <a:gd name="T9" fmla="*/ 37 h 113"/>
                  <a:gd name="T10" fmla="*/ 54 w 111"/>
                  <a:gd name="T11" fmla="*/ 34 h 113"/>
                  <a:gd name="T12" fmla="*/ 74 w 111"/>
                  <a:gd name="T13" fmla="*/ 14 h 113"/>
                  <a:gd name="T14" fmla="*/ 76 w 111"/>
                  <a:gd name="T15" fmla="*/ 16 h 113"/>
                  <a:gd name="T16" fmla="*/ 75 w 111"/>
                  <a:gd name="T17" fmla="*/ 47 h 113"/>
                  <a:gd name="T18" fmla="*/ 93 w 111"/>
                  <a:gd name="T19" fmla="*/ 46 h 113"/>
                  <a:gd name="T20" fmla="*/ 96 w 111"/>
                  <a:gd name="T21" fmla="*/ 48 h 113"/>
                  <a:gd name="T22" fmla="*/ 72 w 111"/>
                  <a:gd name="T23" fmla="*/ 69 h 113"/>
                  <a:gd name="T24" fmla="*/ 111 w 111"/>
                  <a:gd name="T25" fmla="*/ 96 h 113"/>
                  <a:gd name="T26" fmla="*/ 56 w 111"/>
                  <a:gd name="T27" fmla="*/ 86 h 113"/>
                  <a:gd name="T28" fmla="*/ 71 w 111"/>
                  <a:gd name="T29" fmla="*/ 102 h 113"/>
                  <a:gd name="T30" fmla="*/ 52 w 111"/>
                  <a:gd name="T31" fmla="*/ 87 h 113"/>
                  <a:gd name="T32" fmla="*/ 23 w 111"/>
                  <a:gd name="T33" fmla="*/ 108 h 113"/>
                  <a:gd name="T34" fmla="*/ 22 w 111"/>
                  <a:gd name="T35" fmla="*/ 102 h 113"/>
                  <a:gd name="T36" fmla="*/ 29 w 111"/>
                  <a:gd name="T37" fmla="*/ 85 h 113"/>
                  <a:gd name="T38" fmla="*/ 23 w 111"/>
                  <a:gd name="T39" fmla="*/ 106 h 113"/>
                  <a:gd name="T40" fmla="*/ 18 w 111"/>
                  <a:gd name="T41" fmla="*/ 68 h 113"/>
                  <a:gd name="T42" fmla="*/ 1 w 111"/>
                  <a:gd name="T43" fmla="*/ 73 h 113"/>
                  <a:gd name="T44" fmla="*/ 8 w 111"/>
                  <a:gd name="T45" fmla="*/ 69 h 113"/>
                  <a:gd name="T46" fmla="*/ 17 w 111"/>
                  <a:gd name="T47" fmla="*/ 66 h 113"/>
                  <a:gd name="T48" fmla="*/ 7 w 111"/>
                  <a:gd name="T49" fmla="*/ 68 h 113"/>
                  <a:gd name="T50" fmla="*/ 7 w 111"/>
                  <a:gd name="T51" fmla="*/ 68 h 113"/>
                  <a:gd name="T52" fmla="*/ 73 w 111"/>
                  <a:gd name="T53" fmla="*/ 14 h 113"/>
                  <a:gd name="T54" fmla="*/ 33 w 111"/>
                  <a:gd name="T55" fmla="*/ 29 h 113"/>
                  <a:gd name="T56" fmla="*/ 31 w 111"/>
                  <a:gd name="T57" fmla="*/ 18 h 113"/>
                  <a:gd name="T58" fmla="*/ 52 w 111"/>
                  <a:gd name="T59" fmla="*/ 38 h 113"/>
                  <a:gd name="T60" fmla="*/ 52 w 111"/>
                  <a:gd name="T61" fmla="*/ 38 h 113"/>
                  <a:gd name="T62" fmla="*/ 71 w 111"/>
                  <a:gd name="T63" fmla="*/ 58 h 113"/>
                  <a:gd name="T64" fmla="*/ 62 w 111"/>
                  <a:gd name="T65" fmla="*/ 41 h 113"/>
                  <a:gd name="T66" fmla="*/ 52 w 111"/>
                  <a:gd name="T67" fmla="*/ 38 h 113"/>
                  <a:gd name="T68" fmla="*/ 73 w 111"/>
                  <a:gd name="T69" fmla="*/ 48 h 113"/>
                  <a:gd name="T70" fmla="*/ 71 w 111"/>
                  <a:gd name="T71" fmla="*/ 48 h 113"/>
                  <a:gd name="T72" fmla="*/ 92 w 111"/>
                  <a:gd name="T73" fmla="*/ 46 h 113"/>
                  <a:gd name="T74" fmla="*/ 38 w 111"/>
                  <a:gd name="T75" fmla="*/ 41 h 113"/>
                  <a:gd name="T76" fmla="*/ 38 w 111"/>
                  <a:gd name="T77" fmla="*/ 41 h 113"/>
                  <a:gd name="T78" fmla="*/ 42 w 111"/>
                  <a:gd name="T79" fmla="*/ 82 h 113"/>
                  <a:gd name="T80" fmla="*/ 53 w 111"/>
                  <a:gd name="T81" fmla="*/ 81 h 113"/>
                  <a:gd name="T82" fmla="*/ 61 w 111"/>
                  <a:gd name="T83" fmla="*/ 44 h 113"/>
                  <a:gd name="T84" fmla="*/ 56 w 111"/>
                  <a:gd name="T85" fmla="*/ 41 h 113"/>
                  <a:gd name="T86" fmla="*/ 51 w 111"/>
                  <a:gd name="T87" fmla="*/ 40 h 113"/>
                  <a:gd name="T88" fmla="*/ 48 w 111"/>
                  <a:gd name="T89" fmla="*/ 40 h 113"/>
                  <a:gd name="T90" fmla="*/ 40 w 111"/>
                  <a:gd name="T91" fmla="*/ 41 h 113"/>
                  <a:gd name="T92" fmla="*/ 37 w 111"/>
                  <a:gd name="T93" fmla="*/ 41 h 113"/>
                  <a:gd name="T94" fmla="*/ 36 w 111"/>
                  <a:gd name="T95" fmla="*/ 42 h 113"/>
                  <a:gd name="T96" fmla="*/ 31 w 111"/>
                  <a:gd name="T97" fmla="*/ 44 h 113"/>
                  <a:gd name="T98" fmla="*/ 36 w 111"/>
                  <a:gd name="T99" fmla="*/ 78 h 113"/>
                  <a:gd name="T100" fmla="*/ 45 w 111"/>
                  <a:gd name="T101" fmla="*/ 80 h 113"/>
                  <a:gd name="T102" fmla="*/ 72 w 111"/>
                  <a:gd name="T103" fmla="*/ 51 h 113"/>
                  <a:gd name="T104" fmla="*/ 74 w 111"/>
                  <a:gd name="T105" fmla="*/ 51 h 113"/>
                  <a:gd name="T106" fmla="*/ 21 w 111"/>
                  <a:gd name="T107" fmla="*/ 64 h 113"/>
                  <a:gd name="T108" fmla="*/ 25 w 111"/>
                  <a:gd name="T109" fmla="*/ 49 h 113"/>
                  <a:gd name="T110" fmla="*/ 25 w 111"/>
                  <a:gd name="T111" fmla="*/ 75 h 113"/>
                  <a:gd name="T112" fmla="*/ 25 w 111"/>
                  <a:gd name="T113" fmla="*/ 7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13">
                    <a:moveTo>
                      <a:pt x="17" y="66"/>
                    </a:moveTo>
                    <a:cubicBezTo>
                      <a:pt x="16" y="52"/>
                      <a:pt x="27" y="43"/>
                      <a:pt x="36" y="38"/>
                    </a:cubicBezTo>
                    <a:cubicBezTo>
                      <a:pt x="31" y="31"/>
                      <a:pt x="28" y="21"/>
                      <a:pt x="29" y="10"/>
                    </a:cubicBezTo>
                    <a:cubicBezTo>
                      <a:pt x="27" y="7"/>
                      <a:pt x="25" y="3"/>
                      <a:pt x="25" y="0"/>
                    </a:cubicBezTo>
                    <a:cubicBezTo>
                      <a:pt x="29" y="2"/>
                      <a:pt x="29" y="6"/>
                      <a:pt x="30" y="9"/>
                    </a:cubicBezTo>
                    <a:cubicBezTo>
                      <a:pt x="31" y="13"/>
                      <a:pt x="32" y="17"/>
                      <a:pt x="34" y="21"/>
                    </a:cubicBezTo>
                    <a:cubicBezTo>
                      <a:pt x="34" y="22"/>
                      <a:pt x="35" y="24"/>
                      <a:pt x="36" y="24"/>
                    </a:cubicBezTo>
                    <a:cubicBezTo>
                      <a:pt x="37" y="29"/>
                      <a:pt x="39" y="33"/>
                      <a:pt x="41" y="36"/>
                    </a:cubicBezTo>
                    <a:cubicBezTo>
                      <a:pt x="43" y="36"/>
                      <a:pt x="43" y="35"/>
                      <a:pt x="44" y="35"/>
                    </a:cubicBezTo>
                    <a:cubicBezTo>
                      <a:pt x="44" y="35"/>
                      <a:pt x="45" y="35"/>
                      <a:pt x="45" y="37"/>
                    </a:cubicBezTo>
                    <a:cubicBezTo>
                      <a:pt x="48" y="37"/>
                      <a:pt x="50" y="35"/>
                      <a:pt x="54" y="35"/>
                    </a:cubicBezTo>
                    <a:cubicBezTo>
                      <a:pt x="55" y="34"/>
                      <a:pt x="54" y="34"/>
                      <a:pt x="54" y="34"/>
                    </a:cubicBezTo>
                    <a:cubicBezTo>
                      <a:pt x="62" y="27"/>
                      <a:pt x="67" y="17"/>
                      <a:pt x="75" y="10"/>
                    </a:cubicBezTo>
                    <a:cubicBezTo>
                      <a:pt x="77" y="11"/>
                      <a:pt x="74" y="13"/>
                      <a:pt x="74" y="14"/>
                    </a:cubicBezTo>
                    <a:cubicBezTo>
                      <a:pt x="74" y="15"/>
                      <a:pt x="76" y="14"/>
                      <a:pt x="76" y="15"/>
                    </a:cubicBezTo>
                    <a:cubicBezTo>
                      <a:pt x="76" y="16"/>
                      <a:pt x="75" y="16"/>
                      <a:pt x="76" y="16"/>
                    </a:cubicBezTo>
                    <a:cubicBezTo>
                      <a:pt x="70" y="22"/>
                      <a:pt x="63" y="26"/>
                      <a:pt x="59" y="35"/>
                    </a:cubicBezTo>
                    <a:cubicBezTo>
                      <a:pt x="65" y="38"/>
                      <a:pt x="72" y="41"/>
                      <a:pt x="75" y="47"/>
                    </a:cubicBezTo>
                    <a:cubicBezTo>
                      <a:pt x="81" y="47"/>
                      <a:pt x="86" y="44"/>
                      <a:pt x="92" y="44"/>
                    </a:cubicBezTo>
                    <a:cubicBezTo>
                      <a:pt x="93" y="45"/>
                      <a:pt x="92" y="45"/>
                      <a:pt x="93" y="46"/>
                    </a:cubicBezTo>
                    <a:cubicBezTo>
                      <a:pt x="94" y="46"/>
                      <a:pt x="94" y="46"/>
                      <a:pt x="95" y="46"/>
                    </a:cubicBezTo>
                    <a:cubicBezTo>
                      <a:pt x="95" y="47"/>
                      <a:pt x="96" y="47"/>
                      <a:pt x="96" y="48"/>
                    </a:cubicBezTo>
                    <a:cubicBezTo>
                      <a:pt x="89" y="48"/>
                      <a:pt x="83" y="53"/>
                      <a:pt x="76" y="51"/>
                    </a:cubicBezTo>
                    <a:cubicBezTo>
                      <a:pt x="76" y="56"/>
                      <a:pt x="74" y="63"/>
                      <a:pt x="72" y="69"/>
                    </a:cubicBezTo>
                    <a:cubicBezTo>
                      <a:pt x="80" y="75"/>
                      <a:pt x="90" y="79"/>
                      <a:pt x="96" y="86"/>
                    </a:cubicBezTo>
                    <a:cubicBezTo>
                      <a:pt x="101" y="90"/>
                      <a:pt x="109" y="91"/>
                      <a:pt x="111" y="96"/>
                    </a:cubicBezTo>
                    <a:cubicBezTo>
                      <a:pt x="97" y="89"/>
                      <a:pt x="83" y="80"/>
                      <a:pt x="70" y="72"/>
                    </a:cubicBezTo>
                    <a:cubicBezTo>
                      <a:pt x="66" y="78"/>
                      <a:pt x="61" y="82"/>
                      <a:pt x="56" y="86"/>
                    </a:cubicBezTo>
                    <a:cubicBezTo>
                      <a:pt x="61" y="91"/>
                      <a:pt x="66" y="96"/>
                      <a:pt x="71" y="101"/>
                    </a:cubicBezTo>
                    <a:cubicBezTo>
                      <a:pt x="71" y="101"/>
                      <a:pt x="71" y="102"/>
                      <a:pt x="71" y="102"/>
                    </a:cubicBezTo>
                    <a:cubicBezTo>
                      <a:pt x="69" y="103"/>
                      <a:pt x="69" y="102"/>
                      <a:pt x="67" y="101"/>
                    </a:cubicBezTo>
                    <a:cubicBezTo>
                      <a:pt x="63" y="97"/>
                      <a:pt x="57" y="90"/>
                      <a:pt x="52" y="87"/>
                    </a:cubicBezTo>
                    <a:cubicBezTo>
                      <a:pt x="47" y="89"/>
                      <a:pt x="39" y="88"/>
                      <a:pt x="34" y="84"/>
                    </a:cubicBezTo>
                    <a:cubicBezTo>
                      <a:pt x="31" y="92"/>
                      <a:pt x="26" y="100"/>
                      <a:pt x="23" y="108"/>
                    </a:cubicBezTo>
                    <a:cubicBezTo>
                      <a:pt x="23" y="110"/>
                      <a:pt x="23" y="113"/>
                      <a:pt x="21" y="113"/>
                    </a:cubicBezTo>
                    <a:cubicBezTo>
                      <a:pt x="20" y="111"/>
                      <a:pt x="22" y="105"/>
                      <a:pt x="22" y="102"/>
                    </a:cubicBezTo>
                    <a:cubicBezTo>
                      <a:pt x="22" y="101"/>
                      <a:pt x="21" y="101"/>
                      <a:pt x="21" y="100"/>
                    </a:cubicBezTo>
                    <a:cubicBezTo>
                      <a:pt x="25" y="96"/>
                      <a:pt x="24" y="87"/>
                      <a:pt x="29" y="85"/>
                    </a:cubicBezTo>
                    <a:cubicBezTo>
                      <a:pt x="29" y="85"/>
                      <a:pt x="29" y="87"/>
                      <a:pt x="29" y="87"/>
                    </a:cubicBezTo>
                    <a:cubicBezTo>
                      <a:pt x="26" y="92"/>
                      <a:pt x="24" y="100"/>
                      <a:pt x="23" y="106"/>
                    </a:cubicBezTo>
                    <a:cubicBezTo>
                      <a:pt x="27" y="101"/>
                      <a:pt x="29" y="90"/>
                      <a:pt x="32" y="84"/>
                    </a:cubicBezTo>
                    <a:cubicBezTo>
                      <a:pt x="25" y="80"/>
                      <a:pt x="20" y="75"/>
                      <a:pt x="18" y="68"/>
                    </a:cubicBezTo>
                    <a:cubicBezTo>
                      <a:pt x="12" y="69"/>
                      <a:pt x="7" y="73"/>
                      <a:pt x="2" y="72"/>
                    </a:cubicBezTo>
                    <a:cubicBezTo>
                      <a:pt x="1" y="72"/>
                      <a:pt x="2" y="73"/>
                      <a:pt x="1" y="73"/>
                    </a:cubicBezTo>
                    <a:cubicBezTo>
                      <a:pt x="1" y="72"/>
                      <a:pt x="1" y="72"/>
                      <a:pt x="0" y="72"/>
                    </a:cubicBezTo>
                    <a:cubicBezTo>
                      <a:pt x="3" y="71"/>
                      <a:pt x="6" y="71"/>
                      <a:pt x="8" y="69"/>
                    </a:cubicBezTo>
                    <a:cubicBezTo>
                      <a:pt x="8" y="68"/>
                      <a:pt x="6" y="69"/>
                      <a:pt x="4" y="69"/>
                    </a:cubicBezTo>
                    <a:cubicBezTo>
                      <a:pt x="6" y="66"/>
                      <a:pt x="13" y="67"/>
                      <a:pt x="17" y="66"/>
                    </a:cubicBezTo>
                    <a:close/>
                    <a:moveTo>
                      <a:pt x="7" y="68"/>
                    </a:moveTo>
                    <a:cubicBezTo>
                      <a:pt x="7" y="68"/>
                      <a:pt x="7" y="68"/>
                      <a:pt x="7" y="68"/>
                    </a:cubicBezTo>
                    <a:cubicBezTo>
                      <a:pt x="6" y="68"/>
                      <a:pt x="5" y="67"/>
                      <a:pt x="5" y="68"/>
                    </a:cubicBezTo>
                    <a:cubicBezTo>
                      <a:pt x="6" y="69"/>
                      <a:pt x="6" y="69"/>
                      <a:pt x="7" y="68"/>
                    </a:cubicBezTo>
                    <a:close/>
                    <a:moveTo>
                      <a:pt x="66" y="23"/>
                    </a:moveTo>
                    <a:cubicBezTo>
                      <a:pt x="68" y="20"/>
                      <a:pt x="73" y="18"/>
                      <a:pt x="73" y="14"/>
                    </a:cubicBezTo>
                    <a:cubicBezTo>
                      <a:pt x="70" y="17"/>
                      <a:pt x="68" y="19"/>
                      <a:pt x="66" y="23"/>
                    </a:cubicBezTo>
                    <a:close/>
                    <a:moveTo>
                      <a:pt x="33" y="29"/>
                    </a:moveTo>
                    <a:cubicBezTo>
                      <a:pt x="34" y="32"/>
                      <a:pt x="35" y="37"/>
                      <a:pt x="38" y="37"/>
                    </a:cubicBezTo>
                    <a:cubicBezTo>
                      <a:pt x="36" y="31"/>
                      <a:pt x="34" y="24"/>
                      <a:pt x="31" y="18"/>
                    </a:cubicBezTo>
                    <a:cubicBezTo>
                      <a:pt x="30" y="22"/>
                      <a:pt x="32" y="27"/>
                      <a:pt x="33" y="29"/>
                    </a:cubicBezTo>
                    <a:close/>
                    <a:moveTo>
                      <a:pt x="52" y="38"/>
                    </a:moveTo>
                    <a:cubicBezTo>
                      <a:pt x="53" y="37"/>
                      <a:pt x="51" y="37"/>
                      <a:pt x="51" y="37"/>
                    </a:cubicBezTo>
                    <a:cubicBezTo>
                      <a:pt x="51" y="37"/>
                      <a:pt x="52" y="38"/>
                      <a:pt x="52" y="38"/>
                    </a:cubicBezTo>
                    <a:cubicBezTo>
                      <a:pt x="52" y="39"/>
                      <a:pt x="52" y="38"/>
                      <a:pt x="52" y="39"/>
                    </a:cubicBezTo>
                    <a:cubicBezTo>
                      <a:pt x="63" y="39"/>
                      <a:pt x="68" y="49"/>
                      <a:pt x="71" y="58"/>
                    </a:cubicBezTo>
                    <a:cubicBezTo>
                      <a:pt x="71" y="50"/>
                      <a:pt x="66" y="44"/>
                      <a:pt x="59" y="40"/>
                    </a:cubicBezTo>
                    <a:cubicBezTo>
                      <a:pt x="60" y="40"/>
                      <a:pt x="61" y="41"/>
                      <a:pt x="62" y="41"/>
                    </a:cubicBezTo>
                    <a:cubicBezTo>
                      <a:pt x="61" y="39"/>
                      <a:pt x="57" y="38"/>
                      <a:pt x="53" y="37"/>
                    </a:cubicBezTo>
                    <a:cubicBezTo>
                      <a:pt x="53" y="37"/>
                      <a:pt x="53" y="38"/>
                      <a:pt x="52" y="38"/>
                    </a:cubicBezTo>
                    <a:close/>
                    <a:moveTo>
                      <a:pt x="71" y="48"/>
                    </a:moveTo>
                    <a:cubicBezTo>
                      <a:pt x="72" y="48"/>
                      <a:pt x="72" y="48"/>
                      <a:pt x="73" y="48"/>
                    </a:cubicBezTo>
                    <a:cubicBezTo>
                      <a:pt x="71" y="44"/>
                      <a:pt x="68" y="42"/>
                      <a:pt x="65" y="39"/>
                    </a:cubicBezTo>
                    <a:cubicBezTo>
                      <a:pt x="67" y="42"/>
                      <a:pt x="69" y="45"/>
                      <a:pt x="71" y="48"/>
                    </a:cubicBezTo>
                    <a:close/>
                    <a:moveTo>
                      <a:pt x="82" y="49"/>
                    </a:moveTo>
                    <a:cubicBezTo>
                      <a:pt x="86" y="48"/>
                      <a:pt x="89" y="48"/>
                      <a:pt x="92" y="46"/>
                    </a:cubicBezTo>
                    <a:cubicBezTo>
                      <a:pt x="89" y="46"/>
                      <a:pt x="85" y="48"/>
                      <a:pt x="82" y="49"/>
                    </a:cubicBezTo>
                    <a:close/>
                    <a:moveTo>
                      <a:pt x="38" y="41"/>
                    </a:moveTo>
                    <a:cubicBezTo>
                      <a:pt x="37" y="40"/>
                      <a:pt x="36" y="41"/>
                      <a:pt x="35" y="41"/>
                    </a:cubicBezTo>
                    <a:cubicBezTo>
                      <a:pt x="36" y="42"/>
                      <a:pt x="37" y="41"/>
                      <a:pt x="38" y="41"/>
                    </a:cubicBezTo>
                    <a:close/>
                    <a:moveTo>
                      <a:pt x="41" y="82"/>
                    </a:moveTo>
                    <a:cubicBezTo>
                      <a:pt x="41" y="82"/>
                      <a:pt x="42" y="81"/>
                      <a:pt x="42" y="82"/>
                    </a:cubicBezTo>
                    <a:cubicBezTo>
                      <a:pt x="42" y="82"/>
                      <a:pt x="41" y="82"/>
                      <a:pt x="41" y="83"/>
                    </a:cubicBezTo>
                    <a:cubicBezTo>
                      <a:pt x="45" y="82"/>
                      <a:pt x="49" y="83"/>
                      <a:pt x="53" y="81"/>
                    </a:cubicBezTo>
                    <a:cubicBezTo>
                      <a:pt x="60" y="78"/>
                      <a:pt x="68" y="70"/>
                      <a:pt x="70" y="63"/>
                    </a:cubicBezTo>
                    <a:cubicBezTo>
                      <a:pt x="71" y="55"/>
                      <a:pt x="64" y="49"/>
                      <a:pt x="61" y="44"/>
                    </a:cubicBezTo>
                    <a:cubicBezTo>
                      <a:pt x="60" y="43"/>
                      <a:pt x="57" y="42"/>
                      <a:pt x="56" y="41"/>
                    </a:cubicBezTo>
                    <a:cubicBezTo>
                      <a:pt x="55" y="41"/>
                      <a:pt x="56" y="41"/>
                      <a:pt x="56" y="41"/>
                    </a:cubicBezTo>
                    <a:cubicBezTo>
                      <a:pt x="54" y="41"/>
                      <a:pt x="54" y="39"/>
                      <a:pt x="51" y="39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39"/>
                      <a:pt x="50" y="39"/>
                      <a:pt x="49" y="39"/>
                    </a:cubicBezTo>
                    <a:cubicBezTo>
                      <a:pt x="50" y="40"/>
                      <a:pt x="49" y="40"/>
                      <a:pt x="48" y="40"/>
                    </a:cubicBezTo>
                    <a:cubicBezTo>
                      <a:pt x="48" y="40"/>
                      <a:pt x="49" y="39"/>
                      <a:pt x="48" y="39"/>
                    </a:cubicBezTo>
                    <a:cubicBezTo>
                      <a:pt x="46" y="40"/>
                      <a:pt x="42" y="40"/>
                      <a:pt x="40" y="41"/>
                    </a:cubicBezTo>
                    <a:cubicBezTo>
                      <a:pt x="40" y="42"/>
                      <a:pt x="41" y="42"/>
                      <a:pt x="40" y="43"/>
                    </a:cubicBezTo>
                    <a:cubicBezTo>
                      <a:pt x="39" y="42"/>
                      <a:pt x="38" y="42"/>
                      <a:pt x="37" y="41"/>
                    </a:cubicBezTo>
                    <a:cubicBezTo>
                      <a:pt x="37" y="41"/>
                      <a:pt x="37" y="42"/>
                      <a:pt x="37" y="42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5" y="43"/>
                      <a:pt x="36" y="43"/>
                      <a:pt x="35" y="43"/>
                    </a:cubicBezTo>
                    <a:cubicBezTo>
                      <a:pt x="33" y="43"/>
                      <a:pt x="33" y="45"/>
                      <a:pt x="31" y="44"/>
                    </a:cubicBezTo>
                    <a:cubicBezTo>
                      <a:pt x="21" y="54"/>
                      <a:pt x="22" y="74"/>
                      <a:pt x="33" y="80"/>
                    </a:cubicBezTo>
                    <a:cubicBezTo>
                      <a:pt x="33" y="78"/>
                      <a:pt x="34" y="77"/>
                      <a:pt x="36" y="78"/>
                    </a:cubicBezTo>
                    <a:cubicBezTo>
                      <a:pt x="36" y="78"/>
                      <a:pt x="36" y="80"/>
                      <a:pt x="35" y="81"/>
                    </a:cubicBezTo>
                    <a:cubicBezTo>
                      <a:pt x="39" y="81"/>
                      <a:pt x="41" y="81"/>
                      <a:pt x="45" y="80"/>
                    </a:cubicBezTo>
                    <a:cubicBezTo>
                      <a:pt x="44" y="81"/>
                      <a:pt x="41" y="81"/>
                      <a:pt x="41" y="82"/>
                    </a:cubicBezTo>
                    <a:close/>
                    <a:moveTo>
                      <a:pt x="72" y="51"/>
                    </a:moveTo>
                    <a:cubicBezTo>
                      <a:pt x="72" y="52"/>
                      <a:pt x="73" y="54"/>
                      <a:pt x="74" y="54"/>
                    </a:cubicBezTo>
                    <a:cubicBezTo>
                      <a:pt x="74" y="53"/>
                      <a:pt x="74" y="52"/>
                      <a:pt x="74" y="51"/>
                    </a:cubicBezTo>
                    <a:cubicBezTo>
                      <a:pt x="73" y="50"/>
                      <a:pt x="73" y="51"/>
                      <a:pt x="72" y="51"/>
                    </a:cubicBezTo>
                    <a:close/>
                    <a:moveTo>
                      <a:pt x="21" y="64"/>
                    </a:moveTo>
                    <a:cubicBezTo>
                      <a:pt x="21" y="64"/>
                      <a:pt x="22" y="65"/>
                      <a:pt x="22" y="64"/>
                    </a:cubicBezTo>
                    <a:cubicBezTo>
                      <a:pt x="21" y="59"/>
                      <a:pt x="24" y="54"/>
                      <a:pt x="25" y="49"/>
                    </a:cubicBezTo>
                    <a:cubicBezTo>
                      <a:pt x="22" y="52"/>
                      <a:pt x="19" y="59"/>
                      <a:pt x="21" y="64"/>
                    </a:cubicBezTo>
                    <a:close/>
                    <a:moveTo>
                      <a:pt x="25" y="75"/>
                    </a:moveTo>
                    <a:cubicBezTo>
                      <a:pt x="24" y="72"/>
                      <a:pt x="23" y="69"/>
                      <a:pt x="22" y="66"/>
                    </a:cubicBezTo>
                    <a:cubicBezTo>
                      <a:pt x="20" y="68"/>
                      <a:pt x="23" y="73"/>
                      <a:pt x="25" y="75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5" name="Freeform 309"/>
              <p:cNvSpPr>
                <a:spLocks/>
              </p:cNvSpPr>
              <p:nvPr/>
            </p:nvSpPr>
            <p:spPr bwMode="auto">
              <a:xfrm>
                <a:off x="2982115" y="619419"/>
                <a:ext cx="52292" cy="18593"/>
              </a:xfrm>
              <a:custGeom>
                <a:avLst/>
                <a:gdLst>
                  <a:gd name="T0" fmla="*/ 19 w 19"/>
                  <a:gd name="T1" fmla="*/ 3 h 7"/>
                  <a:gd name="T2" fmla="*/ 4 w 19"/>
                  <a:gd name="T3" fmla="*/ 6 h 7"/>
                  <a:gd name="T4" fmla="*/ 4 w 19"/>
                  <a:gd name="T5" fmla="*/ 5 h 7"/>
                  <a:gd name="T6" fmla="*/ 0 w 19"/>
                  <a:gd name="T7" fmla="*/ 5 h 7"/>
                  <a:gd name="T8" fmla="*/ 7 w 19"/>
                  <a:gd name="T9" fmla="*/ 2 h 7"/>
                  <a:gd name="T10" fmla="*/ 8 w 19"/>
                  <a:gd name="T11" fmla="*/ 1 h 7"/>
                  <a:gd name="T12" fmla="*/ 6 w 19"/>
                  <a:gd name="T13" fmla="*/ 2 h 7"/>
                  <a:gd name="T14" fmla="*/ 5 w 19"/>
                  <a:gd name="T15" fmla="*/ 4 h 7"/>
                  <a:gd name="T16" fmla="*/ 19 w 19"/>
                  <a:gd name="T1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">
                    <a:moveTo>
                      <a:pt x="19" y="3"/>
                    </a:moveTo>
                    <a:cubicBezTo>
                      <a:pt x="15" y="6"/>
                      <a:pt x="10" y="7"/>
                      <a:pt x="4" y="6"/>
                    </a:cubicBezTo>
                    <a:cubicBezTo>
                      <a:pt x="4" y="6"/>
                      <a:pt x="3" y="6"/>
                      <a:pt x="4" y="5"/>
                    </a:cubicBezTo>
                    <a:cubicBezTo>
                      <a:pt x="3" y="5"/>
                      <a:pt x="1" y="6"/>
                      <a:pt x="0" y="5"/>
                    </a:cubicBezTo>
                    <a:cubicBezTo>
                      <a:pt x="2" y="3"/>
                      <a:pt x="5" y="1"/>
                      <a:pt x="7" y="2"/>
                    </a:cubicBezTo>
                    <a:cubicBezTo>
                      <a:pt x="7" y="2"/>
                      <a:pt x="7" y="0"/>
                      <a:pt x="8" y="1"/>
                    </a:cubicBezTo>
                    <a:cubicBezTo>
                      <a:pt x="8" y="2"/>
                      <a:pt x="6" y="3"/>
                      <a:pt x="6" y="2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10" y="6"/>
                      <a:pt x="15" y="4"/>
                      <a:pt x="19" y="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6" name="Freeform 310"/>
              <p:cNvSpPr>
                <a:spLocks/>
              </p:cNvSpPr>
              <p:nvPr/>
            </p:nvSpPr>
            <p:spPr bwMode="auto">
              <a:xfrm>
                <a:off x="3061135" y="531104"/>
                <a:ext cx="47644" cy="19755"/>
              </a:xfrm>
              <a:custGeom>
                <a:avLst/>
                <a:gdLst>
                  <a:gd name="T0" fmla="*/ 17 w 17"/>
                  <a:gd name="T1" fmla="*/ 3 h 7"/>
                  <a:gd name="T2" fmla="*/ 1 w 17"/>
                  <a:gd name="T3" fmla="*/ 2 h 7"/>
                  <a:gd name="T4" fmla="*/ 0 w 17"/>
                  <a:gd name="T5" fmla="*/ 1 h 7"/>
                  <a:gd name="T6" fmla="*/ 17 w 17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7">
                    <a:moveTo>
                      <a:pt x="17" y="3"/>
                    </a:moveTo>
                    <a:cubicBezTo>
                      <a:pt x="14" y="7"/>
                      <a:pt x="6" y="1"/>
                      <a:pt x="1" y="2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5" y="0"/>
                      <a:pt x="14" y="3"/>
                      <a:pt x="17" y="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7" name="Freeform 311"/>
              <p:cNvSpPr>
                <a:spLocks/>
              </p:cNvSpPr>
              <p:nvPr/>
            </p:nvSpPr>
            <p:spPr bwMode="auto">
              <a:xfrm>
                <a:off x="3022787" y="607799"/>
                <a:ext cx="25565" cy="8135"/>
              </a:xfrm>
              <a:custGeom>
                <a:avLst/>
                <a:gdLst>
                  <a:gd name="T0" fmla="*/ 9 w 9"/>
                  <a:gd name="T1" fmla="*/ 0 h 3"/>
                  <a:gd name="T2" fmla="*/ 0 w 9"/>
                  <a:gd name="T3" fmla="*/ 3 h 3"/>
                  <a:gd name="T4" fmla="*/ 0 w 9"/>
                  <a:gd name="T5" fmla="*/ 3 h 3"/>
                  <a:gd name="T6" fmla="*/ 9 w 9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cubicBezTo>
                      <a:pt x="6" y="2"/>
                      <a:pt x="3" y="2"/>
                      <a:pt x="0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2" y="1"/>
                      <a:pt x="6" y="0"/>
                      <a:pt x="9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4" name="Freeform 24"/>
            <p:cNvSpPr>
              <a:spLocks/>
            </p:cNvSpPr>
            <p:nvPr/>
          </p:nvSpPr>
          <p:spPr bwMode="auto">
            <a:xfrm>
              <a:off x="4710476" y="1601429"/>
              <a:ext cx="304457" cy="56940"/>
            </a:xfrm>
            <a:custGeom>
              <a:avLst/>
              <a:gdLst>
                <a:gd name="T0" fmla="*/ 0 w 262"/>
                <a:gd name="T1" fmla="*/ 21 h 49"/>
                <a:gd name="T2" fmla="*/ 7 w 262"/>
                <a:gd name="T3" fmla="*/ 7 h 49"/>
                <a:gd name="T4" fmla="*/ 66 w 262"/>
                <a:gd name="T5" fmla="*/ 35 h 49"/>
                <a:gd name="T6" fmla="*/ 130 w 262"/>
                <a:gd name="T7" fmla="*/ 18 h 49"/>
                <a:gd name="T8" fmla="*/ 198 w 262"/>
                <a:gd name="T9" fmla="*/ 0 h 49"/>
                <a:gd name="T10" fmla="*/ 262 w 262"/>
                <a:gd name="T11" fmla="*/ 28 h 49"/>
                <a:gd name="T12" fmla="*/ 198 w 262"/>
                <a:gd name="T13" fmla="*/ 4 h 49"/>
                <a:gd name="T14" fmla="*/ 134 w 262"/>
                <a:gd name="T15" fmla="*/ 26 h 49"/>
                <a:gd name="T16" fmla="*/ 66 w 262"/>
                <a:gd name="T17" fmla="*/ 49 h 49"/>
                <a:gd name="T18" fmla="*/ 0 w 262"/>
                <a:gd name="T19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49">
                  <a:moveTo>
                    <a:pt x="0" y="21"/>
                  </a:moveTo>
                  <a:lnTo>
                    <a:pt x="7" y="7"/>
                  </a:lnTo>
                  <a:lnTo>
                    <a:pt x="66" y="35"/>
                  </a:lnTo>
                  <a:lnTo>
                    <a:pt x="130" y="18"/>
                  </a:lnTo>
                  <a:lnTo>
                    <a:pt x="198" y="0"/>
                  </a:lnTo>
                  <a:lnTo>
                    <a:pt x="262" y="28"/>
                  </a:lnTo>
                  <a:lnTo>
                    <a:pt x="198" y="4"/>
                  </a:lnTo>
                  <a:lnTo>
                    <a:pt x="134" y="26"/>
                  </a:lnTo>
                  <a:lnTo>
                    <a:pt x="66" y="4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5" name="Freeform 20"/>
            <p:cNvSpPr>
              <a:spLocks/>
            </p:cNvSpPr>
            <p:nvPr/>
          </p:nvSpPr>
          <p:spPr bwMode="auto">
            <a:xfrm>
              <a:off x="5009311" y="1611888"/>
              <a:ext cx="263785" cy="84830"/>
            </a:xfrm>
            <a:custGeom>
              <a:avLst/>
              <a:gdLst>
                <a:gd name="T0" fmla="*/ 220 w 227"/>
                <a:gd name="T1" fmla="*/ 73 h 73"/>
                <a:gd name="T2" fmla="*/ 227 w 227"/>
                <a:gd name="T3" fmla="*/ 54 h 73"/>
                <a:gd name="T4" fmla="*/ 152 w 227"/>
                <a:gd name="T5" fmla="*/ 28 h 73"/>
                <a:gd name="T6" fmla="*/ 123 w 227"/>
                <a:gd name="T7" fmla="*/ 5 h 73"/>
                <a:gd name="T8" fmla="*/ 0 w 227"/>
                <a:gd name="T9" fmla="*/ 0 h 73"/>
                <a:gd name="T10" fmla="*/ 0 w 227"/>
                <a:gd name="T11" fmla="*/ 0 h 73"/>
                <a:gd name="T12" fmla="*/ 111 w 227"/>
                <a:gd name="T13" fmla="*/ 9 h 73"/>
                <a:gd name="T14" fmla="*/ 142 w 227"/>
                <a:gd name="T15" fmla="*/ 35 h 73"/>
                <a:gd name="T16" fmla="*/ 220 w 227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73">
                  <a:moveTo>
                    <a:pt x="220" y="73"/>
                  </a:moveTo>
                  <a:lnTo>
                    <a:pt x="227" y="54"/>
                  </a:lnTo>
                  <a:lnTo>
                    <a:pt x="152" y="28"/>
                  </a:lnTo>
                  <a:lnTo>
                    <a:pt x="123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1" y="9"/>
                  </a:lnTo>
                  <a:lnTo>
                    <a:pt x="142" y="35"/>
                  </a:lnTo>
                  <a:lnTo>
                    <a:pt x="220" y="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Freeform 21"/>
            <p:cNvSpPr>
              <a:spLocks/>
            </p:cNvSpPr>
            <p:nvPr/>
          </p:nvSpPr>
          <p:spPr bwMode="auto">
            <a:xfrm>
              <a:off x="5023256" y="2377679"/>
              <a:ext cx="263785" cy="84830"/>
            </a:xfrm>
            <a:custGeom>
              <a:avLst/>
              <a:gdLst>
                <a:gd name="T0" fmla="*/ 220 w 227"/>
                <a:gd name="T1" fmla="*/ 73 h 73"/>
                <a:gd name="T2" fmla="*/ 227 w 227"/>
                <a:gd name="T3" fmla="*/ 54 h 73"/>
                <a:gd name="T4" fmla="*/ 151 w 227"/>
                <a:gd name="T5" fmla="*/ 28 h 73"/>
                <a:gd name="T6" fmla="*/ 123 w 227"/>
                <a:gd name="T7" fmla="*/ 5 h 73"/>
                <a:gd name="T8" fmla="*/ 0 w 227"/>
                <a:gd name="T9" fmla="*/ 0 h 73"/>
                <a:gd name="T10" fmla="*/ 0 w 227"/>
                <a:gd name="T11" fmla="*/ 0 h 73"/>
                <a:gd name="T12" fmla="*/ 111 w 227"/>
                <a:gd name="T13" fmla="*/ 9 h 73"/>
                <a:gd name="T14" fmla="*/ 142 w 227"/>
                <a:gd name="T15" fmla="*/ 35 h 73"/>
                <a:gd name="T16" fmla="*/ 220 w 227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73">
                  <a:moveTo>
                    <a:pt x="220" y="73"/>
                  </a:moveTo>
                  <a:lnTo>
                    <a:pt x="227" y="54"/>
                  </a:lnTo>
                  <a:lnTo>
                    <a:pt x="151" y="28"/>
                  </a:lnTo>
                  <a:lnTo>
                    <a:pt x="123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1" y="9"/>
                  </a:lnTo>
                  <a:lnTo>
                    <a:pt x="142" y="35"/>
                  </a:lnTo>
                  <a:lnTo>
                    <a:pt x="220" y="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Freeform 31"/>
            <p:cNvSpPr>
              <a:spLocks/>
            </p:cNvSpPr>
            <p:nvPr/>
          </p:nvSpPr>
          <p:spPr bwMode="auto">
            <a:xfrm>
              <a:off x="4164501" y="602067"/>
              <a:ext cx="153391" cy="572891"/>
            </a:xfrm>
            <a:custGeom>
              <a:avLst/>
              <a:gdLst>
                <a:gd name="T0" fmla="*/ 115 w 132"/>
                <a:gd name="T1" fmla="*/ 493 h 493"/>
                <a:gd name="T2" fmla="*/ 132 w 132"/>
                <a:gd name="T3" fmla="*/ 491 h 493"/>
                <a:gd name="T4" fmla="*/ 120 w 132"/>
                <a:gd name="T5" fmla="*/ 481 h 493"/>
                <a:gd name="T6" fmla="*/ 49 w 132"/>
                <a:gd name="T7" fmla="*/ 373 h 493"/>
                <a:gd name="T8" fmla="*/ 7 w 132"/>
                <a:gd name="T9" fmla="*/ 255 h 493"/>
                <a:gd name="T10" fmla="*/ 4 w 132"/>
                <a:gd name="T11" fmla="*/ 125 h 493"/>
                <a:gd name="T12" fmla="*/ 49 w 132"/>
                <a:gd name="T13" fmla="*/ 0 h 493"/>
                <a:gd name="T14" fmla="*/ 4 w 132"/>
                <a:gd name="T15" fmla="*/ 125 h 493"/>
                <a:gd name="T16" fmla="*/ 0 w 132"/>
                <a:gd name="T17" fmla="*/ 255 h 493"/>
                <a:gd name="T18" fmla="*/ 42 w 132"/>
                <a:gd name="T19" fmla="*/ 378 h 493"/>
                <a:gd name="T20" fmla="*/ 115 w 132"/>
                <a:gd name="T21" fmla="*/ 486 h 493"/>
                <a:gd name="T22" fmla="*/ 115 w 132"/>
                <a:gd name="T23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" h="493">
                  <a:moveTo>
                    <a:pt x="115" y="493"/>
                  </a:moveTo>
                  <a:lnTo>
                    <a:pt x="132" y="491"/>
                  </a:lnTo>
                  <a:lnTo>
                    <a:pt x="120" y="481"/>
                  </a:lnTo>
                  <a:lnTo>
                    <a:pt x="49" y="373"/>
                  </a:lnTo>
                  <a:lnTo>
                    <a:pt x="7" y="255"/>
                  </a:lnTo>
                  <a:lnTo>
                    <a:pt x="4" y="125"/>
                  </a:lnTo>
                  <a:lnTo>
                    <a:pt x="49" y="0"/>
                  </a:lnTo>
                  <a:lnTo>
                    <a:pt x="4" y="125"/>
                  </a:lnTo>
                  <a:lnTo>
                    <a:pt x="0" y="255"/>
                  </a:lnTo>
                  <a:lnTo>
                    <a:pt x="42" y="378"/>
                  </a:lnTo>
                  <a:lnTo>
                    <a:pt x="115" y="486"/>
                  </a:lnTo>
                  <a:lnTo>
                    <a:pt x="115" y="49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Freeform 19"/>
            <p:cNvSpPr>
              <a:spLocks/>
            </p:cNvSpPr>
            <p:nvPr/>
          </p:nvSpPr>
          <p:spPr bwMode="auto">
            <a:xfrm>
              <a:off x="4962829" y="958816"/>
              <a:ext cx="178956" cy="284702"/>
            </a:xfrm>
            <a:custGeom>
              <a:avLst/>
              <a:gdLst>
                <a:gd name="T0" fmla="*/ 154 w 154"/>
                <a:gd name="T1" fmla="*/ 229 h 245"/>
                <a:gd name="T2" fmla="*/ 147 w 154"/>
                <a:gd name="T3" fmla="*/ 245 h 245"/>
                <a:gd name="T4" fmla="*/ 130 w 154"/>
                <a:gd name="T5" fmla="*/ 174 h 245"/>
                <a:gd name="T6" fmla="*/ 76 w 154"/>
                <a:gd name="T7" fmla="*/ 125 h 245"/>
                <a:gd name="T8" fmla="*/ 14 w 154"/>
                <a:gd name="T9" fmla="*/ 75 h 245"/>
                <a:gd name="T10" fmla="*/ 0 w 154"/>
                <a:gd name="T11" fmla="*/ 0 h 245"/>
                <a:gd name="T12" fmla="*/ 17 w 154"/>
                <a:gd name="T13" fmla="*/ 73 h 245"/>
                <a:gd name="T14" fmla="*/ 81 w 154"/>
                <a:gd name="T15" fmla="*/ 120 h 245"/>
                <a:gd name="T16" fmla="*/ 140 w 154"/>
                <a:gd name="T17" fmla="*/ 167 h 245"/>
                <a:gd name="T18" fmla="*/ 154 w 154"/>
                <a:gd name="T19" fmla="*/ 22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245">
                  <a:moveTo>
                    <a:pt x="154" y="229"/>
                  </a:moveTo>
                  <a:lnTo>
                    <a:pt x="147" y="245"/>
                  </a:lnTo>
                  <a:lnTo>
                    <a:pt x="130" y="174"/>
                  </a:lnTo>
                  <a:lnTo>
                    <a:pt x="76" y="125"/>
                  </a:lnTo>
                  <a:lnTo>
                    <a:pt x="14" y="75"/>
                  </a:lnTo>
                  <a:lnTo>
                    <a:pt x="0" y="0"/>
                  </a:lnTo>
                  <a:lnTo>
                    <a:pt x="17" y="73"/>
                  </a:lnTo>
                  <a:lnTo>
                    <a:pt x="81" y="120"/>
                  </a:lnTo>
                  <a:lnTo>
                    <a:pt x="140" y="167"/>
                  </a:lnTo>
                  <a:lnTo>
                    <a:pt x="154" y="22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Freeform 22"/>
            <p:cNvSpPr>
              <a:spLocks/>
            </p:cNvSpPr>
            <p:nvPr/>
          </p:nvSpPr>
          <p:spPr bwMode="auto">
            <a:xfrm>
              <a:off x="4326026" y="2424161"/>
              <a:ext cx="390449" cy="161525"/>
            </a:xfrm>
            <a:custGeom>
              <a:avLst/>
              <a:gdLst>
                <a:gd name="T0" fmla="*/ 336 w 336"/>
                <a:gd name="T1" fmla="*/ 125 h 139"/>
                <a:gd name="T2" fmla="*/ 321 w 336"/>
                <a:gd name="T3" fmla="*/ 139 h 139"/>
                <a:gd name="T4" fmla="*/ 258 w 336"/>
                <a:gd name="T5" fmla="*/ 76 h 139"/>
                <a:gd name="T6" fmla="*/ 168 w 336"/>
                <a:gd name="T7" fmla="*/ 68 h 139"/>
                <a:gd name="T8" fmla="*/ 73 w 336"/>
                <a:gd name="T9" fmla="*/ 64 h 139"/>
                <a:gd name="T10" fmla="*/ 0 w 336"/>
                <a:gd name="T11" fmla="*/ 0 h 139"/>
                <a:gd name="T12" fmla="*/ 73 w 336"/>
                <a:gd name="T13" fmla="*/ 61 h 139"/>
                <a:gd name="T14" fmla="*/ 165 w 336"/>
                <a:gd name="T15" fmla="*/ 59 h 139"/>
                <a:gd name="T16" fmla="*/ 262 w 336"/>
                <a:gd name="T17" fmla="*/ 64 h 139"/>
                <a:gd name="T18" fmla="*/ 336 w 336"/>
                <a:gd name="T19" fmla="*/ 1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139">
                  <a:moveTo>
                    <a:pt x="336" y="125"/>
                  </a:moveTo>
                  <a:lnTo>
                    <a:pt x="321" y="139"/>
                  </a:lnTo>
                  <a:lnTo>
                    <a:pt x="258" y="76"/>
                  </a:lnTo>
                  <a:lnTo>
                    <a:pt x="168" y="68"/>
                  </a:lnTo>
                  <a:lnTo>
                    <a:pt x="73" y="64"/>
                  </a:lnTo>
                  <a:lnTo>
                    <a:pt x="0" y="0"/>
                  </a:lnTo>
                  <a:lnTo>
                    <a:pt x="73" y="61"/>
                  </a:lnTo>
                  <a:lnTo>
                    <a:pt x="165" y="59"/>
                  </a:lnTo>
                  <a:lnTo>
                    <a:pt x="262" y="64"/>
                  </a:lnTo>
                  <a:lnTo>
                    <a:pt x="336" y="12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Freeform 6"/>
            <p:cNvSpPr>
              <a:spLocks/>
            </p:cNvSpPr>
            <p:nvPr/>
          </p:nvSpPr>
          <p:spPr bwMode="auto">
            <a:xfrm>
              <a:off x="4251655" y="574179"/>
              <a:ext cx="642614" cy="3307334"/>
            </a:xfrm>
            <a:custGeom>
              <a:avLst/>
              <a:gdLst>
                <a:gd name="T0" fmla="*/ 468 w 553"/>
                <a:gd name="T1" fmla="*/ 2756 h 2756"/>
                <a:gd name="T2" fmla="*/ 180 w 553"/>
                <a:gd name="T3" fmla="*/ 2754 h 2756"/>
                <a:gd name="T4" fmla="*/ 289 w 553"/>
                <a:gd name="T5" fmla="*/ 2565 h 2756"/>
                <a:gd name="T6" fmla="*/ 383 w 553"/>
                <a:gd name="T7" fmla="*/ 2343 h 2756"/>
                <a:gd name="T8" fmla="*/ 452 w 553"/>
                <a:gd name="T9" fmla="*/ 2112 h 2756"/>
                <a:gd name="T10" fmla="*/ 428 w 553"/>
                <a:gd name="T11" fmla="*/ 1866 h 2756"/>
                <a:gd name="T12" fmla="*/ 336 w 553"/>
                <a:gd name="T13" fmla="*/ 1642 h 2756"/>
                <a:gd name="T14" fmla="*/ 229 w 553"/>
                <a:gd name="T15" fmla="*/ 1422 h 2756"/>
                <a:gd name="T16" fmla="*/ 128 w 553"/>
                <a:gd name="T17" fmla="*/ 1193 h 2756"/>
                <a:gd name="T18" fmla="*/ 40 w 553"/>
                <a:gd name="T19" fmla="*/ 957 h 2756"/>
                <a:gd name="T20" fmla="*/ 0 w 553"/>
                <a:gd name="T21" fmla="*/ 709 h 2756"/>
                <a:gd name="T22" fmla="*/ 45 w 553"/>
                <a:gd name="T23" fmla="*/ 527 h 2756"/>
                <a:gd name="T24" fmla="*/ 90 w 553"/>
                <a:gd name="T25" fmla="*/ 347 h 2756"/>
                <a:gd name="T26" fmla="*/ 168 w 553"/>
                <a:gd name="T27" fmla="*/ 177 h 2756"/>
                <a:gd name="T28" fmla="*/ 227 w 553"/>
                <a:gd name="T29" fmla="*/ 0 h 2756"/>
                <a:gd name="T30" fmla="*/ 118 w 553"/>
                <a:gd name="T31" fmla="*/ 220 h 2756"/>
                <a:gd name="T32" fmla="*/ 88 w 553"/>
                <a:gd name="T33" fmla="*/ 470 h 2756"/>
                <a:gd name="T34" fmla="*/ 55 w 553"/>
                <a:gd name="T35" fmla="*/ 709 h 2756"/>
                <a:gd name="T36" fmla="*/ 90 w 553"/>
                <a:gd name="T37" fmla="*/ 949 h 2756"/>
                <a:gd name="T38" fmla="*/ 173 w 553"/>
                <a:gd name="T39" fmla="*/ 1183 h 2756"/>
                <a:gd name="T40" fmla="*/ 296 w 553"/>
                <a:gd name="T41" fmla="*/ 1398 h 2756"/>
                <a:gd name="T42" fmla="*/ 404 w 553"/>
                <a:gd name="T43" fmla="*/ 1554 h 2756"/>
                <a:gd name="T44" fmla="*/ 482 w 553"/>
                <a:gd name="T45" fmla="*/ 1729 h 2756"/>
                <a:gd name="T46" fmla="*/ 553 w 553"/>
                <a:gd name="T47" fmla="*/ 1916 h 2756"/>
                <a:gd name="T48" fmla="*/ 551 w 553"/>
                <a:gd name="T49" fmla="*/ 2114 h 2756"/>
                <a:gd name="T50" fmla="*/ 522 w 553"/>
                <a:gd name="T51" fmla="*/ 2338 h 2756"/>
                <a:gd name="T52" fmla="*/ 494 w 553"/>
                <a:gd name="T53" fmla="*/ 2560 h 2756"/>
                <a:gd name="T54" fmla="*/ 468 w 553"/>
                <a:gd name="T55" fmla="*/ 2756 h 2756"/>
                <a:gd name="connsiteX0" fmla="*/ 8463 w 10000"/>
                <a:gd name="connsiteY0" fmla="*/ 10000 h 10000"/>
                <a:gd name="connsiteX1" fmla="*/ 5226 w 10000"/>
                <a:gd name="connsiteY1" fmla="*/ 9307 h 10000"/>
                <a:gd name="connsiteX2" fmla="*/ 6926 w 10000"/>
                <a:gd name="connsiteY2" fmla="*/ 8501 h 10000"/>
                <a:gd name="connsiteX3" fmla="*/ 8174 w 10000"/>
                <a:gd name="connsiteY3" fmla="*/ 7663 h 10000"/>
                <a:gd name="connsiteX4" fmla="*/ 7740 w 10000"/>
                <a:gd name="connsiteY4" fmla="*/ 6771 h 10000"/>
                <a:gd name="connsiteX5" fmla="*/ 6076 w 10000"/>
                <a:gd name="connsiteY5" fmla="*/ 5958 h 10000"/>
                <a:gd name="connsiteX6" fmla="*/ 4141 w 10000"/>
                <a:gd name="connsiteY6" fmla="*/ 5160 h 10000"/>
                <a:gd name="connsiteX7" fmla="*/ 2315 w 10000"/>
                <a:gd name="connsiteY7" fmla="*/ 4329 h 10000"/>
                <a:gd name="connsiteX8" fmla="*/ 723 w 10000"/>
                <a:gd name="connsiteY8" fmla="*/ 3472 h 10000"/>
                <a:gd name="connsiteX9" fmla="*/ 0 w 10000"/>
                <a:gd name="connsiteY9" fmla="*/ 2573 h 10000"/>
                <a:gd name="connsiteX10" fmla="*/ 814 w 10000"/>
                <a:gd name="connsiteY10" fmla="*/ 1912 h 10000"/>
                <a:gd name="connsiteX11" fmla="*/ 1627 w 10000"/>
                <a:gd name="connsiteY11" fmla="*/ 1259 h 10000"/>
                <a:gd name="connsiteX12" fmla="*/ 3038 w 10000"/>
                <a:gd name="connsiteY12" fmla="*/ 642 h 10000"/>
                <a:gd name="connsiteX13" fmla="*/ 4105 w 10000"/>
                <a:gd name="connsiteY13" fmla="*/ 0 h 10000"/>
                <a:gd name="connsiteX14" fmla="*/ 2134 w 10000"/>
                <a:gd name="connsiteY14" fmla="*/ 798 h 10000"/>
                <a:gd name="connsiteX15" fmla="*/ 1591 w 10000"/>
                <a:gd name="connsiteY15" fmla="*/ 1705 h 10000"/>
                <a:gd name="connsiteX16" fmla="*/ 995 w 10000"/>
                <a:gd name="connsiteY16" fmla="*/ 2573 h 10000"/>
                <a:gd name="connsiteX17" fmla="*/ 1627 w 10000"/>
                <a:gd name="connsiteY17" fmla="*/ 3443 h 10000"/>
                <a:gd name="connsiteX18" fmla="*/ 3128 w 10000"/>
                <a:gd name="connsiteY18" fmla="*/ 4292 h 10000"/>
                <a:gd name="connsiteX19" fmla="*/ 5353 w 10000"/>
                <a:gd name="connsiteY19" fmla="*/ 5073 h 10000"/>
                <a:gd name="connsiteX20" fmla="*/ 7306 w 10000"/>
                <a:gd name="connsiteY20" fmla="*/ 5639 h 10000"/>
                <a:gd name="connsiteX21" fmla="*/ 8716 w 10000"/>
                <a:gd name="connsiteY21" fmla="*/ 6274 h 10000"/>
                <a:gd name="connsiteX22" fmla="*/ 10000 w 10000"/>
                <a:gd name="connsiteY22" fmla="*/ 6952 h 10000"/>
                <a:gd name="connsiteX23" fmla="*/ 9964 w 10000"/>
                <a:gd name="connsiteY23" fmla="*/ 7671 h 10000"/>
                <a:gd name="connsiteX24" fmla="*/ 9439 w 10000"/>
                <a:gd name="connsiteY24" fmla="*/ 8483 h 10000"/>
                <a:gd name="connsiteX25" fmla="*/ 8933 w 10000"/>
                <a:gd name="connsiteY25" fmla="*/ 9289 h 10000"/>
                <a:gd name="connsiteX26" fmla="*/ 8463 w 10000"/>
                <a:gd name="connsiteY26" fmla="*/ 10000 h 10000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926 w 10000"/>
                <a:gd name="connsiteY2" fmla="*/ 850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933 w 10000"/>
                <a:gd name="connsiteY25" fmla="*/ 9289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926 w 10000"/>
                <a:gd name="connsiteY2" fmla="*/ 850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7895 w 10000"/>
                <a:gd name="connsiteY25" fmla="*/ 9348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926 w 10000"/>
                <a:gd name="connsiteY2" fmla="*/ 850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686 w 10000"/>
                <a:gd name="connsiteY25" fmla="*/ 9110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686 w 10000"/>
                <a:gd name="connsiteY25" fmla="*/ 9110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686 w 10000"/>
                <a:gd name="connsiteY25" fmla="*/ 9110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686 w 10000"/>
                <a:gd name="connsiteY25" fmla="*/ 9110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587 w 10000"/>
                <a:gd name="connsiteY25" fmla="*/ 8892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129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587 w 10000"/>
                <a:gd name="connsiteY25" fmla="*/ 8892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129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587 w 10000"/>
                <a:gd name="connsiteY25" fmla="*/ 8892 h 10327"/>
                <a:gd name="connsiteX26" fmla="*/ 5795 w 10000"/>
                <a:gd name="connsiteY26" fmla="*/ 10327 h 10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000" h="10327">
                  <a:moveTo>
                    <a:pt x="5795" y="10327"/>
                  </a:moveTo>
                  <a:cubicBezTo>
                    <a:pt x="5605" y="9987"/>
                    <a:pt x="6207" y="9607"/>
                    <a:pt x="5226" y="9129"/>
                  </a:cubicBezTo>
                  <a:lnTo>
                    <a:pt x="6333" y="8521"/>
                  </a:lnTo>
                  <a:lnTo>
                    <a:pt x="8174" y="7663"/>
                  </a:lnTo>
                  <a:lnTo>
                    <a:pt x="7740" y="6771"/>
                  </a:lnTo>
                  <a:lnTo>
                    <a:pt x="6076" y="5958"/>
                  </a:lnTo>
                  <a:lnTo>
                    <a:pt x="4141" y="5160"/>
                  </a:lnTo>
                  <a:lnTo>
                    <a:pt x="2315" y="4329"/>
                  </a:lnTo>
                  <a:lnTo>
                    <a:pt x="723" y="3472"/>
                  </a:lnTo>
                  <a:lnTo>
                    <a:pt x="0" y="2573"/>
                  </a:lnTo>
                  <a:lnTo>
                    <a:pt x="814" y="1912"/>
                  </a:lnTo>
                  <a:lnTo>
                    <a:pt x="1627" y="1259"/>
                  </a:lnTo>
                  <a:lnTo>
                    <a:pt x="3038" y="642"/>
                  </a:lnTo>
                  <a:lnTo>
                    <a:pt x="4105" y="0"/>
                  </a:lnTo>
                  <a:lnTo>
                    <a:pt x="2134" y="798"/>
                  </a:lnTo>
                  <a:lnTo>
                    <a:pt x="1591" y="1705"/>
                  </a:lnTo>
                  <a:lnTo>
                    <a:pt x="995" y="2573"/>
                  </a:lnTo>
                  <a:lnTo>
                    <a:pt x="1627" y="3443"/>
                  </a:lnTo>
                  <a:lnTo>
                    <a:pt x="3128" y="4292"/>
                  </a:lnTo>
                  <a:lnTo>
                    <a:pt x="5353" y="5073"/>
                  </a:lnTo>
                  <a:lnTo>
                    <a:pt x="7306" y="5639"/>
                  </a:lnTo>
                  <a:lnTo>
                    <a:pt x="8716" y="6274"/>
                  </a:lnTo>
                  <a:lnTo>
                    <a:pt x="10000" y="6952"/>
                  </a:lnTo>
                  <a:cubicBezTo>
                    <a:pt x="9988" y="7192"/>
                    <a:pt x="9976" y="7431"/>
                    <a:pt x="9964" y="7671"/>
                  </a:cubicBezTo>
                  <a:lnTo>
                    <a:pt x="9439" y="8483"/>
                  </a:lnTo>
                  <a:lnTo>
                    <a:pt x="8587" y="8892"/>
                  </a:lnTo>
                  <a:cubicBezTo>
                    <a:pt x="6437" y="9338"/>
                    <a:pt x="6759" y="9921"/>
                    <a:pt x="5795" y="103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 7"/>
            <p:cNvSpPr>
              <a:spLocks/>
            </p:cNvSpPr>
            <p:nvPr/>
          </p:nvSpPr>
          <p:spPr bwMode="auto">
            <a:xfrm>
              <a:off x="3120980" y="2067412"/>
              <a:ext cx="1676838" cy="614724"/>
            </a:xfrm>
            <a:custGeom>
              <a:avLst/>
              <a:gdLst>
                <a:gd name="T0" fmla="*/ 1176 w 1443"/>
                <a:gd name="T1" fmla="*/ 156 h 529"/>
                <a:gd name="T2" fmla="*/ 1054 w 1443"/>
                <a:gd name="T3" fmla="*/ 113 h 529"/>
                <a:gd name="T4" fmla="*/ 926 w 1443"/>
                <a:gd name="T5" fmla="*/ 120 h 529"/>
                <a:gd name="T6" fmla="*/ 796 w 1443"/>
                <a:gd name="T7" fmla="*/ 113 h 529"/>
                <a:gd name="T8" fmla="*/ 671 w 1443"/>
                <a:gd name="T9" fmla="*/ 130 h 529"/>
                <a:gd name="T10" fmla="*/ 553 w 1443"/>
                <a:gd name="T11" fmla="*/ 165 h 529"/>
                <a:gd name="T12" fmla="*/ 432 w 1443"/>
                <a:gd name="T13" fmla="*/ 177 h 529"/>
                <a:gd name="T14" fmla="*/ 309 w 1443"/>
                <a:gd name="T15" fmla="*/ 168 h 529"/>
                <a:gd name="T16" fmla="*/ 196 w 1443"/>
                <a:gd name="T17" fmla="*/ 125 h 529"/>
                <a:gd name="T18" fmla="*/ 90 w 1443"/>
                <a:gd name="T19" fmla="*/ 78 h 529"/>
                <a:gd name="T20" fmla="*/ 2 w 1443"/>
                <a:gd name="T21" fmla="*/ 0 h 529"/>
                <a:gd name="T22" fmla="*/ 0 w 1443"/>
                <a:gd name="T23" fmla="*/ 7 h 529"/>
                <a:gd name="T24" fmla="*/ 90 w 1443"/>
                <a:gd name="T25" fmla="*/ 80 h 529"/>
                <a:gd name="T26" fmla="*/ 194 w 1443"/>
                <a:gd name="T27" fmla="*/ 132 h 529"/>
                <a:gd name="T28" fmla="*/ 307 w 1443"/>
                <a:gd name="T29" fmla="*/ 175 h 529"/>
                <a:gd name="T30" fmla="*/ 430 w 1443"/>
                <a:gd name="T31" fmla="*/ 191 h 529"/>
                <a:gd name="T32" fmla="*/ 553 w 1443"/>
                <a:gd name="T33" fmla="*/ 177 h 529"/>
                <a:gd name="T34" fmla="*/ 676 w 1443"/>
                <a:gd name="T35" fmla="*/ 182 h 529"/>
                <a:gd name="T36" fmla="*/ 794 w 1443"/>
                <a:gd name="T37" fmla="*/ 163 h 529"/>
                <a:gd name="T38" fmla="*/ 914 w 1443"/>
                <a:gd name="T39" fmla="*/ 156 h 529"/>
                <a:gd name="T40" fmla="*/ 1032 w 1443"/>
                <a:gd name="T41" fmla="*/ 179 h 529"/>
                <a:gd name="T42" fmla="*/ 1143 w 1443"/>
                <a:gd name="T43" fmla="*/ 220 h 529"/>
                <a:gd name="T44" fmla="*/ 1266 w 1443"/>
                <a:gd name="T45" fmla="*/ 293 h 529"/>
                <a:gd name="T46" fmla="*/ 1344 w 1443"/>
                <a:gd name="T47" fmla="*/ 416 h 529"/>
                <a:gd name="T48" fmla="*/ 1415 w 1443"/>
                <a:gd name="T49" fmla="*/ 529 h 529"/>
                <a:gd name="T50" fmla="*/ 1443 w 1443"/>
                <a:gd name="T51" fmla="*/ 460 h 529"/>
                <a:gd name="T52" fmla="*/ 1375 w 1443"/>
                <a:gd name="T53" fmla="*/ 340 h 529"/>
                <a:gd name="T54" fmla="*/ 1276 w 1443"/>
                <a:gd name="T55" fmla="*/ 246 h 529"/>
                <a:gd name="T56" fmla="*/ 1176 w 1443"/>
                <a:gd name="T57" fmla="*/ 156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3" h="529">
                  <a:moveTo>
                    <a:pt x="1176" y="156"/>
                  </a:moveTo>
                  <a:lnTo>
                    <a:pt x="1054" y="113"/>
                  </a:lnTo>
                  <a:lnTo>
                    <a:pt x="926" y="120"/>
                  </a:lnTo>
                  <a:lnTo>
                    <a:pt x="796" y="113"/>
                  </a:lnTo>
                  <a:lnTo>
                    <a:pt x="671" y="130"/>
                  </a:lnTo>
                  <a:lnTo>
                    <a:pt x="553" y="165"/>
                  </a:lnTo>
                  <a:lnTo>
                    <a:pt x="432" y="177"/>
                  </a:lnTo>
                  <a:lnTo>
                    <a:pt x="309" y="168"/>
                  </a:lnTo>
                  <a:lnTo>
                    <a:pt x="196" y="125"/>
                  </a:lnTo>
                  <a:lnTo>
                    <a:pt x="90" y="78"/>
                  </a:lnTo>
                  <a:lnTo>
                    <a:pt x="2" y="0"/>
                  </a:lnTo>
                  <a:lnTo>
                    <a:pt x="0" y="7"/>
                  </a:lnTo>
                  <a:lnTo>
                    <a:pt x="90" y="80"/>
                  </a:lnTo>
                  <a:lnTo>
                    <a:pt x="194" y="132"/>
                  </a:lnTo>
                  <a:lnTo>
                    <a:pt x="307" y="175"/>
                  </a:lnTo>
                  <a:lnTo>
                    <a:pt x="430" y="191"/>
                  </a:lnTo>
                  <a:lnTo>
                    <a:pt x="553" y="177"/>
                  </a:lnTo>
                  <a:lnTo>
                    <a:pt x="676" y="182"/>
                  </a:lnTo>
                  <a:lnTo>
                    <a:pt x="794" y="163"/>
                  </a:lnTo>
                  <a:lnTo>
                    <a:pt x="914" y="156"/>
                  </a:lnTo>
                  <a:lnTo>
                    <a:pt x="1032" y="179"/>
                  </a:lnTo>
                  <a:lnTo>
                    <a:pt x="1143" y="220"/>
                  </a:lnTo>
                  <a:lnTo>
                    <a:pt x="1266" y="293"/>
                  </a:lnTo>
                  <a:lnTo>
                    <a:pt x="1344" y="416"/>
                  </a:lnTo>
                  <a:lnTo>
                    <a:pt x="1415" y="529"/>
                  </a:lnTo>
                  <a:lnTo>
                    <a:pt x="1443" y="460"/>
                  </a:lnTo>
                  <a:lnTo>
                    <a:pt x="1375" y="340"/>
                  </a:lnTo>
                  <a:lnTo>
                    <a:pt x="1276" y="246"/>
                  </a:lnTo>
                  <a:lnTo>
                    <a:pt x="1176" y="15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Freeform 8"/>
            <p:cNvSpPr>
              <a:spLocks/>
            </p:cNvSpPr>
            <p:nvPr/>
          </p:nvSpPr>
          <p:spPr bwMode="auto">
            <a:xfrm>
              <a:off x="4869865" y="1065725"/>
              <a:ext cx="785546" cy="2013832"/>
            </a:xfrm>
            <a:custGeom>
              <a:avLst/>
              <a:gdLst>
                <a:gd name="T0" fmla="*/ 16 w 676"/>
                <a:gd name="T1" fmla="*/ 1733 h 1733"/>
                <a:gd name="T2" fmla="*/ 0 w 676"/>
                <a:gd name="T3" fmla="*/ 1601 h 1733"/>
                <a:gd name="T4" fmla="*/ 123 w 676"/>
                <a:gd name="T5" fmla="*/ 1542 h 1733"/>
                <a:gd name="T6" fmla="*/ 234 w 676"/>
                <a:gd name="T7" fmla="*/ 1455 h 1733"/>
                <a:gd name="T8" fmla="*/ 305 w 676"/>
                <a:gd name="T9" fmla="*/ 1330 h 1733"/>
                <a:gd name="T10" fmla="*/ 340 w 676"/>
                <a:gd name="T11" fmla="*/ 1216 h 1733"/>
                <a:gd name="T12" fmla="*/ 328 w 676"/>
                <a:gd name="T13" fmla="*/ 1098 h 1733"/>
                <a:gd name="T14" fmla="*/ 326 w 676"/>
                <a:gd name="T15" fmla="*/ 982 h 1733"/>
                <a:gd name="T16" fmla="*/ 331 w 676"/>
                <a:gd name="T17" fmla="*/ 867 h 1733"/>
                <a:gd name="T18" fmla="*/ 326 w 676"/>
                <a:gd name="T19" fmla="*/ 741 h 1733"/>
                <a:gd name="T20" fmla="*/ 328 w 676"/>
                <a:gd name="T21" fmla="*/ 621 h 1733"/>
                <a:gd name="T22" fmla="*/ 331 w 676"/>
                <a:gd name="T23" fmla="*/ 498 h 1733"/>
                <a:gd name="T24" fmla="*/ 361 w 676"/>
                <a:gd name="T25" fmla="*/ 380 h 1733"/>
                <a:gd name="T26" fmla="*/ 420 w 676"/>
                <a:gd name="T27" fmla="*/ 276 h 1733"/>
                <a:gd name="T28" fmla="*/ 475 w 676"/>
                <a:gd name="T29" fmla="*/ 163 h 1733"/>
                <a:gd name="T30" fmla="*/ 583 w 676"/>
                <a:gd name="T31" fmla="*/ 99 h 1733"/>
                <a:gd name="T32" fmla="*/ 676 w 676"/>
                <a:gd name="T33" fmla="*/ 0 h 1733"/>
                <a:gd name="T34" fmla="*/ 569 w 676"/>
                <a:gd name="T35" fmla="*/ 80 h 1733"/>
                <a:gd name="T36" fmla="*/ 505 w 676"/>
                <a:gd name="T37" fmla="*/ 186 h 1733"/>
                <a:gd name="T38" fmla="*/ 430 w 676"/>
                <a:gd name="T39" fmla="*/ 281 h 1733"/>
                <a:gd name="T40" fmla="*/ 368 w 676"/>
                <a:gd name="T41" fmla="*/ 382 h 1733"/>
                <a:gd name="T42" fmla="*/ 352 w 676"/>
                <a:gd name="T43" fmla="*/ 503 h 1733"/>
                <a:gd name="T44" fmla="*/ 342 w 676"/>
                <a:gd name="T45" fmla="*/ 621 h 1733"/>
                <a:gd name="T46" fmla="*/ 359 w 676"/>
                <a:gd name="T47" fmla="*/ 741 h 1733"/>
                <a:gd name="T48" fmla="*/ 352 w 676"/>
                <a:gd name="T49" fmla="*/ 864 h 1733"/>
                <a:gd name="T50" fmla="*/ 359 w 676"/>
                <a:gd name="T51" fmla="*/ 987 h 1733"/>
                <a:gd name="T52" fmla="*/ 373 w 676"/>
                <a:gd name="T53" fmla="*/ 1110 h 1733"/>
                <a:gd name="T54" fmla="*/ 373 w 676"/>
                <a:gd name="T55" fmla="*/ 1235 h 1733"/>
                <a:gd name="T56" fmla="*/ 324 w 676"/>
                <a:gd name="T57" fmla="*/ 1348 h 1733"/>
                <a:gd name="T58" fmla="*/ 264 w 676"/>
                <a:gd name="T59" fmla="*/ 1459 h 1733"/>
                <a:gd name="T60" fmla="*/ 196 w 676"/>
                <a:gd name="T61" fmla="*/ 1566 h 1733"/>
                <a:gd name="T62" fmla="*/ 104 w 676"/>
                <a:gd name="T63" fmla="*/ 1653 h 1733"/>
                <a:gd name="T64" fmla="*/ 16 w 676"/>
                <a:gd name="T65" fmla="*/ 1733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6" h="1733">
                  <a:moveTo>
                    <a:pt x="16" y="1733"/>
                  </a:moveTo>
                  <a:lnTo>
                    <a:pt x="0" y="1601"/>
                  </a:lnTo>
                  <a:lnTo>
                    <a:pt x="123" y="1542"/>
                  </a:lnTo>
                  <a:lnTo>
                    <a:pt x="234" y="1455"/>
                  </a:lnTo>
                  <a:lnTo>
                    <a:pt x="305" y="1330"/>
                  </a:lnTo>
                  <a:lnTo>
                    <a:pt x="340" y="1216"/>
                  </a:lnTo>
                  <a:lnTo>
                    <a:pt x="328" y="1098"/>
                  </a:lnTo>
                  <a:lnTo>
                    <a:pt x="326" y="982"/>
                  </a:lnTo>
                  <a:lnTo>
                    <a:pt x="331" y="867"/>
                  </a:lnTo>
                  <a:lnTo>
                    <a:pt x="326" y="741"/>
                  </a:lnTo>
                  <a:lnTo>
                    <a:pt x="328" y="621"/>
                  </a:lnTo>
                  <a:lnTo>
                    <a:pt x="331" y="498"/>
                  </a:lnTo>
                  <a:lnTo>
                    <a:pt x="361" y="380"/>
                  </a:lnTo>
                  <a:lnTo>
                    <a:pt x="420" y="276"/>
                  </a:lnTo>
                  <a:lnTo>
                    <a:pt x="475" y="163"/>
                  </a:lnTo>
                  <a:lnTo>
                    <a:pt x="583" y="99"/>
                  </a:lnTo>
                  <a:lnTo>
                    <a:pt x="676" y="0"/>
                  </a:lnTo>
                  <a:lnTo>
                    <a:pt x="569" y="80"/>
                  </a:lnTo>
                  <a:lnTo>
                    <a:pt x="505" y="186"/>
                  </a:lnTo>
                  <a:lnTo>
                    <a:pt x="430" y="281"/>
                  </a:lnTo>
                  <a:lnTo>
                    <a:pt x="368" y="382"/>
                  </a:lnTo>
                  <a:lnTo>
                    <a:pt x="352" y="503"/>
                  </a:lnTo>
                  <a:lnTo>
                    <a:pt x="342" y="621"/>
                  </a:lnTo>
                  <a:lnTo>
                    <a:pt x="359" y="741"/>
                  </a:lnTo>
                  <a:lnTo>
                    <a:pt x="352" y="864"/>
                  </a:lnTo>
                  <a:lnTo>
                    <a:pt x="359" y="987"/>
                  </a:lnTo>
                  <a:lnTo>
                    <a:pt x="373" y="1110"/>
                  </a:lnTo>
                  <a:lnTo>
                    <a:pt x="373" y="1235"/>
                  </a:lnTo>
                  <a:lnTo>
                    <a:pt x="324" y="1348"/>
                  </a:lnTo>
                  <a:lnTo>
                    <a:pt x="264" y="1459"/>
                  </a:lnTo>
                  <a:lnTo>
                    <a:pt x="196" y="1566"/>
                  </a:lnTo>
                  <a:lnTo>
                    <a:pt x="104" y="1653"/>
                  </a:lnTo>
                  <a:lnTo>
                    <a:pt x="16" y="17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Freeform 9"/>
            <p:cNvSpPr>
              <a:spLocks/>
            </p:cNvSpPr>
            <p:nvPr/>
          </p:nvSpPr>
          <p:spPr bwMode="auto">
            <a:xfrm>
              <a:off x="3570693" y="2871550"/>
              <a:ext cx="1287551" cy="227762"/>
            </a:xfrm>
            <a:custGeom>
              <a:avLst/>
              <a:gdLst>
                <a:gd name="T0" fmla="*/ 1108 w 1108"/>
                <a:gd name="T1" fmla="*/ 116 h 196"/>
                <a:gd name="T2" fmla="*/ 1066 w 1108"/>
                <a:gd name="T3" fmla="*/ 196 h 196"/>
                <a:gd name="T4" fmla="*/ 938 w 1108"/>
                <a:gd name="T5" fmla="*/ 109 h 196"/>
                <a:gd name="T6" fmla="*/ 794 w 1108"/>
                <a:gd name="T7" fmla="*/ 45 h 196"/>
                <a:gd name="T8" fmla="*/ 638 w 1108"/>
                <a:gd name="T9" fmla="*/ 61 h 196"/>
                <a:gd name="T10" fmla="*/ 489 w 1108"/>
                <a:gd name="T11" fmla="*/ 104 h 196"/>
                <a:gd name="T12" fmla="*/ 334 w 1108"/>
                <a:gd name="T13" fmla="*/ 139 h 196"/>
                <a:gd name="T14" fmla="*/ 147 w 1108"/>
                <a:gd name="T15" fmla="*/ 137 h 196"/>
                <a:gd name="T16" fmla="*/ 3 w 1108"/>
                <a:gd name="T17" fmla="*/ 40 h 196"/>
                <a:gd name="T18" fmla="*/ 0 w 1108"/>
                <a:gd name="T19" fmla="*/ 38 h 196"/>
                <a:gd name="T20" fmla="*/ 147 w 1108"/>
                <a:gd name="T21" fmla="*/ 118 h 196"/>
                <a:gd name="T22" fmla="*/ 331 w 1108"/>
                <a:gd name="T23" fmla="*/ 123 h 196"/>
                <a:gd name="T24" fmla="*/ 475 w 1108"/>
                <a:gd name="T25" fmla="*/ 76 h 196"/>
                <a:gd name="T26" fmla="*/ 584 w 1108"/>
                <a:gd name="T27" fmla="*/ 40 h 196"/>
                <a:gd name="T28" fmla="*/ 690 w 1108"/>
                <a:gd name="T29" fmla="*/ 7 h 196"/>
                <a:gd name="T30" fmla="*/ 799 w 1108"/>
                <a:gd name="T31" fmla="*/ 0 h 196"/>
                <a:gd name="T32" fmla="*/ 962 w 1108"/>
                <a:gd name="T33" fmla="*/ 28 h 196"/>
                <a:gd name="T34" fmla="*/ 1108 w 1108"/>
                <a:gd name="T35" fmla="*/ 1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8" h="196">
                  <a:moveTo>
                    <a:pt x="1108" y="116"/>
                  </a:moveTo>
                  <a:lnTo>
                    <a:pt x="1066" y="196"/>
                  </a:lnTo>
                  <a:lnTo>
                    <a:pt x="938" y="109"/>
                  </a:lnTo>
                  <a:lnTo>
                    <a:pt x="794" y="45"/>
                  </a:lnTo>
                  <a:lnTo>
                    <a:pt x="638" y="61"/>
                  </a:lnTo>
                  <a:lnTo>
                    <a:pt x="489" y="104"/>
                  </a:lnTo>
                  <a:lnTo>
                    <a:pt x="334" y="139"/>
                  </a:lnTo>
                  <a:lnTo>
                    <a:pt x="147" y="137"/>
                  </a:lnTo>
                  <a:lnTo>
                    <a:pt x="3" y="40"/>
                  </a:lnTo>
                  <a:lnTo>
                    <a:pt x="0" y="38"/>
                  </a:lnTo>
                  <a:lnTo>
                    <a:pt x="147" y="118"/>
                  </a:lnTo>
                  <a:lnTo>
                    <a:pt x="331" y="123"/>
                  </a:lnTo>
                  <a:lnTo>
                    <a:pt x="475" y="76"/>
                  </a:lnTo>
                  <a:lnTo>
                    <a:pt x="584" y="40"/>
                  </a:lnTo>
                  <a:lnTo>
                    <a:pt x="690" y="7"/>
                  </a:lnTo>
                  <a:lnTo>
                    <a:pt x="799" y="0"/>
                  </a:lnTo>
                  <a:lnTo>
                    <a:pt x="962" y="28"/>
                  </a:lnTo>
                  <a:lnTo>
                    <a:pt x="1108" y="1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4" name="Freeform 11"/>
            <p:cNvSpPr>
              <a:spLocks/>
            </p:cNvSpPr>
            <p:nvPr/>
          </p:nvSpPr>
          <p:spPr bwMode="auto">
            <a:xfrm>
              <a:off x="5246369" y="1583999"/>
              <a:ext cx="594969" cy="360235"/>
            </a:xfrm>
            <a:custGeom>
              <a:avLst/>
              <a:gdLst>
                <a:gd name="T0" fmla="*/ 0 w 512"/>
                <a:gd name="T1" fmla="*/ 267 h 310"/>
                <a:gd name="T2" fmla="*/ 18 w 512"/>
                <a:gd name="T3" fmla="*/ 310 h 310"/>
                <a:gd name="T4" fmla="*/ 113 w 512"/>
                <a:gd name="T5" fmla="*/ 199 h 310"/>
                <a:gd name="T6" fmla="*/ 255 w 512"/>
                <a:gd name="T7" fmla="*/ 149 h 310"/>
                <a:gd name="T8" fmla="*/ 411 w 512"/>
                <a:gd name="T9" fmla="*/ 111 h 310"/>
                <a:gd name="T10" fmla="*/ 512 w 512"/>
                <a:gd name="T11" fmla="*/ 0 h 310"/>
                <a:gd name="T12" fmla="*/ 404 w 512"/>
                <a:gd name="T13" fmla="*/ 99 h 310"/>
                <a:gd name="T14" fmla="*/ 255 w 512"/>
                <a:gd name="T15" fmla="*/ 128 h 310"/>
                <a:gd name="T16" fmla="*/ 89 w 512"/>
                <a:gd name="T17" fmla="*/ 177 h 310"/>
                <a:gd name="T18" fmla="*/ 0 w 512"/>
                <a:gd name="T19" fmla="*/ 267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310">
                  <a:moveTo>
                    <a:pt x="0" y="267"/>
                  </a:moveTo>
                  <a:lnTo>
                    <a:pt x="18" y="310"/>
                  </a:lnTo>
                  <a:lnTo>
                    <a:pt x="113" y="199"/>
                  </a:lnTo>
                  <a:lnTo>
                    <a:pt x="255" y="149"/>
                  </a:lnTo>
                  <a:lnTo>
                    <a:pt x="411" y="111"/>
                  </a:lnTo>
                  <a:lnTo>
                    <a:pt x="512" y="0"/>
                  </a:lnTo>
                  <a:lnTo>
                    <a:pt x="404" y="99"/>
                  </a:lnTo>
                  <a:lnTo>
                    <a:pt x="255" y="128"/>
                  </a:lnTo>
                  <a:lnTo>
                    <a:pt x="89" y="177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Freeform 12"/>
            <p:cNvSpPr>
              <a:spLocks/>
            </p:cNvSpPr>
            <p:nvPr/>
          </p:nvSpPr>
          <p:spPr bwMode="auto">
            <a:xfrm>
              <a:off x="4348105" y="930927"/>
              <a:ext cx="489223" cy="118529"/>
            </a:xfrm>
            <a:custGeom>
              <a:avLst/>
              <a:gdLst>
                <a:gd name="T0" fmla="*/ 9 w 421"/>
                <a:gd name="T1" fmla="*/ 61 h 102"/>
                <a:gd name="T2" fmla="*/ 0 w 421"/>
                <a:gd name="T3" fmla="*/ 102 h 102"/>
                <a:gd name="T4" fmla="*/ 83 w 421"/>
                <a:gd name="T5" fmla="*/ 43 h 102"/>
                <a:gd name="T6" fmla="*/ 187 w 421"/>
                <a:gd name="T7" fmla="*/ 33 h 102"/>
                <a:gd name="T8" fmla="*/ 298 w 421"/>
                <a:gd name="T9" fmla="*/ 33 h 102"/>
                <a:gd name="T10" fmla="*/ 421 w 421"/>
                <a:gd name="T11" fmla="*/ 0 h 102"/>
                <a:gd name="T12" fmla="*/ 295 w 421"/>
                <a:gd name="T13" fmla="*/ 24 h 102"/>
                <a:gd name="T14" fmla="*/ 189 w 421"/>
                <a:gd name="T15" fmla="*/ 19 h 102"/>
                <a:gd name="T16" fmla="*/ 69 w 421"/>
                <a:gd name="T17" fmla="*/ 24 h 102"/>
                <a:gd name="T18" fmla="*/ 9 w 421"/>
                <a:gd name="T19" fmla="*/ 6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1" h="102">
                  <a:moveTo>
                    <a:pt x="9" y="61"/>
                  </a:moveTo>
                  <a:lnTo>
                    <a:pt x="0" y="102"/>
                  </a:lnTo>
                  <a:lnTo>
                    <a:pt x="83" y="43"/>
                  </a:lnTo>
                  <a:lnTo>
                    <a:pt x="187" y="33"/>
                  </a:lnTo>
                  <a:lnTo>
                    <a:pt x="298" y="33"/>
                  </a:lnTo>
                  <a:lnTo>
                    <a:pt x="421" y="0"/>
                  </a:lnTo>
                  <a:lnTo>
                    <a:pt x="295" y="24"/>
                  </a:lnTo>
                  <a:lnTo>
                    <a:pt x="189" y="19"/>
                  </a:lnTo>
                  <a:lnTo>
                    <a:pt x="69" y="24"/>
                  </a:lnTo>
                  <a:lnTo>
                    <a:pt x="9" y="6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6" name="Freeform 13"/>
            <p:cNvSpPr>
              <a:spLocks/>
            </p:cNvSpPr>
            <p:nvPr/>
          </p:nvSpPr>
          <p:spPr bwMode="auto">
            <a:xfrm>
              <a:off x="3584638" y="2228937"/>
              <a:ext cx="739064" cy="373018"/>
            </a:xfrm>
            <a:custGeom>
              <a:avLst/>
              <a:gdLst>
                <a:gd name="T0" fmla="*/ 636 w 636"/>
                <a:gd name="T1" fmla="*/ 5 h 321"/>
                <a:gd name="T2" fmla="*/ 636 w 636"/>
                <a:gd name="T3" fmla="*/ 33 h 321"/>
                <a:gd name="T4" fmla="*/ 456 w 636"/>
                <a:gd name="T5" fmla="*/ 45 h 321"/>
                <a:gd name="T6" fmla="*/ 322 w 636"/>
                <a:gd name="T7" fmla="*/ 168 h 321"/>
                <a:gd name="T8" fmla="*/ 182 w 636"/>
                <a:gd name="T9" fmla="*/ 300 h 321"/>
                <a:gd name="T10" fmla="*/ 0 w 636"/>
                <a:gd name="T11" fmla="*/ 321 h 321"/>
                <a:gd name="T12" fmla="*/ 180 w 636"/>
                <a:gd name="T13" fmla="*/ 293 h 321"/>
                <a:gd name="T14" fmla="*/ 300 w 636"/>
                <a:gd name="T15" fmla="*/ 154 h 321"/>
                <a:gd name="T16" fmla="*/ 369 w 636"/>
                <a:gd name="T17" fmla="*/ 81 h 321"/>
                <a:gd name="T18" fmla="*/ 447 w 636"/>
                <a:gd name="T19" fmla="*/ 22 h 321"/>
                <a:gd name="T20" fmla="*/ 541 w 636"/>
                <a:gd name="T21" fmla="*/ 0 h 321"/>
                <a:gd name="T22" fmla="*/ 636 w 636"/>
                <a:gd name="T23" fmla="*/ 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6" h="321">
                  <a:moveTo>
                    <a:pt x="636" y="5"/>
                  </a:moveTo>
                  <a:lnTo>
                    <a:pt x="636" y="33"/>
                  </a:lnTo>
                  <a:lnTo>
                    <a:pt x="456" y="45"/>
                  </a:lnTo>
                  <a:lnTo>
                    <a:pt x="322" y="168"/>
                  </a:lnTo>
                  <a:lnTo>
                    <a:pt x="182" y="300"/>
                  </a:lnTo>
                  <a:lnTo>
                    <a:pt x="0" y="321"/>
                  </a:lnTo>
                  <a:lnTo>
                    <a:pt x="180" y="293"/>
                  </a:lnTo>
                  <a:lnTo>
                    <a:pt x="300" y="154"/>
                  </a:lnTo>
                  <a:lnTo>
                    <a:pt x="369" y="81"/>
                  </a:lnTo>
                  <a:lnTo>
                    <a:pt x="447" y="22"/>
                  </a:lnTo>
                  <a:lnTo>
                    <a:pt x="541" y="0"/>
                  </a:lnTo>
                  <a:lnTo>
                    <a:pt x="636" y="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Freeform 14"/>
            <p:cNvSpPr>
              <a:spLocks/>
            </p:cNvSpPr>
            <p:nvPr/>
          </p:nvSpPr>
          <p:spPr bwMode="auto">
            <a:xfrm>
              <a:off x="4647914" y="1984906"/>
              <a:ext cx="628669" cy="318402"/>
            </a:xfrm>
            <a:custGeom>
              <a:avLst/>
              <a:gdLst>
                <a:gd name="T0" fmla="*/ 229 w 229"/>
                <a:gd name="T1" fmla="*/ 116 h 116"/>
                <a:gd name="T2" fmla="*/ 206 w 229"/>
                <a:gd name="T3" fmla="*/ 95 h 116"/>
                <a:gd name="T4" fmla="*/ 132 w 229"/>
                <a:gd name="T5" fmla="*/ 76 h 116"/>
                <a:gd name="T6" fmla="*/ 52 w 229"/>
                <a:gd name="T7" fmla="*/ 58 h 116"/>
                <a:gd name="T8" fmla="*/ 0 w 229"/>
                <a:gd name="T9" fmla="*/ 0 h 116"/>
                <a:gd name="T10" fmla="*/ 54 w 229"/>
                <a:gd name="T11" fmla="*/ 53 h 116"/>
                <a:gd name="T12" fmla="*/ 132 w 229"/>
                <a:gd name="T13" fmla="*/ 66 h 116"/>
                <a:gd name="T14" fmla="*/ 174 w 229"/>
                <a:gd name="T15" fmla="*/ 66 h 116"/>
                <a:gd name="T16" fmla="*/ 215 w 229"/>
                <a:gd name="T17" fmla="*/ 81 h 116"/>
                <a:gd name="T18" fmla="*/ 229 w 229"/>
                <a:gd name="T19" fmla="*/ 93 h 116"/>
                <a:gd name="T20" fmla="*/ 229 w 229"/>
                <a:gd name="T2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116">
                  <a:moveTo>
                    <a:pt x="229" y="116"/>
                  </a:moveTo>
                  <a:cubicBezTo>
                    <a:pt x="219" y="107"/>
                    <a:pt x="206" y="95"/>
                    <a:pt x="206" y="95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74" y="66"/>
                    <a:pt x="174" y="66"/>
                    <a:pt x="174" y="66"/>
                  </a:cubicBezTo>
                  <a:cubicBezTo>
                    <a:pt x="215" y="81"/>
                    <a:pt x="215" y="81"/>
                    <a:pt x="215" y="81"/>
                  </a:cubicBezTo>
                  <a:cubicBezTo>
                    <a:pt x="215" y="81"/>
                    <a:pt x="222" y="86"/>
                    <a:pt x="229" y="93"/>
                  </a:cubicBezTo>
                  <a:lnTo>
                    <a:pt x="229" y="1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Freeform 15"/>
            <p:cNvSpPr>
              <a:spLocks/>
            </p:cNvSpPr>
            <p:nvPr/>
          </p:nvSpPr>
          <p:spPr bwMode="auto">
            <a:xfrm>
              <a:off x="4587487" y="1128476"/>
              <a:ext cx="123177" cy="560108"/>
            </a:xfrm>
            <a:custGeom>
              <a:avLst/>
              <a:gdLst>
                <a:gd name="T0" fmla="*/ 42 w 106"/>
                <a:gd name="T1" fmla="*/ 482 h 482"/>
                <a:gd name="T2" fmla="*/ 70 w 106"/>
                <a:gd name="T3" fmla="*/ 470 h 482"/>
                <a:gd name="T4" fmla="*/ 30 w 106"/>
                <a:gd name="T5" fmla="*/ 357 h 482"/>
                <a:gd name="T6" fmla="*/ 68 w 106"/>
                <a:gd name="T7" fmla="*/ 246 h 482"/>
                <a:gd name="T8" fmla="*/ 106 w 106"/>
                <a:gd name="T9" fmla="*/ 123 h 482"/>
                <a:gd name="T10" fmla="*/ 70 w 106"/>
                <a:gd name="T11" fmla="*/ 0 h 482"/>
                <a:gd name="T12" fmla="*/ 106 w 106"/>
                <a:gd name="T13" fmla="*/ 123 h 482"/>
                <a:gd name="T14" fmla="*/ 49 w 106"/>
                <a:gd name="T15" fmla="*/ 234 h 482"/>
                <a:gd name="T16" fmla="*/ 0 w 106"/>
                <a:gd name="T17" fmla="*/ 357 h 482"/>
                <a:gd name="T18" fmla="*/ 42 w 106"/>
                <a:gd name="T1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82">
                  <a:moveTo>
                    <a:pt x="42" y="482"/>
                  </a:moveTo>
                  <a:lnTo>
                    <a:pt x="70" y="470"/>
                  </a:lnTo>
                  <a:lnTo>
                    <a:pt x="30" y="357"/>
                  </a:lnTo>
                  <a:lnTo>
                    <a:pt x="68" y="246"/>
                  </a:lnTo>
                  <a:lnTo>
                    <a:pt x="106" y="123"/>
                  </a:lnTo>
                  <a:lnTo>
                    <a:pt x="70" y="0"/>
                  </a:lnTo>
                  <a:lnTo>
                    <a:pt x="106" y="123"/>
                  </a:lnTo>
                  <a:lnTo>
                    <a:pt x="49" y="234"/>
                  </a:lnTo>
                  <a:lnTo>
                    <a:pt x="0" y="357"/>
                  </a:lnTo>
                  <a:lnTo>
                    <a:pt x="42" y="48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Freeform 16"/>
            <p:cNvSpPr>
              <a:spLocks/>
            </p:cNvSpPr>
            <p:nvPr/>
          </p:nvSpPr>
          <p:spPr bwMode="auto">
            <a:xfrm>
              <a:off x="3604392" y="1549718"/>
              <a:ext cx="713499" cy="217303"/>
            </a:xfrm>
            <a:custGeom>
              <a:avLst/>
              <a:gdLst>
                <a:gd name="T0" fmla="*/ 614 w 614"/>
                <a:gd name="T1" fmla="*/ 170 h 187"/>
                <a:gd name="T2" fmla="*/ 607 w 614"/>
                <a:gd name="T3" fmla="*/ 135 h 187"/>
                <a:gd name="T4" fmla="*/ 449 w 614"/>
                <a:gd name="T5" fmla="*/ 163 h 187"/>
                <a:gd name="T6" fmla="*/ 309 w 614"/>
                <a:gd name="T7" fmla="*/ 90 h 187"/>
                <a:gd name="T8" fmla="*/ 165 w 614"/>
                <a:gd name="T9" fmla="*/ 0 h 187"/>
                <a:gd name="T10" fmla="*/ 0 w 614"/>
                <a:gd name="T11" fmla="*/ 24 h 187"/>
                <a:gd name="T12" fmla="*/ 160 w 614"/>
                <a:gd name="T13" fmla="*/ 10 h 187"/>
                <a:gd name="T14" fmla="*/ 293 w 614"/>
                <a:gd name="T15" fmla="*/ 107 h 187"/>
                <a:gd name="T16" fmla="*/ 446 w 614"/>
                <a:gd name="T17" fmla="*/ 187 h 187"/>
                <a:gd name="T18" fmla="*/ 614 w 614"/>
                <a:gd name="T19" fmla="*/ 17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187">
                  <a:moveTo>
                    <a:pt x="614" y="170"/>
                  </a:moveTo>
                  <a:lnTo>
                    <a:pt x="607" y="135"/>
                  </a:lnTo>
                  <a:lnTo>
                    <a:pt x="449" y="163"/>
                  </a:lnTo>
                  <a:lnTo>
                    <a:pt x="309" y="90"/>
                  </a:lnTo>
                  <a:lnTo>
                    <a:pt x="165" y="0"/>
                  </a:lnTo>
                  <a:lnTo>
                    <a:pt x="0" y="24"/>
                  </a:lnTo>
                  <a:lnTo>
                    <a:pt x="160" y="10"/>
                  </a:lnTo>
                  <a:lnTo>
                    <a:pt x="293" y="107"/>
                  </a:lnTo>
                  <a:lnTo>
                    <a:pt x="446" y="187"/>
                  </a:lnTo>
                  <a:lnTo>
                    <a:pt x="614" y="1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30" name="组合 529"/>
            <p:cNvGrpSpPr/>
            <p:nvPr/>
          </p:nvGrpSpPr>
          <p:grpSpPr>
            <a:xfrm>
              <a:off x="5194077" y="2339331"/>
              <a:ext cx="787870" cy="474117"/>
              <a:chOff x="5194077" y="2339331"/>
              <a:chExt cx="787870" cy="474117"/>
            </a:xfrm>
          </p:grpSpPr>
          <p:sp>
            <p:nvSpPr>
              <p:cNvPr id="822" name="Freeform 10"/>
              <p:cNvSpPr>
                <a:spLocks/>
              </p:cNvSpPr>
              <p:nvPr/>
            </p:nvSpPr>
            <p:spPr bwMode="auto">
              <a:xfrm>
                <a:off x="5194077" y="2339331"/>
                <a:ext cx="787870" cy="403231"/>
              </a:xfrm>
              <a:custGeom>
                <a:avLst/>
                <a:gdLst>
                  <a:gd name="T0" fmla="*/ 0 w 678"/>
                  <a:gd name="T1" fmla="*/ 347 h 347"/>
                  <a:gd name="T2" fmla="*/ 2 w 678"/>
                  <a:gd name="T3" fmla="*/ 283 h 347"/>
                  <a:gd name="T4" fmla="*/ 184 w 678"/>
                  <a:gd name="T5" fmla="*/ 278 h 347"/>
                  <a:gd name="T6" fmla="*/ 316 w 678"/>
                  <a:gd name="T7" fmla="*/ 158 h 347"/>
                  <a:gd name="T8" fmla="*/ 415 w 678"/>
                  <a:gd name="T9" fmla="*/ 2 h 347"/>
                  <a:gd name="T10" fmla="*/ 678 w 678"/>
                  <a:gd name="T11" fmla="*/ 0 h 347"/>
                  <a:gd name="T12" fmla="*/ 423 w 678"/>
                  <a:gd name="T13" fmla="*/ 16 h 347"/>
                  <a:gd name="T14" fmla="*/ 338 w 678"/>
                  <a:gd name="T15" fmla="*/ 172 h 347"/>
                  <a:gd name="T16" fmla="*/ 281 w 678"/>
                  <a:gd name="T17" fmla="*/ 255 h 347"/>
                  <a:gd name="T18" fmla="*/ 198 w 678"/>
                  <a:gd name="T19" fmla="*/ 312 h 347"/>
                  <a:gd name="T20" fmla="*/ 104 w 678"/>
                  <a:gd name="T21" fmla="*/ 342 h 347"/>
                  <a:gd name="T22" fmla="*/ 0 w 678"/>
                  <a:gd name="T23" fmla="*/ 3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78" h="347">
                    <a:moveTo>
                      <a:pt x="0" y="347"/>
                    </a:moveTo>
                    <a:lnTo>
                      <a:pt x="2" y="283"/>
                    </a:lnTo>
                    <a:lnTo>
                      <a:pt x="184" y="278"/>
                    </a:lnTo>
                    <a:lnTo>
                      <a:pt x="316" y="158"/>
                    </a:lnTo>
                    <a:lnTo>
                      <a:pt x="415" y="2"/>
                    </a:lnTo>
                    <a:lnTo>
                      <a:pt x="678" y="0"/>
                    </a:lnTo>
                    <a:lnTo>
                      <a:pt x="423" y="16"/>
                    </a:lnTo>
                    <a:lnTo>
                      <a:pt x="338" y="172"/>
                    </a:lnTo>
                    <a:lnTo>
                      <a:pt x="281" y="255"/>
                    </a:lnTo>
                    <a:lnTo>
                      <a:pt x="198" y="312"/>
                    </a:lnTo>
                    <a:lnTo>
                      <a:pt x="104" y="342"/>
                    </a:lnTo>
                    <a:lnTo>
                      <a:pt x="0" y="34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3" name="Freeform 17"/>
              <p:cNvSpPr>
                <a:spLocks/>
              </p:cNvSpPr>
              <p:nvPr/>
            </p:nvSpPr>
            <p:spPr bwMode="auto">
              <a:xfrm>
                <a:off x="5426487" y="2671678"/>
                <a:ext cx="338156" cy="141770"/>
              </a:xfrm>
              <a:custGeom>
                <a:avLst/>
                <a:gdLst>
                  <a:gd name="T0" fmla="*/ 0 w 291"/>
                  <a:gd name="T1" fmla="*/ 0 h 122"/>
                  <a:gd name="T2" fmla="*/ 3 w 291"/>
                  <a:gd name="T3" fmla="*/ 21 h 122"/>
                  <a:gd name="T4" fmla="*/ 81 w 291"/>
                  <a:gd name="T5" fmla="*/ 18 h 122"/>
                  <a:gd name="T6" fmla="*/ 145 w 291"/>
                  <a:gd name="T7" fmla="*/ 66 h 122"/>
                  <a:gd name="T8" fmla="*/ 208 w 291"/>
                  <a:gd name="T9" fmla="*/ 120 h 122"/>
                  <a:gd name="T10" fmla="*/ 291 w 291"/>
                  <a:gd name="T11" fmla="*/ 122 h 122"/>
                  <a:gd name="T12" fmla="*/ 211 w 291"/>
                  <a:gd name="T13" fmla="*/ 118 h 122"/>
                  <a:gd name="T14" fmla="*/ 152 w 291"/>
                  <a:gd name="T15" fmla="*/ 61 h 122"/>
                  <a:gd name="T16" fmla="*/ 86 w 291"/>
                  <a:gd name="T17" fmla="*/ 7 h 122"/>
                  <a:gd name="T18" fmla="*/ 0 w 291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1" h="122">
                    <a:moveTo>
                      <a:pt x="0" y="0"/>
                    </a:moveTo>
                    <a:lnTo>
                      <a:pt x="3" y="21"/>
                    </a:lnTo>
                    <a:lnTo>
                      <a:pt x="81" y="18"/>
                    </a:lnTo>
                    <a:lnTo>
                      <a:pt x="145" y="66"/>
                    </a:lnTo>
                    <a:lnTo>
                      <a:pt x="208" y="120"/>
                    </a:lnTo>
                    <a:lnTo>
                      <a:pt x="291" y="122"/>
                    </a:lnTo>
                    <a:lnTo>
                      <a:pt x="211" y="118"/>
                    </a:lnTo>
                    <a:lnTo>
                      <a:pt x="152" y="61"/>
                    </a:lnTo>
                    <a:lnTo>
                      <a:pt x="8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31" name="Freeform 18"/>
            <p:cNvSpPr>
              <a:spLocks/>
            </p:cNvSpPr>
            <p:nvPr/>
          </p:nvSpPr>
          <p:spPr bwMode="auto">
            <a:xfrm>
              <a:off x="5333523" y="1797816"/>
              <a:ext cx="493871" cy="197548"/>
            </a:xfrm>
            <a:custGeom>
              <a:avLst/>
              <a:gdLst>
                <a:gd name="T0" fmla="*/ 12 w 425"/>
                <a:gd name="T1" fmla="*/ 0 h 170"/>
                <a:gd name="T2" fmla="*/ 0 w 425"/>
                <a:gd name="T3" fmla="*/ 19 h 170"/>
                <a:gd name="T4" fmla="*/ 80 w 425"/>
                <a:gd name="T5" fmla="*/ 31 h 170"/>
                <a:gd name="T6" fmla="*/ 132 w 425"/>
                <a:gd name="T7" fmla="*/ 90 h 170"/>
                <a:gd name="T8" fmla="*/ 251 w 425"/>
                <a:gd name="T9" fmla="*/ 170 h 170"/>
                <a:gd name="T10" fmla="*/ 425 w 425"/>
                <a:gd name="T11" fmla="*/ 168 h 170"/>
                <a:gd name="T12" fmla="*/ 251 w 425"/>
                <a:gd name="T13" fmla="*/ 168 h 170"/>
                <a:gd name="T14" fmla="*/ 144 w 425"/>
                <a:gd name="T15" fmla="*/ 83 h 170"/>
                <a:gd name="T16" fmla="*/ 88 w 425"/>
                <a:gd name="T17" fmla="*/ 19 h 170"/>
                <a:gd name="T18" fmla="*/ 12 w 425"/>
                <a:gd name="T1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70">
                  <a:moveTo>
                    <a:pt x="12" y="0"/>
                  </a:moveTo>
                  <a:lnTo>
                    <a:pt x="0" y="19"/>
                  </a:lnTo>
                  <a:lnTo>
                    <a:pt x="80" y="31"/>
                  </a:lnTo>
                  <a:lnTo>
                    <a:pt x="132" y="90"/>
                  </a:lnTo>
                  <a:lnTo>
                    <a:pt x="251" y="170"/>
                  </a:lnTo>
                  <a:lnTo>
                    <a:pt x="425" y="168"/>
                  </a:lnTo>
                  <a:lnTo>
                    <a:pt x="251" y="168"/>
                  </a:lnTo>
                  <a:lnTo>
                    <a:pt x="144" y="83"/>
                  </a:lnTo>
                  <a:lnTo>
                    <a:pt x="88" y="1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Freeform 23"/>
            <p:cNvSpPr>
              <a:spLocks/>
            </p:cNvSpPr>
            <p:nvPr/>
          </p:nvSpPr>
          <p:spPr bwMode="auto">
            <a:xfrm>
              <a:off x="4298137" y="1334158"/>
              <a:ext cx="255651" cy="334670"/>
            </a:xfrm>
            <a:custGeom>
              <a:avLst/>
              <a:gdLst>
                <a:gd name="T0" fmla="*/ 10 w 220"/>
                <a:gd name="T1" fmla="*/ 288 h 288"/>
                <a:gd name="T2" fmla="*/ 0 w 220"/>
                <a:gd name="T3" fmla="*/ 270 h 288"/>
                <a:gd name="T4" fmla="*/ 76 w 220"/>
                <a:gd name="T5" fmla="*/ 225 h 288"/>
                <a:gd name="T6" fmla="*/ 109 w 220"/>
                <a:gd name="T7" fmla="*/ 142 h 288"/>
                <a:gd name="T8" fmla="*/ 137 w 220"/>
                <a:gd name="T9" fmla="*/ 50 h 288"/>
                <a:gd name="T10" fmla="*/ 220 w 220"/>
                <a:gd name="T11" fmla="*/ 0 h 288"/>
                <a:gd name="T12" fmla="*/ 145 w 220"/>
                <a:gd name="T13" fmla="*/ 55 h 288"/>
                <a:gd name="T14" fmla="*/ 119 w 220"/>
                <a:gd name="T15" fmla="*/ 142 h 288"/>
                <a:gd name="T16" fmla="*/ 93 w 220"/>
                <a:gd name="T17" fmla="*/ 236 h 288"/>
                <a:gd name="T18" fmla="*/ 10 w 220"/>
                <a:gd name="T19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88">
                  <a:moveTo>
                    <a:pt x="10" y="288"/>
                  </a:moveTo>
                  <a:lnTo>
                    <a:pt x="0" y="270"/>
                  </a:lnTo>
                  <a:lnTo>
                    <a:pt x="76" y="225"/>
                  </a:lnTo>
                  <a:lnTo>
                    <a:pt x="109" y="142"/>
                  </a:lnTo>
                  <a:lnTo>
                    <a:pt x="137" y="50"/>
                  </a:lnTo>
                  <a:lnTo>
                    <a:pt x="220" y="0"/>
                  </a:lnTo>
                  <a:lnTo>
                    <a:pt x="145" y="55"/>
                  </a:lnTo>
                  <a:lnTo>
                    <a:pt x="119" y="142"/>
                  </a:lnTo>
                  <a:lnTo>
                    <a:pt x="93" y="236"/>
                  </a:lnTo>
                  <a:lnTo>
                    <a:pt x="10" y="28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Freeform 27"/>
            <p:cNvSpPr>
              <a:spLocks/>
            </p:cNvSpPr>
            <p:nvPr/>
          </p:nvSpPr>
          <p:spPr bwMode="auto">
            <a:xfrm>
              <a:off x="3338283" y="1801302"/>
              <a:ext cx="502006" cy="474116"/>
            </a:xfrm>
            <a:custGeom>
              <a:avLst/>
              <a:gdLst>
                <a:gd name="T0" fmla="*/ 406 w 432"/>
                <a:gd name="T1" fmla="*/ 408 h 408"/>
                <a:gd name="T2" fmla="*/ 432 w 432"/>
                <a:gd name="T3" fmla="*/ 380 h 408"/>
                <a:gd name="T4" fmla="*/ 295 w 432"/>
                <a:gd name="T5" fmla="*/ 326 h 408"/>
                <a:gd name="T6" fmla="*/ 219 w 432"/>
                <a:gd name="T7" fmla="*/ 198 h 408"/>
                <a:gd name="T8" fmla="*/ 141 w 432"/>
                <a:gd name="T9" fmla="*/ 61 h 408"/>
                <a:gd name="T10" fmla="*/ 0 w 432"/>
                <a:gd name="T11" fmla="*/ 0 h 408"/>
                <a:gd name="T12" fmla="*/ 139 w 432"/>
                <a:gd name="T13" fmla="*/ 64 h 408"/>
                <a:gd name="T14" fmla="*/ 203 w 432"/>
                <a:gd name="T15" fmla="*/ 203 h 408"/>
                <a:gd name="T16" fmla="*/ 274 w 432"/>
                <a:gd name="T17" fmla="*/ 349 h 408"/>
                <a:gd name="T18" fmla="*/ 406 w 432"/>
                <a:gd name="T1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2" h="408">
                  <a:moveTo>
                    <a:pt x="406" y="408"/>
                  </a:moveTo>
                  <a:lnTo>
                    <a:pt x="432" y="380"/>
                  </a:lnTo>
                  <a:lnTo>
                    <a:pt x="295" y="326"/>
                  </a:lnTo>
                  <a:lnTo>
                    <a:pt x="219" y="198"/>
                  </a:lnTo>
                  <a:lnTo>
                    <a:pt x="141" y="61"/>
                  </a:lnTo>
                  <a:lnTo>
                    <a:pt x="0" y="0"/>
                  </a:lnTo>
                  <a:lnTo>
                    <a:pt x="139" y="64"/>
                  </a:lnTo>
                  <a:lnTo>
                    <a:pt x="203" y="203"/>
                  </a:lnTo>
                  <a:lnTo>
                    <a:pt x="274" y="349"/>
                  </a:lnTo>
                  <a:lnTo>
                    <a:pt x="406" y="40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4" name="Freeform 28"/>
            <p:cNvSpPr>
              <a:spLocks/>
            </p:cNvSpPr>
            <p:nvPr/>
          </p:nvSpPr>
          <p:spPr bwMode="auto">
            <a:xfrm>
              <a:off x="3818210" y="2651923"/>
              <a:ext cx="636803" cy="263785"/>
            </a:xfrm>
            <a:custGeom>
              <a:avLst/>
              <a:gdLst>
                <a:gd name="T0" fmla="*/ 548 w 548"/>
                <a:gd name="T1" fmla="*/ 227 h 227"/>
                <a:gd name="T2" fmla="*/ 539 w 548"/>
                <a:gd name="T3" fmla="*/ 203 h 227"/>
                <a:gd name="T4" fmla="*/ 397 w 548"/>
                <a:gd name="T5" fmla="*/ 194 h 227"/>
                <a:gd name="T6" fmla="*/ 276 w 548"/>
                <a:gd name="T7" fmla="*/ 109 h 227"/>
                <a:gd name="T8" fmla="*/ 156 w 548"/>
                <a:gd name="T9" fmla="*/ 7 h 227"/>
                <a:gd name="T10" fmla="*/ 0 w 548"/>
                <a:gd name="T11" fmla="*/ 0 h 227"/>
                <a:gd name="T12" fmla="*/ 154 w 548"/>
                <a:gd name="T13" fmla="*/ 12 h 227"/>
                <a:gd name="T14" fmla="*/ 269 w 548"/>
                <a:gd name="T15" fmla="*/ 113 h 227"/>
                <a:gd name="T16" fmla="*/ 387 w 548"/>
                <a:gd name="T17" fmla="*/ 224 h 227"/>
                <a:gd name="T18" fmla="*/ 548 w 548"/>
                <a:gd name="T1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227">
                  <a:moveTo>
                    <a:pt x="548" y="227"/>
                  </a:moveTo>
                  <a:lnTo>
                    <a:pt x="539" y="203"/>
                  </a:lnTo>
                  <a:lnTo>
                    <a:pt x="397" y="194"/>
                  </a:lnTo>
                  <a:lnTo>
                    <a:pt x="276" y="109"/>
                  </a:lnTo>
                  <a:lnTo>
                    <a:pt x="156" y="7"/>
                  </a:lnTo>
                  <a:lnTo>
                    <a:pt x="0" y="0"/>
                  </a:lnTo>
                  <a:lnTo>
                    <a:pt x="154" y="12"/>
                  </a:lnTo>
                  <a:lnTo>
                    <a:pt x="269" y="113"/>
                  </a:lnTo>
                  <a:lnTo>
                    <a:pt x="387" y="224"/>
                  </a:lnTo>
                  <a:lnTo>
                    <a:pt x="548" y="22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5" name="Freeform 29"/>
            <p:cNvSpPr>
              <a:spLocks/>
            </p:cNvSpPr>
            <p:nvPr/>
          </p:nvSpPr>
          <p:spPr bwMode="auto">
            <a:xfrm>
              <a:off x="3785673" y="733379"/>
              <a:ext cx="230086" cy="535705"/>
            </a:xfrm>
            <a:custGeom>
              <a:avLst/>
              <a:gdLst>
                <a:gd name="T0" fmla="*/ 198 w 198"/>
                <a:gd name="T1" fmla="*/ 461 h 461"/>
                <a:gd name="T2" fmla="*/ 165 w 198"/>
                <a:gd name="T3" fmla="*/ 456 h 461"/>
                <a:gd name="T4" fmla="*/ 167 w 198"/>
                <a:gd name="T5" fmla="*/ 331 h 461"/>
                <a:gd name="T6" fmla="*/ 92 w 198"/>
                <a:gd name="T7" fmla="*/ 231 h 461"/>
                <a:gd name="T8" fmla="*/ 7 w 198"/>
                <a:gd name="T9" fmla="*/ 130 h 461"/>
                <a:gd name="T10" fmla="*/ 0 w 198"/>
                <a:gd name="T11" fmla="*/ 0 h 461"/>
                <a:gd name="T12" fmla="*/ 14 w 198"/>
                <a:gd name="T13" fmla="*/ 128 h 461"/>
                <a:gd name="T14" fmla="*/ 99 w 198"/>
                <a:gd name="T15" fmla="*/ 220 h 461"/>
                <a:gd name="T16" fmla="*/ 189 w 198"/>
                <a:gd name="T17" fmla="*/ 324 h 461"/>
                <a:gd name="T18" fmla="*/ 198 w 198"/>
                <a:gd name="T19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61">
                  <a:moveTo>
                    <a:pt x="198" y="461"/>
                  </a:moveTo>
                  <a:lnTo>
                    <a:pt x="165" y="456"/>
                  </a:lnTo>
                  <a:lnTo>
                    <a:pt x="167" y="331"/>
                  </a:lnTo>
                  <a:lnTo>
                    <a:pt x="92" y="231"/>
                  </a:lnTo>
                  <a:lnTo>
                    <a:pt x="7" y="130"/>
                  </a:lnTo>
                  <a:lnTo>
                    <a:pt x="0" y="0"/>
                  </a:lnTo>
                  <a:lnTo>
                    <a:pt x="14" y="128"/>
                  </a:lnTo>
                  <a:lnTo>
                    <a:pt x="99" y="220"/>
                  </a:lnTo>
                  <a:lnTo>
                    <a:pt x="189" y="324"/>
                  </a:lnTo>
                  <a:lnTo>
                    <a:pt x="198" y="46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Freeform 30"/>
            <p:cNvSpPr>
              <a:spLocks/>
            </p:cNvSpPr>
            <p:nvPr/>
          </p:nvSpPr>
          <p:spPr bwMode="auto">
            <a:xfrm>
              <a:off x="3338283" y="1021567"/>
              <a:ext cx="973798" cy="669341"/>
            </a:xfrm>
            <a:custGeom>
              <a:avLst/>
              <a:gdLst>
                <a:gd name="T0" fmla="*/ 689 w 838"/>
                <a:gd name="T1" fmla="*/ 283 h 576"/>
                <a:gd name="T2" fmla="*/ 595 w 838"/>
                <a:gd name="T3" fmla="*/ 217 h 576"/>
                <a:gd name="T4" fmla="*/ 482 w 838"/>
                <a:gd name="T5" fmla="*/ 182 h 576"/>
                <a:gd name="T6" fmla="*/ 366 w 838"/>
                <a:gd name="T7" fmla="*/ 156 h 576"/>
                <a:gd name="T8" fmla="*/ 257 w 838"/>
                <a:gd name="T9" fmla="*/ 130 h 576"/>
                <a:gd name="T10" fmla="*/ 151 w 838"/>
                <a:gd name="T11" fmla="*/ 99 h 576"/>
                <a:gd name="T12" fmla="*/ 54 w 838"/>
                <a:gd name="T13" fmla="*/ 47 h 576"/>
                <a:gd name="T14" fmla="*/ 7 w 838"/>
                <a:gd name="T15" fmla="*/ 0 h 576"/>
                <a:gd name="T16" fmla="*/ 0 w 838"/>
                <a:gd name="T17" fmla="*/ 9 h 576"/>
                <a:gd name="T18" fmla="*/ 42 w 838"/>
                <a:gd name="T19" fmla="*/ 61 h 576"/>
                <a:gd name="T20" fmla="*/ 144 w 838"/>
                <a:gd name="T21" fmla="*/ 113 h 576"/>
                <a:gd name="T22" fmla="*/ 250 w 838"/>
                <a:gd name="T23" fmla="*/ 154 h 576"/>
                <a:gd name="T24" fmla="*/ 363 w 838"/>
                <a:gd name="T25" fmla="*/ 168 h 576"/>
                <a:gd name="T26" fmla="*/ 472 w 838"/>
                <a:gd name="T27" fmla="*/ 191 h 576"/>
                <a:gd name="T28" fmla="*/ 578 w 838"/>
                <a:gd name="T29" fmla="*/ 231 h 576"/>
                <a:gd name="T30" fmla="*/ 666 w 838"/>
                <a:gd name="T31" fmla="*/ 298 h 576"/>
                <a:gd name="T32" fmla="*/ 744 w 838"/>
                <a:gd name="T33" fmla="*/ 376 h 576"/>
                <a:gd name="T34" fmla="*/ 786 w 838"/>
                <a:gd name="T35" fmla="*/ 479 h 576"/>
                <a:gd name="T36" fmla="*/ 834 w 838"/>
                <a:gd name="T37" fmla="*/ 576 h 576"/>
                <a:gd name="T38" fmla="*/ 838 w 838"/>
                <a:gd name="T39" fmla="*/ 494 h 576"/>
                <a:gd name="T40" fmla="*/ 786 w 838"/>
                <a:gd name="T41" fmla="*/ 373 h 576"/>
                <a:gd name="T42" fmla="*/ 689 w 838"/>
                <a:gd name="T43" fmla="*/ 28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8" h="576">
                  <a:moveTo>
                    <a:pt x="689" y="283"/>
                  </a:moveTo>
                  <a:lnTo>
                    <a:pt x="595" y="217"/>
                  </a:lnTo>
                  <a:lnTo>
                    <a:pt x="482" y="182"/>
                  </a:lnTo>
                  <a:lnTo>
                    <a:pt x="366" y="156"/>
                  </a:lnTo>
                  <a:lnTo>
                    <a:pt x="257" y="130"/>
                  </a:lnTo>
                  <a:lnTo>
                    <a:pt x="151" y="99"/>
                  </a:lnTo>
                  <a:lnTo>
                    <a:pt x="54" y="47"/>
                  </a:lnTo>
                  <a:lnTo>
                    <a:pt x="7" y="0"/>
                  </a:lnTo>
                  <a:lnTo>
                    <a:pt x="0" y="9"/>
                  </a:lnTo>
                  <a:lnTo>
                    <a:pt x="42" y="61"/>
                  </a:lnTo>
                  <a:lnTo>
                    <a:pt x="144" y="113"/>
                  </a:lnTo>
                  <a:lnTo>
                    <a:pt x="250" y="154"/>
                  </a:lnTo>
                  <a:lnTo>
                    <a:pt x="363" y="168"/>
                  </a:lnTo>
                  <a:lnTo>
                    <a:pt x="472" y="191"/>
                  </a:lnTo>
                  <a:lnTo>
                    <a:pt x="578" y="231"/>
                  </a:lnTo>
                  <a:lnTo>
                    <a:pt x="666" y="298"/>
                  </a:lnTo>
                  <a:lnTo>
                    <a:pt x="744" y="376"/>
                  </a:lnTo>
                  <a:lnTo>
                    <a:pt x="786" y="479"/>
                  </a:lnTo>
                  <a:lnTo>
                    <a:pt x="834" y="576"/>
                  </a:lnTo>
                  <a:lnTo>
                    <a:pt x="838" y="494"/>
                  </a:lnTo>
                  <a:lnTo>
                    <a:pt x="786" y="373"/>
                  </a:lnTo>
                  <a:lnTo>
                    <a:pt x="689" y="28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Freeform 32"/>
            <p:cNvSpPr>
              <a:spLocks/>
            </p:cNvSpPr>
            <p:nvPr/>
          </p:nvSpPr>
          <p:spPr bwMode="auto">
            <a:xfrm>
              <a:off x="4320216" y="2920356"/>
              <a:ext cx="237058" cy="192900"/>
            </a:xfrm>
            <a:custGeom>
              <a:avLst/>
              <a:gdLst>
                <a:gd name="T0" fmla="*/ 204 w 204"/>
                <a:gd name="T1" fmla="*/ 12 h 166"/>
                <a:gd name="T2" fmla="*/ 196 w 204"/>
                <a:gd name="T3" fmla="*/ 0 h 166"/>
                <a:gd name="T4" fmla="*/ 97 w 204"/>
                <a:gd name="T5" fmla="*/ 130 h 166"/>
                <a:gd name="T6" fmla="*/ 0 w 204"/>
                <a:gd name="T7" fmla="*/ 166 h 166"/>
                <a:gd name="T8" fmla="*/ 100 w 204"/>
                <a:gd name="T9" fmla="*/ 140 h 166"/>
                <a:gd name="T10" fmla="*/ 201 w 204"/>
                <a:gd name="T11" fmla="*/ 15 h 166"/>
                <a:gd name="T12" fmla="*/ 204 w 204"/>
                <a:gd name="T13" fmla="*/ 1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66">
                  <a:moveTo>
                    <a:pt x="204" y="12"/>
                  </a:moveTo>
                  <a:lnTo>
                    <a:pt x="196" y="0"/>
                  </a:lnTo>
                  <a:lnTo>
                    <a:pt x="97" y="130"/>
                  </a:lnTo>
                  <a:lnTo>
                    <a:pt x="0" y="166"/>
                  </a:lnTo>
                  <a:lnTo>
                    <a:pt x="100" y="140"/>
                  </a:lnTo>
                  <a:lnTo>
                    <a:pt x="201" y="15"/>
                  </a:lnTo>
                  <a:lnTo>
                    <a:pt x="204" y="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Freeform 33"/>
            <p:cNvSpPr>
              <a:spLocks/>
            </p:cNvSpPr>
            <p:nvPr/>
          </p:nvSpPr>
          <p:spPr bwMode="auto">
            <a:xfrm>
              <a:off x="3139573" y="2264960"/>
              <a:ext cx="392773" cy="161525"/>
            </a:xfrm>
            <a:custGeom>
              <a:avLst/>
              <a:gdLst>
                <a:gd name="T0" fmla="*/ 338 w 338"/>
                <a:gd name="T1" fmla="*/ 5 h 139"/>
                <a:gd name="T2" fmla="*/ 334 w 338"/>
                <a:gd name="T3" fmla="*/ 0 h 139"/>
                <a:gd name="T4" fmla="*/ 329 w 338"/>
                <a:gd name="T5" fmla="*/ 2 h 139"/>
                <a:gd name="T6" fmla="*/ 189 w 338"/>
                <a:gd name="T7" fmla="*/ 125 h 139"/>
                <a:gd name="T8" fmla="*/ 0 w 338"/>
                <a:gd name="T9" fmla="*/ 139 h 139"/>
                <a:gd name="T10" fmla="*/ 192 w 338"/>
                <a:gd name="T11" fmla="*/ 130 h 139"/>
                <a:gd name="T12" fmla="*/ 336 w 338"/>
                <a:gd name="T13" fmla="*/ 9 h 139"/>
                <a:gd name="T14" fmla="*/ 338 w 338"/>
                <a:gd name="T15" fmla="*/ 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139">
                  <a:moveTo>
                    <a:pt x="338" y="5"/>
                  </a:moveTo>
                  <a:lnTo>
                    <a:pt x="334" y="0"/>
                  </a:lnTo>
                  <a:lnTo>
                    <a:pt x="329" y="2"/>
                  </a:lnTo>
                  <a:lnTo>
                    <a:pt x="189" y="125"/>
                  </a:lnTo>
                  <a:lnTo>
                    <a:pt x="0" y="139"/>
                  </a:lnTo>
                  <a:lnTo>
                    <a:pt x="192" y="130"/>
                  </a:lnTo>
                  <a:lnTo>
                    <a:pt x="336" y="9"/>
                  </a:lnTo>
                  <a:lnTo>
                    <a:pt x="338" y="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Freeform 34"/>
            <p:cNvSpPr>
              <a:spLocks/>
            </p:cNvSpPr>
            <p:nvPr/>
          </p:nvSpPr>
          <p:spPr bwMode="auto">
            <a:xfrm>
              <a:off x="4493361" y="842611"/>
              <a:ext cx="697230" cy="1359598"/>
            </a:xfrm>
            <a:custGeom>
              <a:avLst/>
              <a:gdLst>
                <a:gd name="T0" fmla="*/ 600 w 600"/>
                <a:gd name="T1" fmla="*/ 0 h 1170"/>
                <a:gd name="T2" fmla="*/ 591 w 600"/>
                <a:gd name="T3" fmla="*/ 123 h 1170"/>
                <a:gd name="T4" fmla="*/ 579 w 600"/>
                <a:gd name="T5" fmla="*/ 244 h 1170"/>
                <a:gd name="T6" fmla="*/ 546 w 600"/>
                <a:gd name="T7" fmla="*/ 364 h 1170"/>
                <a:gd name="T8" fmla="*/ 470 w 600"/>
                <a:gd name="T9" fmla="*/ 449 h 1170"/>
                <a:gd name="T10" fmla="*/ 381 w 600"/>
                <a:gd name="T11" fmla="*/ 511 h 1170"/>
                <a:gd name="T12" fmla="*/ 291 w 600"/>
                <a:gd name="T13" fmla="*/ 577 h 1170"/>
                <a:gd name="T14" fmla="*/ 196 w 600"/>
                <a:gd name="T15" fmla="*/ 645 h 1170"/>
                <a:gd name="T16" fmla="*/ 118 w 600"/>
                <a:gd name="T17" fmla="*/ 730 h 1170"/>
                <a:gd name="T18" fmla="*/ 47 w 600"/>
                <a:gd name="T19" fmla="*/ 820 h 1170"/>
                <a:gd name="T20" fmla="*/ 3 w 600"/>
                <a:gd name="T21" fmla="*/ 955 h 1170"/>
                <a:gd name="T22" fmla="*/ 0 w 600"/>
                <a:gd name="T23" fmla="*/ 1094 h 1170"/>
                <a:gd name="T24" fmla="*/ 45 w 600"/>
                <a:gd name="T25" fmla="*/ 1170 h 1170"/>
                <a:gd name="T26" fmla="*/ 38 w 600"/>
                <a:gd name="T27" fmla="*/ 1000 h 1170"/>
                <a:gd name="T28" fmla="*/ 83 w 600"/>
                <a:gd name="T29" fmla="*/ 841 h 1170"/>
                <a:gd name="T30" fmla="*/ 144 w 600"/>
                <a:gd name="T31" fmla="*/ 752 h 1170"/>
                <a:gd name="T32" fmla="*/ 218 w 600"/>
                <a:gd name="T33" fmla="*/ 667 h 1170"/>
                <a:gd name="T34" fmla="*/ 307 w 600"/>
                <a:gd name="T35" fmla="*/ 598 h 1170"/>
                <a:gd name="T36" fmla="*/ 388 w 600"/>
                <a:gd name="T37" fmla="*/ 520 h 1170"/>
                <a:gd name="T38" fmla="*/ 477 w 600"/>
                <a:gd name="T39" fmla="*/ 452 h 1170"/>
                <a:gd name="T40" fmla="*/ 548 w 600"/>
                <a:gd name="T41" fmla="*/ 364 h 1170"/>
                <a:gd name="T42" fmla="*/ 581 w 600"/>
                <a:gd name="T43" fmla="*/ 246 h 1170"/>
                <a:gd name="T44" fmla="*/ 600 w 600"/>
                <a:gd name="T45" fmla="*/ 123 h 1170"/>
                <a:gd name="T46" fmla="*/ 588 w 600"/>
                <a:gd name="T47" fmla="*/ 0 h 1170"/>
                <a:gd name="T48" fmla="*/ 600 w 600"/>
                <a:gd name="T49" fmla="*/ 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0" h="1170">
                  <a:moveTo>
                    <a:pt x="600" y="0"/>
                  </a:moveTo>
                  <a:lnTo>
                    <a:pt x="591" y="123"/>
                  </a:lnTo>
                  <a:lnTo>
                    <a:pt x="579" y="244"/>
                  </a:lnTo>
                  <a:lnTo>
                    <a:pt x="546" y="364"/>
                  </a:lnTo>
                  <a:lnTo>
                    <a:pt x="470" y="449"/>
                  </a:lnTo>
                  <a:lnTo>
                    <a:pt x="381" y="511"/>
                  </a:lnTo>
                  <a:lnTo>
                    <a:pt x="291" y="577"/>
                  </a:lnTo>
                  <a:lnTo>
                    <a:pt x="196" y="645"/>
                  </a:lnTo>
                  <a:lnTo>
                    <a:pt x="118" y="730"/>
                  </a:lnTo>
                  <a:lnTo>
                    <a:pt x="47" y="820"/>
                  </a:lnTo>
                  <a:lnTo>
                    <a:pt x="3" y="955"/>
                  </a:lnTo>
                  <a:lnTo>
                    <a:pt x="0" y="1094"/>
                  </a:lnTo>
                  <a:lnTo>
                    <a:pt x="45" y="1170"/>
                  </a:lnTo>
                  <a:lnTo>
                    <a:pt x="38" y="1000"/>
                  </a:lnTo>
                  <a:lnTo>
                    <a:pt x="83" y="841"/>
                  </a:lnTo>
                  <a:lnTo>
                    <a:pt x="144" y="752"/>
                  </a:lnTo>
                  <a:lnTo>
                    <a:pt x="218" y="667"/>
                  </a:lnTo>
                  <a:lnTo>
                    <a:pt x="307" y="598"/>
                  </a:lnTo>
                  <a:lnTo>
                    <a:pt x="388" y="520"/>
                  </a:lnTo>
                  <a:lnTo>
                    <a:pt x="477" y="452"/>
                  </a:lnTo>
                  <a:lnTo>
                    <a:pt x="548" y="364"/>
                  </a:lnTo>
                  <a:lnTo>
                    <a:pt x="581" y="246"/>
                  </a:lnTo>
                  <a:lnTo>
                    <a:pt x="600" y="123"/>
                  </a:lnTo>
                  <a:lnTo>
                    <a:pt x="588" y="0"/>
                  </a:lnTo>
                  <a:lnTo>
                    <a:pt x="60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0" name="矩形 539"/>
            <p:cNvSpPr/>
            <p:nvPr/>
          </p:nvSpPr>
          <p:spPr>
            <a:xfrm>
              <a:off x="274722" y="4791789"/>
              <a:ext cx="141467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smtClean="0">
                  <a:solidFill>
                    <a:prstClr val="white">
                      <a:alpha val="48000"/>
                    </a:prstClr>
                  </a:solidFill>
                  <a:latin typeface="Arial" pitchFamily="34" charset="0"/>
                  <a:cs typeface="Arial" pitchFamily="34" charset="0"/>
                </a:rPr>
                <a:t>2013.9.10</a:t>
              </a:r>
              <a:endParaRPr lang="zh-CN" altLang="en-US" sz="1200" dirty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" name="Freeform 207"/>
            <p:cNvSpPr>
              <a:spLocks noEditPoints="1"/>
            </p:cNvSpPr>
            <p:nvPr/>
          </p:nvSpPr>
          <p:spPr bwMode="auto">
            <a:xfrm>
              <a:off x="5373614" y="1764037"/>
              <a:ext cx="109233" cy="435768"/>
            </a:xfrm>
            <a:custGeom>
              <a:avLst/>
              <a:gdLst>
                <a:gd name="T0" fmla="*/ 12 w 40"/>
                <a:gd name="T1" fmla="*/ 20 h 159"/>
                <a:gd name="T2" fmla="*/ 9 w 40"/>
                <a:gd name="T3" fmla="*/ 40 h 159"/>
                <a:gd name="T4" fmla="*/ 8 w 40"/>
                <a:gd name="T5" fmla="*/ 50 h 159"/>
                <a:gd name="T6" fmla="*/ 13 w 40"/>
                <a:gd name="T7" fmla="*/ 60 h 159"/>
                <a:gd name="T8" fmla="*/ 21 w 40"/>
                <a:gd name="T9" fmla="*/ 108 h 159"/>
                <a:gd name="T10" fmla="*/ 34 w 40"/>
                <a:gd name="T11" fmla="*/ 122 h 159"/>
                <a:gd name="T12" fmla="*/ 12 w 40"/>
                <a:gd name="T13" fmla="*/ 155 h 159"/>
                <a:gd name="T14" fmla="*/ 4 w 40"/>
                <a:gd name="T15" fmla="*/ 146 h 159"/>
                <a:gd name="T16" fmla="*/ 0 w 40"/>
                <a:gd name="T17" fmla="*/ 137 h 159"/>
                <a:gd name="T18" fmla="*/ 7 w 40"/>
                <a:gd name="T19" fmla="*/ 116 h 159"/>
                <a:gd name="T20" fmla="*/ 15 w 40"/>
                <a:gd name="T21" fmla="*/ 110 h 159"/>
                <a:gd name="T22" fmla="*/ 18 w 40"/>
                <a:gd name="T23" fmla="*/ 103 h 159"/>
                <a:gd name="T24" fmla="*/ 20 w 40"/>
                <a:gd name="T25" fmla="*/ 78 h 159"/>
                <a:gd name="T26" fmla="*/ 5 w 40"/>
                <a:gd name="T27" fmla="*/ 50 h 159"/>
                <a:gd name="T28" fmla="*/ 7 w 40"/>
                <a:gd name="T29" fmla="*/ 10 h 159"/>
                <a:gd name="T30" fmla="*/ 8 w 40"/>
                <a:gd name="T31" fmla="*/ 8 h 159"/>
                <a:gd name="T32" fmla="*/ 11 w 40"/>
                <a:gd name="T33" fmla="*/ 14 h 159"/>
                <a:gd name="T34" fmla="*/ 9 w 40"/>
                <a:gd name="T35" fmla="*/ 23 h 159"/>
                <a:gd name="T36" fmla="*/ 9 w 40"/>
                <a:gd name="T37" fmla="*/ 27 h 159"/>
                <a:gd name="T38" fmla="*/ 9 w 40"/>
                <a:gd name="T39" fmla="*/ 27 h 159"/>
                <a:gd name="T40" fmla="*/ 7 w 40"/>
                <a:gd name="T41" fmla="*/ 28 h 159"/>
                <a:gd name="T42" fmla="*/ 5 w 40"/>
                <a:gd name="T43" fmla="*/ 42 h 159"/>
                <a:gd name="T44" fmla="*/ 5 w 40"/>
                <a:gd name="T45" fmla="*/ 42 h 159"/>
                <a:gd name="T46" fmla="*/ 22 w 40"/>
                <a:gd name="T47" fmla="*/ 81 h 159"/>
                <a:gd name="T48" fmla="*/ 24 w 40"/>
                <a:gd name="T49" fmla="*/ 87 h 159"/>
                <a:gd name="T50" fmla="*/ 24 w 40"/>
                <a:gd name="T51" fmla="*/ 87 h 159"/>
                <a:gd name="T52" fmla="*/ 23 w 40"/>
                <a:gd name="T53" fmla="*/ 94 h 159"/>
                <a:gd name="T54" fmla="*/ 14 w 40"/>
                <a:gd name="T55" fmla="*/ 114 h 159"/>
                <a:gd name="T56" fmla="*/ 14 w 40"/>
                <a:gd name="T57" fmla="*/ 114 h 159"/>
                <a:gd name="T58" fmla="*/ 23 w 40"/>
                <a:gd name="T59" fmla="*/ 113 h 159"/>
                <a:gd name="T60" fmla="*/ 14 w 40"/>
                <a:gd name="T61" fmla="*/ 116 h 159"/>
                <a:gd name="T62" fmla="*/ 15 w 40"/>
                <a:gd name="T63" fmla="*/ 127 h 159"/>
                <a:gd name="T64" fmla="*/ 18 w 40"/>
                <a:gd name="T65" fmla="*/ 116 h 159"/>
                <a:gd name="T66" fmla="*/ 20 w 40"/>
                <a:gd name="T67" fmla="*/ 118 h 159"/>
                <a:gd name="T68" fmla="*/ 33 w 40"/>
                <a:gd name="T69" fmla="*/ 128 h 159"/>
                <a:gd name="T70" fmla="*/ 14 w 40"/>
                <a:gd name="T71" fmla="*/ 116 h 159"/>
                <a:gd name="T72" fmla="*/ 5 w 40"/>
                <a:gd name="T73" fmla="*/ 120 h 159"/>
                <a:gd name="T74" fmla="*/ 2 w 40"/>
                <a:gd name="T75" fmla="*/ 126 h 159"/>
                <a:gd name="T76" fmla="*/ 2 w 40"/>
                <a:gd name="T77" fmla="*/ 126 h 159"/>
                <a:gd name="T78" fmla="*/ 6 w 40"/>
                <a:gd name="T79" fmla="*/ 131 h 159"/>
                <a:gd name="T80" fmla="*/ 7 w 40"/>
                <a:gd name="T81" fmla="*/ 141 h 159"/>
                <a:gd name="T82" fmla="*/ 5 w 40"/>
                <a:gd name="T83" fmla="*/ 141 h 159"/>
                <a:gd name="T84" fmla="*/ 32 w 40"/>
                <a:gd name="T85" fmla="*/ 129 h 159"/>
                <a:gd name="T86" fmla="*/ 30 w 40"/>
                <a:gd name="T87" fmla="*/ 130 h 159"/>
                <a:gd name="T88" fmla="*/ 11 w 40"/>
                <a:gd name="T89" fmla="*/ 155 h 159"/>
                <a:gd name="T90" fmla="*/ 10 w 40"/>
                <a:gd name="T91" fmla="*/ 154 h 159"/>
                <a:gd name="T92" fmla="*/ 20 w 40"/>
                <a:gd name="T93" fmla="*/ 155 h 159"/>
                <a:gd name="T94" fmla="*/ 20 w 40"/>
                <a:gd name="T95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" h="159">
                  <a:moveTo>
                    <a:pt x="11" y="14"/>
                  </a:moveTo>
                  <a:cubicBezTo>
                    <a:pt x="11" y="16"/>
                    <a:pt x="12" y="19"/>
                    <a:pt x="12" y="20"/>
                  </a:cubicBezTo>
                  <a:cubicBezTo>
                    <a:pt x="12" y="22"/>
                    <a:pt x="11" y="25"/>
                    <a:pt x="12" y="27"/>
                  </a:cubicBezTo>
                  <a:cubicBezTo>
                    <a:pt x="11" y="31"/>
                    <a:pt x="9" y="35"/>
                    <a:pt x="9" y="40"/>
                  </a:cubicBezTo>
                  <a:cubicBezTo>
                    <a:pt x="9" y="40"/>
                    <a:pt x="8" y="40"/>
                    <a:pt x="8" y="41"/>
                  </a:cubicBezTo>
                  <a:cubicBezTo>
                    <a:pt x="8" y="44"/>
                    <a:pt x="6" y="47"/>
                    <a:pt x="8" y="50"/>
                  </a:cubicBezTo>
                  <a:cubicBezTo>
                    <a:pt x="8" y="50"/>
                    <a:pt x="7" y="50"/>
                    <a:pt x="8" y="51"/>
                  </a:cubicBezTo>
                  <a:cubicBezTo>
                    <a:pt x="9" y="54"/>
                    <a:pt x="10" y="58"/>
                    <a:pt x="13" y="60"/>
                  </a:cubicBezTo>
                  <a:cubicBezTo>
                    <a:pt x="18" y="66"/>
                    <a:pt x="20" y="73"/>
                    <a:pt x="25" y="79"/>
                  </a:cubicBezTo>
                  <a:cubicBezTo>
                    <a:pt x="30" y="90"/>
                    <a:pt x="26" y="101"/>
                    <a:pt x="21" y="108"/>
                  </a:cubicBezTo>
                  <a:cubicBezTo>
                    <a:pt x="21" y="111"/>
                    <a:pt x="24" y="111"/>
                    <a:pt x="26" y="110"/>
                  </a:cubicBezTo>
                  <a:cubicBezTo>
                    <a:pt x="30" y="113"/>
                    <a:pt x="31" y="118"/>
                    <a:pt x="34" y="122"/>
                  </a:cubicBezTo>
                  <a:cubicBezTo>
                    <a:pt x="40" y="135"/>
                    <a:pt x="32" y="145"/>
                    <a:pt x="27" y="154"/>
                  </a:cubicBezTo>
                  <a:cubicBezTo>
                    <a:pt x="24" y="159"/>
                    <a:pt x="16" y="158"/>
                    <a:pt x="12" y="155"/>
                  </a:cubicBezTo>
                  <a:cubicBezTo>
                    <a:pt x="12" y="155"/>
                    <a:pt x="12" y="156"/>
                    <a:pt x="11" y="156"/>
                  </a:cubicBezTo>
                  <a:cubicBezTo>
                    <a:pt x="7" y="154"/>
                    <a:pt x="6" y="149"/>
                    <a:pt x="4" y="146"/>
                  </a:cubicBezTo>
                  <a:cubicBezTo>
                    <a:pt x="4" y="145"/>
                    <a:pt x="3" y="145"/>
                    <a:pt x="2" y="144"/>
                  </a:cubicBezTo>
                  <a:cubicBezTo>
                    <a:pt x="1" y="142"/>
                    <a:pt x="0" y="139"/>
                    <a:pt x="0" y="137"/>
                  </a:cubicBezTo>
                  <a:cubicBezTo>
                    <a:pt x="0" y="131"/>
                    <a:pt x="1" y="122"/>
                    <a:pt x="4" y="119"/>
                  </a:cubicBezTo>
                  <a:cubicBezTo>
                    <a:pt x="5" y="118"/>
                    <a:pt x="6" y="117"/>
                    <a:pt x="7" y="116"/>
                  </a:cubicBezTo>
                  <a:cubicBezTo>
                    <a:pt x="9" y="113"/>
                    <a:pt x="12" y="112"/>
                    <a:pt x="15" y="112"/>
                  </a:cubicBezTo>
                  <a:cubicBezTo>
                    <a:pt x="16" y="111"/>
                    <a:pt x="15" y="111"/>
                    <a:pt x="15" y="110"/>
                  </a:cubicBezTo>
                  <a:cubicBezTo>
                    <a:pt x="16" y="108"/>
                    <a:pt x="17" y="107"/>
                    <a:pt x="19" y="105"/>
                  </a:cubicBezTo>
                  <a:cubicBezTo>
                    <a:pt x="19" y="105"/>
                    <a:pt x="19" y="104"/>
                    <a:pt x="18" y="103"/>
                  </a:cubicBezTo>
                  <a:cubicBezTo>
                    <a:pt x="22" y="98"/>
                    <a:pt x="21" y="90"/>
                    <a:pt x="21" y="83"/>
                  </a:cubicBezTo>
                  <a:cubicBezTo>
                    <a:pt x="20" y="81"/>
                    <a:pt x="20" y="80"/>
                    <a:pt x="20" y="78"/>
                  </a:cubicBezTo>
                  <a:cubicBezTo>
                    <a:pt x="19" y="74"/>
                    <a:pt x="16" y="72"/>
                    <a:pt x="14" y="68"/>
                  </a:cubicBezTo>
                  <a:cubicBezTo>
                    <a:pt x="11" y="63"/>
                    <a:pt x="8" y="56"/>
                    <a:pt x="5" y="50"/>
                  </a:cubicBezTo>
                  <a:cubicBezTo>
                    <a:pt x="4" y="46"/>
                    <a:pt x="2" y="42"/>
                    <a:pt x="4" y="37"/>
                  </a:cubicBezTo>
                  <a:cubicBezTo>
                    <a:pt x="4" y="28"/>
                    <a:pt x="10" y="19"/>
                    <a:pt x="7" y="10"/>
                  </a:cubicBezTo>
                  <a:cubicBezTo>
                    <a:pt x="5" y="8"/>
                    <a:pt x="4" y="5"/>
                    <a:pt x="3" y="4"/>
                  </a:cubicBezTo>
                  <a:cubicBezTo>
                    <a:pt x="5" y="0"/>
                    <a:pt x="6" y="6"/>
                    <a:pt x="8" y="8"/>
                  </a:cubicBezTo>
                  <a:cubicBezTo>
                    <a:pt x="8" y="9"/>
                    <a:pt x="9" y="10"/>
                    <a:pt x="9" y="10"/>
                  </a:cubicBezTo>
                  <a:cubicBezTo>
                    <a:pt x="10" y="12"/>
                    <a:pt x="10" y="14"/>
                    <a:pt x="11" y="14"/>
                  </a:cubicBezTo>
                  <a:close/>
                  <a:moveTo>
                    <a:pt x="9" y="24"/>
                  </a:moveTo>
                  <a:cubicBezTo>
                    <a:pt x="9" y="23"/>
                    <a:pt x="10" y="23"/>
                    <a:pt x="9" y="23"/>
                  </a:cubicBezTo>
                  <a:cubicBezTo>
                    <a:pt x="9" y="23"/>
                    <a:pt x="9" y="24"/>
                    <a:pt x="9" y="24"/>
                  </a:cubicBezTo>
                  <a:close/>
                  <a:moveTo>
                    <a:pt x="9" y="27"/>
                  </a:moveTo>
                  <a:cubicBezTo>
                    <a:pt x="9" y="27"/>
                    <a:pt x="10" y="25"/>
                    <a:pt x="9" y="24"/>
                  </a:cubicBezTo>
                  <a:cubicBezTo>
                    <a:pt x="9" y="25"/>
                    <a:pt x="9" y="26"/>
                    <a:pt x="9" y="27"/>
                  </a:cubicBezTo>
                  <a:close/>
                  <a:moveTo>
                    <a:pt x="6" y="36"/>
                  </a:moveTo>
                  <a:cubicBezTo>
                    <a:pt x="7" y="34"/>
                    <a:pt x="8" y="31"/>
                    <a:pt x="7" y="28"/>
                  </a:cubicBezTo>
                  <a:cubicBezTo>
                    <a:pt x="7" y="31"/>
                    <a:pt x="5" y="33"/>
                    <a:pt x="6" y="36"/>
                  </a:cubicBezTo>
                  <a:close/>
                  <a:moveTo>
                    <a:pt x="5" y="42"/>
                  </a:moveTo>
                  <a:cubicBezTo>
                    <a:pt x="5" y="41"/>
                    <a:pt x="5" y="41"/>
                    <a:pt x="5" y="40"/>
                  </a:cubicBezTo>
                  <a:cubicBezTo>
                    <a:pt x="5" y="40"/>
                    <a:pt x="5" y="41"/>
                    <a:pt x="5" y="42"/>
                  </a:cubicBezTo>
                  <a:close/>
                  <a:moveTo>
                    <a:pt x="23" y="83"/>
                  </a:moveTo>
                  <a:cubicBezTo>
                    <a:pt x="23" y="83"/>
                    <a:pt x="23" y="82"/>
                    <a:pt x="22" y="81"/>
                  </a:cubicBezTo>
                  <a:cubicBezTo>
                    <a:pt x="22" y="82"/>
                    <a:pt x="22" y="83"/>
                    <a:pt x="23" y="83"/>
                  </a:cubicBezTo>
                  <a:close/>
                  <a:moveTo>
                    <a:pt x="24" y="87"/>
                  </a:moveTo>
                  <a:cubicBezTo>
                    <a:pt x="24" y="87"/>
                    <a:pt x="24" y="86"/>
                    <a:pt x="24" y="86"/>
                  </a:cubicBezTo>
                  <a:cubicBezTo>
                    <a:pt x="24" y="86"/>
                    <a:pt x="24" y="87"/>
                    <a:pt x="24" y="87"/>
                  </a:cubicBezTo>
                  <a:close/>
                  <a:moveTo>
                    <a:pt x="22" y="101"/>
                  </a:moveTo>
                  <a:cubicBezTo>
                    <a:pt x="23" y="99"/>
                    <a:pt x="24" y="96"/>
                    <a:pt x="23" y="94"/>
                  </a:cubicBezTo>
                  <a:cubicBezTo>
                    <a:pt x="23" y="96"/>
                    <a:pt x="23" y="99"/>
                    <a:pt x="22" y="101"/>
                  </a:cubicBezTo>
                  <a:close/>
                  <a:moveTo>
                    <a:pt x="14" y="114"/>
                  </a:moveTo>
                  <a:cubicBezTo>
                    <a:pt x="14" y="114"/>
                    <a:pt x="14" y="114"/>
                    <a:pt x="15" y="114"/>
                  </a:cubicBezTo>
                  <a:cubicBezTo>
                    <a:pt x="15" y="113"/>
                    <a:pt x="14" y="114"/>
                    <a:pt x="14" y="114"/>
                  </a:cubicBezTo>
                  <a:close/>
                  <a:moveTo>
                    <a:pt x="24" y="113"/>
                  </a:moveTo>
                  <a:cubicBezTo>
                    <a:pt x="24" y="113"/>
                    <a:pt x="23" y="113"/>
                    <a:pt x="23" y="113"/>
                  </a:cubicBezTo>
                  <a:cubicBezTo>
                    <a:pt x="23" y="113"/>
                    <a:pt x="24" y="114"/>
                    <a:pt x="24" y="113"/>
                  </a:cubicBezTo>
                  <a:close/>
                  <a:moveTo>
                    <a:pt x="14" y="116"/>
                  </a:moveTo>
                  <a:cubicBezTo>
                    <a:pt x="9" y="118"/>
                    <a:pt x="8" y="124"/>
                    <a:pt x="6" y="128"/>
                  </a:cubicBezTo>
                  <a:cubicBezTo>
                    <a:pt x="9" y="126"/>
                    <a:pt x="13" y="129"/>
                    <a:pt x="15" y="127"/>
                  </a:cubicBezTo>
                  <a:cubicBezTo>
                    <a:pt x="14" y="123"/>
                    <a:pt x="15" y="118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8" y="117"/>
                    <a:pt x="19" y="117"/>
                    <a:pt x="19" y="118"/>
                  </a:cubicBezTo>
                  <a:cubicBezTo>
                    <a:pt x="19" y="118"/>
                    <a:pt x="20" y="118"/>
                    <a:pt x="20" y="118"/>
                  </a:cubicBezTo>
                  <a:cubicBezTo>
                    <a:pt x="21" y="121"/>
                    <a:pt x="19" y="124"/>
                    <a:pt x="21" y="127"/>
                  </a:cubicBezTo>
                  <a:cubicBezTo>
                    <a:pt x="26" y="126"/>
                    <a:pt x="31" y="125"/>
                    <a:pt x="33" y="128"/>
                  </a:cubicBezTo>
                  <a:cubicBezTo>
                    <a:pt x="32" y="123"/>
                    <a:pt x="29" y="119"/>
                    <a:pt x="25" y="118"/>
                  </a:cubicBezTo>
                  <a:cubicBezTo>
                    <a:pt x="23" y="116"/>
                    <a:pt x="17" y="114"/>
                    <a:pt x="14" y="116"/>
                  </a:cubicBezTo>
                  <a:close/>
                  <a:moveTo>
                    <a:pt x="4" y="122"/>
                  </a:moveTo>
                  <a:cubicBezTo>
                    <a:pt x="4" y="122"/>
                    <a:pt x="5" y="121"/>
                    <a:pt x="5" y="120"/>
                  </a:cubicBezTo>
                  <a:cubicBezTo>
                    <a:pt x="4" y="121"/>
                    <a:pt x="4" y="121"/>
                    <a:pt x="4" y="122"/>
                  </a:cubicBezTo>
                  <a:close/>
                  <a:moveTo>
                    <a:pt x="2" y="126"/>
                  </a:moveTo>
                  <a:cubicBezTo>
                    <a:pt x="2" y="125"/>
                    <a:pt x="3" y="125"/>
                    <a:pt x="3" y="124"/>
                  </a:cubicBezTo>
                  <a:cubicBezTo>
                    <a:pt x="2" y="124"/>
                    <a:pt x="2" y="125"/>
                    <a:pt x="2" y="126"/>
                  </a:cubicBezTo>
                  <a:close/>
                  <a:moveTo>
                    <a:pt x="13" y="131"/>
                  </a:moveTo>
                  <a:cubicBezTo>
                    <a:pt x="11" y="131"/>
                    <a:pt x="8" y="130"/>
                    <a:pt x="6" y="131"/>
                  </a:cubicBezTo>
                  <a:cubicBezTo>
                    <a:pt x="6" y="132"/>
                    <a:pt x="6" y="133"/>
                    <a:pt x="7" y="135"/>
                  </a:cubicBezTo>
                  <a:cubicBezTo>
                    <a:pt x="4" y="136"/>
                    <a:pt x="7" y="139"/>
                    <a:pt x="7" y="141"/>
                  </a:cubicBezTo>
                  <a:cubicBezTo>
                    <a:pt x="5" y="141"/>
                    <a:pt x="5" y="137"/>
                    <a:pt x="4" y="135"/>
                  </a:cubicBezTo>
                  <a:cubicBezTo>
                    <a:pt x="4" y="136"/>
                    <a:pt x="4" y="140"/>
                    <a:pt x="5" y="141"/>
                  </a:cubicBezTo>
                  <a:cubicBezTo>
                    <a:pt x="5" y="153"/>
                    <a:pt x="21" y="154"/>
                    <a:pt x="27" y="146"/>
                  </a:cubicBezTo>
                  <a:cubicBezTo>
                    <a:pt x="31" y="141"/>
                    <a:pt x="32" y="134"/>
                    <a:pt x="32" y="129"/>
                  </a:cubicBezTo>
                  <a:cubicBezTo>
                    <a:pt x="32" y="129"/>
                    <a:pt x="31" y="129"/>
                    <a:pt x="30" y="129"/>
                  </a:cubicBezTo>
                  <a:cubicBezTo>
                    <a:pt x="30" y="129"/>
                    <a:pt x="30" y="130"/>
                    <a:pt x="30" y="130"/>
                  </a:cubicBezTo>
                  <a:cubicBezTo>
                    <a:pt x="25" y="129"/>
                    <a:pt x="18" y="131"/>
                    <a:pt x="13" y="131"/>
                  </a:cubicBezTo>
                  <a:close/>
                  <a:moveTo>
                    <a:pt x="11" y="155"/>
                  </a:moveTo>
                  <a:cubicBezTo>
                    <a:pt x="11" y="155"/>
                    <a:pt x="11" y="154"/>
                    <a:pt x="11" y="154"/>
                  </a:cubicBezTo>
                  <a:cubicBezTo>
                    <a:pt x="11" y="154"/>
                    <a:pt x="11" y="154"/>
                    <a:pt x="10" y="154"/>
                  </a:cubicBezTo>
                  <a:cubicBezTo>
                    <a:pt x="10" y="155"/>
                    <a:pt x="11" y="155"/>
                    <a:pt x="11" y="155"/>
                  </a:cubicBezTo>
                  <a:close/>
                  <a:moveTo>
                    <a:pt x="20" y="155"/>
                  </a:moveTo>
                  <a:cubicBezTo>
                    <a:pt x="22" y="156"/>
                    <a:pt x="25" y="154"/>
                    <a:pt x="26" y="153"/>
                  </a:cubicBezTo>
                  <a:cubicBezTo>
                    <a:pt x="24" y="153"/>
                    <a:pt x="23" y="155"/>
                    <a:pt x="20" y="15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2" name="组合 541"/>
            <p:cNvGrpSpPr/>
            <p:nvPr/>
          </p:nvGrpSpPr>
          <p:grpSpPr>
            <a:xfrm>
              <a:off x="4851853" y="2524017"/>
              <a:ext cx="252165" cy="318401"/>
              <a:chOff x="4851853" y="2524017"/>
              <a:chExt cx="252165" cy="318401"/>
            </a:xfrm>
          </p:grpSpPr>
          <p:sp>
            <p:nvSpPr>
              <p:cNvPr id="819" name="Freeform 208"/>
              <p:cNvSpPr>
                <a:spLocks noEditPoints="1"/>
              </p:cNvSpPr>
              <p:nvPr/>
            </p:nvSpPr>
            <p:spPr bwMode="auto">
              <a:xfrm>
                <a:off x="4898336" y="2620467"/>
                <a:ext cx="170821" cy="161525"/>
              </a:xfrm>
              <a:custGeom>
                <a:avLst/>
                <a:gdLst>
                  <a:gd name="T0" fmla="*/ 44 w 62"/>
                  <a:gd name="T1" fmla="*/ 50 h 59"/>
                  <a:gd name="T2" fmla="*/ 42 w 62"/>
                  <a:gd name="T3" fmla="*/ 50 h 59"/>
                  <a:gd name="T4" fmla="*/ 3 w 62"/>
                  <a:gd name="T5" fmla="*/ 38 h 59"/>
                  <a:gd name="T6" fmla="*/ 4 w 62"/>
                  <a:gd name="T7" fmla="*/ 36 h 59"/>
                  <a:gd name="T8" fmla="*/ 6 w 62"/>
                  <a:gd name="T9" fmla="*/ 15 h 59"/>
                  <a:gd name="T10" fmla="*/ 9 w 62"/>
                  <a:gd name="T11" fmla="*/ 15 h 59"/>
                  <a:gd name="T12" fmla="*/ 55 w 62"/>
                  <a:gd name="T13" fmla="*/ 13 h 59"/>
                  <a:gd name="T14" fmla="*/ 52 w 62"/>
                  <a:gd name="T15" fmla="*/ 42 h 59"/>
                  <a:gd name="T16" fmla="*/ 44 w 62"/>
                  <a:gd name="T17" fmla="*/ 50 h 59"/>
                  <a:gd name="T18" fmla="*/ 19 w 62"/>
                  <a:gd name="T19" fmla="*/ 10 h 59"/>
                  <a:gd name="T20" fmla="*/ 6 w 62"/>
                  <a:gd name="T21" fmla="*/ 35 h 59"/>
                  <a:gd name="T22" fmla="*/ 12 w 62"/>
                  <a:gd name="T23" fmla="*/ 32 h 59"/>
                  <a:gd name="T24" fmla="*/ 7 w 62"/>
                  <a:gd name="T25" fmla="*/ 37 h 59"/>
                  <a:gd name="T26" fmla="*/ 41 w 62"/>
                  <a:gd name="T27" fmla="*/ 48 h 59"/>
                  <a:gd name="T28" fmla="*/ 39 w 62"/>
                  <a:gd name="T29" fmla="*/ 45 h 59"/>
                  <a:gd name="T30" fmla="*/ 40 w 62"/>
                  <a:gd name="T31" fmla="*/ 43 h 59"/>
                  <a:gd name="T32" fmla="*/ 43 w 62"/>
                  <a:gd name="T33" fmla="*/ 47 h 59"/>
                  <a:gd name="T34" fmla="*/ 54 w 62"/>
                  <a:gd name="T35" fmla="*/ 16 h 59"/>
                  <a:gd name="T36" fmla="*/ 47 w 62"/>
                  <a:gd name="T37" fmla="*/ 20 h 59"/>
                  <a:gd name="T38" fmla="*/ 53 w 62"/>
                  <a:gd name="T39" fmla="*/ 14 h 59"/>
                  <a:gd name="T40" fmla="*/ 19 w 62"/>
                  <a:gd name="T41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2" h="59">
                    <a:moveTo>
                      <a:pt x="44" y="50"/>
                    </a:moveTo>
                    <a:cubicBezTo>
                      <a:pt x="43" y="51"/>
                      <a:pt x="43" y="50"/>
                      <a:pt x="42" y="50"/>
                    </a:cubicBezTo>
                    <a:cubicBezTo>
                      <a:pt x="27" y="59"/>
                      <a:pt x="13" y="50"/>
                      <a:pt x="3" y="38"/>
                    </a:cubicBezTo>
                    <a:cubicBezTo>
                      <a:pt x="3" y="37"/>
                      <a:pt x="4" y="37"/>
                      <a:pt x="4" y="36"/>
                    </a:cubicBezTo>
                    <a:cubicBezTo>
                      <a:pt x="0" y="28"/>
                      <a:pt x="2" y="21"/>
                      <a:pt x="6" y="15"/>
                    </a:cubicBezTo>
                    <a:cubicBezTo>
                      <a:pt x="7" y="15"/>
                      <a:pt x="8" y="14"/>
                      <a:pt x="9" y="15"/>
                    </a:cubicBezTo>
                    <a:cubicBezTo>
                      <a:pt x="23" y="1"/>
                      <a:pt x="46" y="0"/>
                      <a:pt x="55" y="13"/>
                    </a:cubicBezTo>
                    <a:cubicBezTo>
                      <a:pt x="62" y="23"/>
                      <a:pt x="57" y="36"/>
                      <a:pt x="52" y="42"/>
                    </a:cubicBezTo>
                    <a:cubicBezTo>
                      <a:pt x="50" y="45"/>
                      <a:pt x="45" y="47"/>
                      <a:pt x="44" y="50"/>
                    </a:cubicBezTo>
                    <a:close/>
                    <a:moveTo>
                      <a:pt x="19" y="10"/>
                    </a:moveTo>
                    <a:cubicBezTo>
                      <a:pt x="9" y="15"/>
                      <a:pt x="3" y="23"/>
                      <a:pt x="6" y="35"/>
                    </a:cubicBezTo>
                    <a:cubicBezTo>
                      <a:pt x="8" y="35"/>
                      <a:pt x="10" y="31"/>
                      <a:pt x="12" y="32"/>
                    </a:cubicBezTo>
                    <a:cubicBezTo>
                      <a:pt x="11" y="34"/>
                      <a:pt x="9" y="35"/>
                      <a:pt x="7" y="37"/>
                    </a:cubicBezTo>
                    <a:cubicBezTo>
                      <a:pt x="15" y="50"/>
                      <a:pt x="28" y="55"/>
                      <a:pt x="41" y="48"/>
                    </a:cubicBezTo>
                    <a:cubicBezTo>
                      <a:pt x="41" y="46"/>
                      <a:pt x="39" y="46"/>
                      <a:pt x="39" y="45"/>
                    </a:cubicBezTo>
                    <a:cubicBezTo>
                      <a:pt x="39" y="44"/>
                      <a:pt x="39" y="44"/>
                      <a:pt x="40" y="43"/>
                    </a:cubicBezTo>
                    <a:cubicBezTo>
                      <a:pt x="42" y="43"/>
                      <a:pt x="42" y="46"/>
                      <a:pt x="43" y="47"/>
                    </a:cubicBezTo>
                    <a:cubicBezTo>
                      <a:pt x="54" y="39"/>
                      <a:pt x="60" y="30"/>
                      <a:pt x="54" y="16"/>
                    </a:cubicBezTo>
                    <a:cubicBezTo>
                      <a:pt x="52" y="17"/>
                      <a:pt x="50" y="22"/>
                      <a:pt x="47" y="20"/>
                    </a:cubicBezTo>
                    <a:cubicBezTo>
                      <a:pt x="47" y="16"/>
                      <a:pt x="51" y="17"/>
                      <a:pt x="53" y="14"/>
                    </a:cubicBezTo>
                    <a:cubicBezTo>
                      <a:pt x="46" y="5"/>
                      <a:pt x="31" y="3"/>
                      <a:pt x="19" y="1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0" name="Freeform 209"/>
              <p:cNvSpPr>
                <a:spLocks/>
              </p:cNvSpPr>
              <p:nvPr/>
            </p:nvSpPr>
            <p:spPr bwMode="auto">
              <a:xfrm>
                <a:off x="4958762" y="2647194"/>
                <a:ext cx="40672" cy="110394"/>
              </a:xfrm>
              <a:custGeom>
                <a:avLst/>
                <a:gdLst>
                  <a:gd name="T0" fmla="*/ 1 w 15"/>
                  <a:gd name="T1" fmla="*/ 0 h 40"/>
                  <a:gd name="T2" fmla="*/ 13 w 15"/>
                  <a:gd name="T3" fmla="*/ 19 h 40"/>
                  <a:gd name="T4" fmla="*/ 7 w 15"/>
                  <a:gd name="T5" fmla="*/ 39 h 40"/>
                  <a:gd name="T6" fmla="*/ 4 w 15"/>
                  <a:gd name="T7" fmla="*/ 39 h 40"/>
                  <a:gd name="T8" fmla="*/ 10 w 15"/>
                  <a:gd name="T9" fmla="*/ 23 h 40"/>
                  <a:gd name="T10" fmla="*/ 10 w 15"/>
                  <a:gd name="T11" fmla="*/ 24 h 40"/>
                  <a:gd name="T12" fmla="*/ 11 w 15"/>
                  <a:gd name="T13" fmla="*/ 22 h 40"/>
                  <a:gd name="T14" fmla="*/ 0 w 15"/>
                  <a:gd name="T15" fmla="*/ 1 h 40"/>
                  <a:gd name="T16" fmla="*/ 1 w 15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0">
                    <a:moveTo>
                      <a:pt x="1" y="0"/>
                    </a:moveTo>
                    <a:cubicBezTo>
                      <a:pt x="8" y="2"/>
                      <a:pt x="7" y="14"/>
                      <a:pt x="13" y="19"/>
                    </a:cubicBezTo>
                    <a:cubicBezTo>
                      <a:pt x="15" y="26"/>
                      <a:pt x="8" y="32"/>
                      <a:pt x="7" y="39"/>
                    </a:cubicBezTo>
                    <a:cubicBezTo>
                      <a:pt x="6" y="40"/>
                      <a:pt x="5" y="39"/>
                      <a:pt x="4" y="39"/>
                    </a:cubicBezTo>
                    <a:cubicBezTo>
                      <a:pt x="4" y="33"/>
                      <a:pt x="6" y="27"/>
                      <a:pt x="10" y="23"/>
                    </a:cubicBezTo>
                    <a:cubicBezTo>
                      <a:pt x="10" y="23"/>
                      <a:pt x="10" y="23"/>
                      <a:pt x="10" y="24"/>
                    </a:cubicBezTo>
                    <a:cubicBezTo>
                      <a:pt x="10" y="23"/>
                      <a:pt x="10" y="23"/>
                      <a:pt x="11" y="22"/>
                    </a:cubicBezTo>
                    <a:cubicBezTo>
                      <a:pt x="7" y="15"/>
                      <a:pt x="4" y="8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1" name="Freeform 210"/>
              <p:cNvSpPr>
                <a:spLocks noEditPoints="1"/>
              </p:cNvSpPr>
              <p:nvPr/>
            </p:nvSpPr>
            <p:spPr bwMode="auto">
              <a:xfrm>
                <a:off x="4851853" y="2524017"/>
                <a:ext cx="252165" cy="318401"/>
              </a:xfrm>
              <a:custGeom>
                <a:avLst/>
                <a:gdLst>
                  <a:gd name="T0" fmla="*/ 68 w 92"/>
                  <a:gd name="T1" fmla="*/ 14 h 116"/>
                  <a:gd name="T2" fmla="*/ 72 w 92"/>
                  <a:gd name="T3" fmla="*/ 34 h 116"/>
                  <a:gd name="T4" fmla="*/ 85 w 92"/>
                  <a:gd name="T5" fmla="*/ 61 h 116"/>
                  <a:gd name="T6" fmla="*/ 92 w 92"/>
                  <a:gd name="T7" fmla="*/ 90 h 116"/>
                  <a:gd name="T8" fmla="*/ 72 w 92"/>
                  <a:gd name="T9" fmla="*/ 90 h 116"/>
                  <a:gd name="T10" fmla="*/ 42 w 92"/>
                  <a:gd name="T11" fmla="*/ 115 h 116"/>
                  <a:gd name="T12" fmla="*/ 38 w 92"/>
                  <a:gd name="T13" fmla="*/ 98 h 116"/>
                  <a:gd name="T14" fmla="*/ 14 w 92"/>
                  <a:gd name="T15" fmla="*/ 51 h 116"/>
                  <a:gd name="T16" fmla="*/ 2 w 92"/>
                  <a:gd name="T17" fmla="*/ 53 h 116"/>
                  <a:gd name="T18" fmla="*/ 6 w 92"/>
                  <a:gd name="T19" fmla="*/ 34 h 116"/>
                  <a:gd name="T20" fmla="*/ 58 w 92"/>
                  <a:gd name="T21" fmla="*/ 11 h 116"/>
                  <a:gd name="T22" fmla="*/ 38 w 92"/>
                  <a:gd name="T23" fmla="*/ 9 h 116"/>
                  <a:gd name="T24" fmla="*/ 35 w 92"/>
                  <a:gd name="T25" fmla="*/ 9 h 116"/>
                  <a:gd name="T26" fmla="*/ 11 w 92"/>
                  <a:gd name="T27" fmla="*/ 31 h 116"/>
                  <a:gd name="T28" fmla="*/ 24 w 92"/>
                  <a:gd name="T29" fmla="*/ 34 h 116"/>
                  <a:gd name="T30" fmla="*/ 53 w 92"/>
                  <a:gd name="T31" fmla="*/ 31 h 116"/>
                  <a:gd name="T32" fmla="*/ 54 w 92"/>
                  <a:gd name="T33" fmla="*/ 14 h 116"/>
                  <a:gd name="T34" fmla="*/ 7 w 92"/>
                  <a:gd name="T35" fmla="*/ 44 h 116"/>
                  <a:gd name="T36" fmla="*/ 10 w 92"/>
                  <a:gd name="T37" fmla="*/ 42 h 116"/>
                  <a:gd name="T38" fmla="*/ 10 w 92"/>
                  <a:gd name="T39" fmla="*/ 45 h 116"/>
                  <a:gd name="T40" fmla="*/ 10 w 92"/>
                  <a:gd name="T41" fmla="*/ 51 h 116"/>
                  <a:gd name="T42" fmla="*/ 7 w 92"/>
                  <a:gd name="T43" fmla="*/ 44 h 116"/>
                  <a:gd name="T44" fmla="*/ 51 w 92"/>
                  <a:gd name="T45" fmla="*/ 26 h 116"/>
                  <a:gd name="T46" fmla="*/ 64 w 92"/>
                  <a:gd name="T47" fmla="*/ 24 h 116"/>
                  <a:gd name="T48" fmla="*/ 63 w 92"/>
                  <a:gd name="T49" fmla="*/ 22 h 116"/>
                  <a:gd name="T50" fmla="*/ 4 w 92"/>
                  <a:gd name="T51" fmla="*/ 43 h 116"/>
                  <a:gd name="T52" fmla="*/ 4 w 92"/>
                  <a:gd name="T53" fmla="*/ 43 h 116"/>
                  <a:gd name="T54" fmla="*/ 4 w 92"/>
                  <a:gd name="T55" fmla="*/ 45 h 116"/>
                  <a:gd name="T56" fmla="*/ 4 w 92"/>
                  <a:gd name="T57" fmla="*/ 50 h 116"/>
                  <a:gd name="T58" fmla="*/ 70 w 92"/>
                  <a:gd name="T59" fmla="*/ 18 h 116"/>
                  <a:gd name="T60" fmla="*/ 8 w 92"/>
                  <a:gd name="T61" fmla="*/ 51 h 116"/>
                  <a:gd name="T62" fmla="*/ 8 w 92"/>
                  <a:gd name="T63" fmla="*/ 51 h 116"/>
                  <a:gd name="T64" fmla="*/ 72 w 92"/>
                  <a:gd name="T65" fmla="*/ 25 h 116"/>
                  <a:gd name="T66" fmla="*/ 70 w 92"/>
                  <a:gd name="T67" fmla="*/ 22 h 116"/>
                  <a:gd name="T68" fmla="*/ 68 w 92"/>
                  <a:gd name="T69" fmla="*/ 22 h 116"/>
                  <a:gd name="T70" fmla="*/ 75 w 92"/>
                  <a:gd name="T71" fmla="*/ 46 h 116"/>
                  <a:gd name="T72" fmla="*/ 47 w 92"/>
                  <a:gd name="T73" fmla="*/ 36 h 116"/>
                  <a:gd name="T74" fmla="*/ 16 w 92"/>
                  <a:gd name="T75" fmla="*/ 57 h 116"/>
                  <a:gd name="T76" fmla="*/ 15 w 92"/>
                  <a:gd name="T77" fmla="*/ 65 h 116"/>
                  <a:gd name="T78" fmla="*/ 21 w 92"/>
                  <a:gd name="T79" fmla="*/ 84 h 116"/>
                  <a:gd name="T80" fmla="*/ 67 w 92"/>
                  <a:gd name="T81" fmla="*/ 88 h 116"/>
                  <a:gd name="T82" fmla="*/ 77 w 92"/>
                  <a:gd name="T83" fmla="*/ 46 h 116"/>
                  <a:gd name="T84" fmla="*/ 70 w 92"/>
                  <a:gd name="T85" fmla="*/ 28 h 116"/>
                  <a:gd name="T86" fmla="*/ 70 w 92"/>
                  <a:gd name="T87" fmla="*/ 2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2" h="116">
                    <a:moveTo>
                      <a:pt x="59" y="13"/>
                    </a:moveTo>
                    <a:cubicBezTo>
                      <a:pt x="62" y="13"/>
                      <a:pt x="64" y="14"/>
                      <a:pt x="68" y="14"/>
                    </a:cubicBezTo>
                    <a:cubicBezTo>
                      <a:pt x="74" y="16"/>
                      <a:pt x="81" y="28"/>
                      <a:pt x="74" y="33"/>
                    </a:cubicBezTo>
                    <a:cubicBezTo>
                      <a:pt x="73" y="34"/>
                      <a:pt x="72" y="33"/>
                      <a:pt x="72" y="34"/>
                    </a:cubicBezTo>
                    <a:cubicBezTo>
                      <a:pt x="73" y="39"/>
                      <a:pt x="78" y="41"/>
                      <a:pt x="81" y="46"/>
                    </a:cubicBezTo>
                    <a:cubicBezTo>
                      <a:pt x="83" y="51"/>
                      <a:pt x="83" y="57"/>
                      <a:pt x="85" y="61"/>
                    </a:cubicBezTo>
                    <a:cubicBezTo>
                      <a:pt x="85" y="68"/>
                      <a:pt x="82" y="74"/>
                      <a:pt x="80" y="80"/>
                    </a:cubicBezTo>
                    <a:cubicBezTo>
                      <a:pt x="84" y="82"/>
                      <a:pt x="91" y="83"/>
                      <a:pt x="92" y="90"/>
                    </a:cubicBezTo>
                    <a:cubicBezTo>
                      <a:pt x="84" y="94"/>
                      <a:pt x="81" y="87"/>
                      <a:pt x="76" y="85"/>
                    </a:cubicBezTo>
                    <a:cubicBezTo>
                      <a:pt x="74" y="87"/>
                      <a:pt x="70" y="88"/>
                      <a:pt x="72" y="90"/>
                    </a:cubicBezTo>
                    <a:cubicBezTo>
                      <a:pt x="62" y="95"/>
                      <a:pt x="53" y="100"/>
                      <a:pt x="44" y="99"/>
                    </a:cubicBezTo>
                    <a:cubicBezTo>
                      <a:pt x="42" y="104"/>
                      <a:pt x="46" y="111"/>
                      <a:pt x="42" y="115"/>
                    </a:cubicBezTo>
                    <a:cubicBezTo>
                      <a:pt x="40" y="114"/>
                      <a:pt x="38" y="116"/>
                      <a:pt x="37" y="115"/>
                    </a:cubicBezTo>
                    <a:cubicBezTo>
                      <a:pt x="36" y="109"/>
                      <a:pt x="39" y="104"/>
                      <a:pt x="38" y="98"/>
                    </a:cubicBezTo>
                    <a:cubicBezTo>
                      <a:pt x="30" y="94"/>
                      <a:pt x="18" y="91"/>
                      <a:pt x="13" y="81"/>
                    </a:cubicBezTo>
                    <a:cubicBezTo>
                      <a:pt x="8" y="71"/>
                      <a:pt x="11" y="60"/>
                      <a:pt x="14" y="51"/>
                    </a:cubicBezTo>
                    <a:cubicBezTo>
                      <a:pt x="12" y="52"/>
                      <a:pt x="10" y="59"/>
                      <a:pt x="8" y="60"/>
                    </a:cubicBezTo>
                    <a:cubicBezTo>
                      <a:pt x="7" y="60"/>
                      <a:pt x="3" y="55"/>
                      <a:pt x="2" y="53"/>
                    </a:cubicBezTo>
                    <a:cubicBezTo>
                      <a:pt x="0" y="47"/>
                      <a:pt x="0" y="43"/>
                      <a:pt x="2" y="38"/>
                    </a:cubicBezTo>
                    <a:cubicBezTo>
                      <a:pt x="3" y="37"/>
                      <a:pt x="5" y="36"/>
                      <a:pt x="6" y="34"/>
                    </a:cubicBezTo>
                    <a:cubicBezTo>
                      <a:pt x="3" y="21"/>
                      <a:pt x="13" y="13"/>
                      <a:pt x="26" y="7"/>
                    </a:cubicBezTo>
                    <a:cubicBezTo>
                      <a:pt x="40" y="0"/>
                      <a:pt x="49" y="4"/>
                      <a:pt x="58" y="11"/>
                    </a:cubicBezTo>
                    <a:cubicBezTo>
                      <a:pt x="58" y="12"/>
                      <a:pt x="58" y="12"/>
                      <a:pt x="59" y="13"/>
                    </a:cubicBezTo>
                    <a:close/>
                    <a:moveTo>
                      <a:pt x="38" y="9"/>
                    </a:moveTo>
                    <a:cubicBezTo>
                      <a:pt x="38" y="9"/>
                      <a:pt x="37" y="9"/>
                      <a:pt x="36" y="10"/>
                    </a:cubicBezTo>
                    <a:cubicBezTo>
                      <a:pt x="36" y="10"/>
                      <a:pt x="35" y="9"/>
                      <a:pt x="35" y="9"/>
                    </a:cubicBezTo>
                    <a:cubicBezTo>
                      <a:pt x="32" y="10"/>
                      <a:pt x="30" y="11"/>
                      <a:pt x="28" y="12"/>
                    </a:cubicBezTo>
                    <a:cubicBezTo>
                      <a:pt x="19" y="17"/>
                      <a:pt x="9" y="22"/>
                      <a:pt x="11" y="31"/>
                    </a:cubicBezTo>
                    <a:cubicBezTo>
                      <a:pt x="17" y="30"/>
                      <a:pt x="22" y="30"/>
                      <a:pt x="2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7"/>
                      <a:pt x="22" y="40"/>
                      <a:pt x="21" y="42"/>
                    </a:cubicBezTo>
                    <a:cubicBezTo>
                      <a:pt x="28" y="33"/>
                      <a:pt x="42" y="32"/>
                      <a:pt x="53" y="31"/>
                    </a:cubicBezTo>
                    <a:cubicBezTo>
                      <a:pt x="51" y="28"/>
                      <a:pt x="49" y="30"/>
                      <a:pt x="47" y="28"/>
                    </a:cubicBezTo>
                    <a:cubicBezTo>
                      <a:pt x="50" y="25"/>
                      <a:pt x="48" y="18"/>
                      <a:pt x="54" y="14"/>
                    </a:cubicBezTo>
                    <a:cubicBezTo>
                      <a:pt x="48" y="12"/>
                      <a:pt x="44" y="9"/>
                      <a:pt x="38" y="9"/>
                    </a:cubicBezTo>
                    <a:close/>
                    <a:moveTo>
                      <a:pt x="7" y="44"/>
                    </a:moveTo>
                    <a:cubicBezTo>
                      <a:pt x="7" y="43"/>
                      <a:pt x="7" y="42"/>
                      <a:pt x="8" y="41"/>
                    </a:cubicBezTo>
                    <a:cubicBezTo>
                      <a:pt x="9" y="41"/>
                      <a:pt x="9" y="41"/>
                      <a:pt x="10" y="42"/>
                    </a:cubicBezTo>
                    <a:cubicBezTo>
                      <a:pt x="9" y="43"/>
                      <a:pt x="9" y="43"/>
                      <a:pt x="9" y="44"/>
                    </a:cubicBezTo>
                    <a:cubicBezTo>
                      <a:pt x="9" y="44"/>
                      <a:pt x="9" y="45"/>
                      <a:pt x="10" y="45"/>
                    </a:cubicBezTo>
                    <a:cubicBezTo>
                      <a:pt x="10" y="44"/>
                      <a:pt x="10" y="42"/>
                      <a:pt x="12" y="42"/>
                    </a:cubicBezTo>
                    <a:cubicBezTo>
                      <a:pt x="11" y="45"/>
                      <a:pt x="11" y="48"/>
                      <a:pt x="10" y="51"/>
                    </a:cubicBezTo>
                    <a:cubicBezTo>
                      <a:pt x="14" y="46"/>
                      <a:pt x="18" y="42"/>
                      <a:pt x="21" y="36"/>
                    </a:cubicBezTo>
                    <a:cubicBezTo>
                      <a:pt x="15" y="32"/>
                      <a:pt x="4" y="36"/>
                      <a:pt x="7" y="44"/>
                    </a:cubicBezTo>
                    <a:close/>
                    <a:moveTo>
                      <a:pt x="63" y="16"/>
                    </a:moveTo>
                    <a:cubicBezTo>
                      <a:pt x="57" y="13"/>
                      <a:pt x="50" y="21"/>
                      <a:pt x="51" y="26"/>
                    </a:cubicBezTo>
                    <a:cubicBezTo>
                      <a:pt x="58" y="27"/>
                      <a:pt x="64" y="30"/>
                      <a:pt x="71" y="32"/>
                    </a:cubicBezTo>
                    <a:cubicBezTo>
                      <a:pt x="69" y="28"/>
                      <a:pt x="66" y="28"/>
                      <a:pt x="64" y="24"/>
                    </a:cubicBezTo>
                    <a:cubicBezTo>
                      <a:pt x="64" y="23"/>
                      <a:pt x="67" y="21"/>
                      <a:pt x="65" y="20"/>
                    </a:cubicBezTo>
                    <a:cubicBezTo>
                      <a:pt x="64" y="20"/>
                      <a:pt x="65" y="23"/>
                      <a:pt x="63" y="22"/>
                    </a:cubicBezTo>
                    <a:cubicBezTo>
                      <a:pt x="63" y="20"/>
                      <a:pt x="65" y="17"/>
                      <a:pt x="63" y="16"/>
                    </a:cubicBezTo>
                    <a:close/>
                    <a:moveTo>
                      <a:pt x="4" y="43"/>
                    </a:moveTo>
                    <a:cubicBezTo>
                      <a:pt x="5" y="42"/>
                      <a:pt x="5" y="41"/>
                      <a:pt x="5" y="40"/>
                    </a:cubicBezTo>
                    <a:cubicBezTo>
                      <a:pt x="5" y="41"/>
                      <a:pt x="4" y="42"/>
                      <a:pt x="4" y="43"/>
                    </a:cubicBezTo>
                    <a:close/>
                    <a:moveTo>
                      <a:pt x="4" y="50"/>
                    </a:moveTo>
                    <a:cubicBezTo>
                      <a:pt x="4" y="48"/>
                      <a:pt x="5" y="47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7"/>
                      <a:pt x="3" y="48"/>
                      <a:pt x="4" y="50"/>
                    </a:cubicBezTo>
                    <a:close/>
                    <a:moveTo>
                      <a:pt x="69" y="20"/>
                    </a:moveTo>
                    <a:cubicBezTo>
                      <a:pt x="69" y="20"/>
                      <a:pt x="70" y="19"/>
                      <a:pt x="70" y="18"/>
                    </a:cubicBezTo>
                    <a:cubicBezTo>
                      <a:pt x="69" y="18"/>
                      <a:pt x="68" y="19"/>
                      <a:pt x="69" y="20"/>
                    </a:cubicBezTo>
                    <a:close/>
                    <a:moveTo>
                      <a:pt x="8" y="51"/>
                    </a:moveTo>
                    <a:cubicBezTo>
                      <a:pt x="9" y="50"/>
                      <a:pt x="9" y="48"/>
                      <a:pt x="9" y="46"/>
                    </a:cubicBezTo>
                    <a:cubicBezTo>
                      <a:pt x="7" y="46"/>
                      <a:pt x="6" y="50"/>
                      <a:pt x="8" y="51"/>
                    </a:cubicBezTo>
                    <a:close/>
                    <a:moveTo>
                      <a:pt x="70" y="22"/>
                    </a:moveTo>
                    <a:cubicBezTo>
                      <a:pt x="71" y="23"/>
                      <a:pt x="71" y="24"/>
                      <a:pt x="72" y="25"/>
                    </a:cubicBezTo>
                    <a:cubicBezTo>
                      <a:pt x="72" y="24"/>
                      <a:pt x="72" y="21"/>
                      <a:pt x="71" y="20"/>
                    </a:cubicBezTo>
                    <a:cubicBezTo>
                      <a:pt x="71" y="21"/>
                      <a:pt x="70" y="21"/>
                      <a:pt x="70" y="22"/>
                    </a:cubicBezTo>
                    <a:close/>
                    <a:moveTo>
                      <a:pt x="67" y="25"/>
                    </a:moveTo>
                    <a:cubicBezTo>
                      <a:pt x="68" y="24"/>
                      <a:pt x="68" y="23"/>
                      <a:pt x="68" y="22"/>
                    </a:cubicBezTo>
                    <a:cubicBezTo>
                      <a:pt x="66" y="23"/>
                      <a:pt x="66" y="24"/>
                      <a:pt x="67" y="25"/>
                    </a:cubicBezTo>
                    <a:close/>
                    <a:moveTo>
                      <a:pt x="75" y="46"/>
                    </a:moveTo>
                    <a:cubicBezTo>
                      <a:pt x="70" y="34"/>
                      <a:pt x="58" y="35"/>
                      <a:pt x="48" y="34"/>
                    </a:cubicBezTo>
                    <a:cubicBezTo>
                      <a:pt x="47" y="35"/>
                      <a:pt x="48" y="35"/>
                      <a:pt x="47" y="36"/>
                    </a:cubicBezTo>
                    <a:cubicBezTo>
                      <a:pt x="42" y="38"/>
                      <a:pt x="37" y="38"/>
                      <a:pt x="32" y="39"/>
                    </a:cubicBezTo>
                    <a:cubicBezTo>
                      <a:pt x="24" y="40"/>
                      <a:pt x="17" y="51"/>
                      <a:pt x="16" y="57"/>
                    </a:cubicBezTo>
                    <a:cubicBezTo>
                      <a:pt x="16" y="58"/>
                      <a:pt x="15" y="58"/>
                      <a:pt x="15" y="59"/>
                    </a:cubicBezTo>
                    <a:cubicBezTo>
                      <a:pt x="15" y="60"/>
                      <a:pt x="16" y="63"/>
                      <a:pt x="15" y="65"/>
                    </a:cubicBezTo>
                    <a:cubicBezTo>
                      <a:pt x="15" y="65"/>
                      <a:pt x="14" y="64"/>
                      <a:pt x="14" y="65"/>
                    </a:cubicBezTo>
                    <a:cubicBezTo>
                      <a:pt x="14" y="72"/>
                      <a:pt x="18" y="80"/>
                      <a:pt x="21" y="84"/>
                    </a:cubicBezTo>
                    <a:cubicBezTo>
                      <a:pt x="22" y="84"/>
                      <a:pt x="22" y="83"/>
                      <a:pt x="23" y="82"/>
                    </a:cubicBezTo>
                    <a:cubicBezTo>
                      <a:pt x="33" y="95"/>
                      <a:pt x="48" y="96"/>
                      <a:pt x="67" y="88"/>
                    </a:cubicBezTo>
                    <a:cubicBezTo>
                      <a:pt x="70" y="84"/>
                      <a:pt x="75" y="81"/>
                      <a:pt x="78" y="76"/>
                    </a:cubicBezTo>
                    <a:cubicBezTo>
                      <a:pt x="82" y="68"/>
                      <a:pt x="82" y="54"/>
                      <a:pt x="77" y="46"/>
                    </a:cubicBezTo>
                    <a:cubicBezTo>
                      <a:pt x="76" y="46"/>
                      <a:pt x="75" y="47"/>
                      <a:pt x="75" y="46"/>
                    </a:cubicBezTo>
                    <a:close/>
                    <a:moveTo>
                      <a:pt x="70" y="28"/>
                    </a:moveTo>
                    <a:cubicBezTo>
                      <a:pt x="72" y="27"/>
                      <a:pt x="71" y="25"/>
                      <a:pt x="69" y="25"/>
                    </a:cubicBezTo>
                    <a:cubicBezTo>
                      <a:pt x="69" y="26"/>
                      <a:pt x="69" y="27"/>
                      <a:pt x="70" y="28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43" name="Freeform 211"/>
            <p:cNvSpPr>
              <a:spLocks/>
            </p:cNvSpPr>
            <p:nvPr/>
          </p:nvSpPr>
          <p:spPr bwMode="auto">
            <a:xfrm>
              <a:off x="5647858" y="1851190"/>
              <a:ext cx="84829" cy="13945"/>
            </a:xfrm>
            <a:custGeom>
              <a:avLst/>
              <a:gdLst>
                <a:gd name="T0" fmla="*/ 31 w 31"/>
                <a:gd name="T1" fmla="*/ 2 h 5"/>
                <a:gd name="T2" fmla="*/ 15 w 31"/>
                <a:gd name="T3" fmla="*/ 2 h 5"/>
                <a:gd name="T4" fmla="*/ 0 w 31"/>
                <a:gd name="T5" fmla="*/ 5 h 5"/>
                <a:gd name="T6" fmla="*/ 5 w 31"/>
                <a:gd name="T7" fmla="*/ 2 h 5"/>
                <a:gd name="T8" fmla="*/ 13 w 31"/>
                <a:gd name="T9" fmla="*/ 1 h 5"/>
                <a:gd name="T10" fmla="*/ 31 w 31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26" y="3"/>
                    <a:pt x="20" y="2"/>
                    <a:pt x="15" y="2"/>
                  </a:cubicBezTo>
                  <a:cubicBezTo>
                    <a:pt x="10" y="3"/>
                    <a:pt x="5" y="5"/>
                    <a:pt x="0" y="5"/>
                  </a:cubicBezTo>
                  <a:cubicBezTo>
                    <a:pt x="0" y="2"/>
                    <a:pt x="3" y="3"/>
                    <a:pt x="5" y="2"/>
                  </a:cubicBezTo>
                  <a:cubicBezTo>
                    <a:pt x="8" y="2"/>
                    <a:pt x="10" y="1"/>
                    <a:pt x="13" y="1"/>
                  </a:cubicBezTo>
                  <a:cubicBezTo>
                    <a:pt x="18" y="0"/>
                    <a:pt x="25" y="0"/>
                    <a:pt x="31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 212"/>
            <p:cNvSpPr>
              <a:spLocks/>
            </p:cNvSpPr>
            <p:nvPr/>
          </p:nvSpPr>
          <p:spPr bwMode="auto">
            <a:xfrm>
              <a:off x="5653668" y="1895349"/>
              <a:ext cx="90640" cy="19755"/>
            </a:xfrm>
            <a:custGeom>
              <a:avLst/>
              <a:gdLst>
                <a:gd name="T0" fmla="*/ 33 w 33"/>
                <a:gd name="T1" fmla="*/ 2 h 7"/>
                <a:gd name="T2" fmla="*/ 5 w 33"/>
                <a:gd name="T3" fmla="*/ 5 h 7"/>
                <a:gd name="T4" fmla="*/ 0 w 33"/>
                <a:gd name="T5" fmla="*/ 6 h 7"/>
                <a:gd name="T6" fmla="*/ 16 w 33"/>
                <a:gd name="T7" fmla="*/ 2 h 7"/>
                <a:gd name="T8" fmla="*/ 33 w 3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">
                  <a:moveTo>
                    <a:pt x="33" y="2"/>
                  </a:moveTo>
                  <a:cubicBezTo>
                    <a:pt x="24" y="3"/>
                    <a:pt x="13" y="3"/>
                    <a:pt x="5" y="5"/>
                  </a:cubicBezTo>
                  <a:cubicBezTo>
                    <a:pt x="3" y="6"/>
                    <a:pt x="2" y="7"/>
                    <a:pt x="0" y="6"/>
                  </a:cubicBezTo>
                  <a:cubicBezTo>
                    <a:pt x="4" y="3"/>
                    <a:pt x="11" y="2"/>
                    <a:pt x="16" y="2"/>
                  </a:cubicBezTo>
                  <a:cubicBezTo>
                    <a:pt x="22" y="1"/>
                    <a:pt x="28" y="0"/>
                    <a:pt x="33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213"/>
            <p:cNvSpPr>
              <a:spLocks/>
            </p:cNvSpPr>
            <p:nvPr/>
          </p:nvSpPr>
          <p:spPr bwMode="auto">
            <a:xfrm>
              <a:off x="5655992" y="1937182"/>
              <a:ext cx="104585" cy="16269"/>
            </a:xfrm>
            <a:custGeom>
              <a:avLst/>
              <a:gdLst>
                <a:gd name="T0" fmla="*/ 38 w 38"/>
                <a:gd name="T1" fmla="*/ 4 h 6"/>
                <a:gd name="T2" fmla="*/ 28 w 38"/>
                <a:gd name="T3" fmla="*/ 3 h 6"/>
                <a:gd name="T4" fmla="*/ 8 w 38"/>
                <a:gd name="T5" fmla="*/ 5 h 6"/>
                <a:gd name="T6" fmla="*/ 0 w 38"/>
                <a:gd name="T7" fmla="*/ 5 h 6"/>
                <a:gd name="T8" fmla="*/ 7 w 38"/>
                <a:gd name="T9" fmla="*/ 4 h 6"/>
                <a:gd name="T10" fmla="*/ 16 w 38"/>
                <a:gd name="T11" fmla="*/ 3 h 6"/>
                <a:gd name="T12" fmla="*/ 38 w 38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">
                  <a:moveTo>
                    <a:pt x="38" y="4"/>
                  </a:moveTo>
                  <a:cubicBezTo>
                    <a:pt x="36" y="5"/>
                    <a:pt x="31" y="3"/>
                    <a:pt x="28" y="3"/>
                  </a:cubicBezTo>
                  <a:cubicBezTo>
                    <a:pt x="22" y="4"/>
                    <a:pt x="15" y="5"/>
                    <a:pt x="8" y="5"/>
                  </a:cubicBezTo>
                  <a:cubicBezTo>
                    <a:pt x="5" y="6"/>
                    <a:pt x="2" y="6"/>
                    <a:pt x="0" y="5"/>
                  </a:cubicBezTo>
                  <a:cubicBezTo>
                    <a:pt x="2" y="3"/>
                    <a:pt x="5" y="4"/>
                    <a:pt x="7" y="4"/>
                  </a:cubicBezTo>
                  <a:cubicBezTo>
                    <a:pt x="10" y="4"/>
                    <a:pt x="13" y="4"/>
                    <a:pt x="16" y="3"/>
                  </a:cubicBezTo>
                  <a:cubicBezTo>
                    <a:pt x="23" y="2"/>
                    <a:pt x="32" y="0"/>
                    <a:pt x="38" y="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 214"/>
            <p:cNvSpPr>
              <a:spLocks/>
            </p:cNvSpPr>
            <p:nvPr/>
          </p:nvSpPr>
          <p:spPr bwMode="auto">
            <a:xfrm>
              <a:off x="5655992" y="1961586"/>
              <a:ext cx="84829" cy="16269"/>
            </a:xfrm>
            <a:custGeom>
              <a:avLst/>
              <a:gdLst>
                <a:gd name="T0" fmla="*/ 31 w 31"/>
                <a:gd name="T1" fmla="*/ 2 h 6"/>
                <a:gd name="T2" fmla="*/ 0 w 31"/>
                <a:gd name="T3" fmla="*/ 6 h 6"/>
                <a:gd name="T4" fmla="*/ 0 w 31"/>
                <a:gd name="T5" fmla="*/ 5 h 6"/>
                <a:gd name="T6" fmla="*/ 31 w 31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">
                  <a:moveTo>
                    <a:pt x="31" y="2"/>
                  </a:moveTo>
                  <a:cubicBezTo>
                    <a:pt x="20" y="3"/>
                    <a:pt x="10" y="5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0" y="3"/>
                    <a:pt x="20" y="0"/>
                    <a:pt x="31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 215"/>
            <p:cNvSpPr>
              <a:spLocks noEditPoints="1"/>
            </p:cNvSpPr>
            <p:nvPr/>
          </p:nvSpPr>
          <p:spPr bwMode="auto">
            <a:xfrm>
              <a:off x="5589755" y="1812843"/>
              <a:ext cx="217303" cy="189414"/>
            </a:xfrm>
            <a:custGeom>
              <a:avLst/>
              <a:gdLst>
                <a:gd name="T0" fmla="*/ 70 w 79"/>
                <a:gd name="T1" fmla="*/ 4 h 69"/>
                <a:gd name="T2" fmla="*/ 78 w 79"/>
                <a:gd name="T3" fmla="*/ 7 h 69"/>
                <a:gd name="T4" fmla="*/ 74 w 79"/>
                <a:gd name="T5" fmla="*/ 18 h 69"/>
                <a:gd name="T6" fmla="*/ 75 w 79"/>
                <a:gd name="T7" fmla="*/ 21 h 69"/>
                <a:gd name="T8" fmla="*/ 74 w 79"/>
                <a:gd name="T9" fmla="*/ 22 h 69"/>
                <a:gd name="T10" fmla="*/ 71 w 79"/>
                <a:gd name="T11" fmla="*/ 29 h 69"/>
                <a:gd name="T12" fmla="*/ 73 w 79"/>
                <a:gd name="T13" fmla="*/ 43 h 69"/>
                <a:gd name="T14" fmla="*/ 72 w 79"/>
                <a:gd name="T15" fmla="*/ 44 h 69"/>
                <a:gd name="T16" fmla="*/ 68 w 79"/>
                <a:gd name="T17" fmla="*/ 47 h 69"/>
                <a:gd name="T18" fmla="*/ 11 w 79"/>
                <a:gd name="T19" fmla="*/ 51 h 69"/>
                <a:gd name="T20" fmla="*/ 70 w 79"/>
                <a:gd name="T21" fmla="*/ 61 h 69"/>
                <a:gd name="T22" fmla="*/ 72 w 79"/>
                <a:gd name="T23" fmla="*/ 45 h 69"/>
                <a:gd name="T24" fmla="*/ 75 w 79"/>
                <a:gd name="T25" fmla="*/ 48 h 69"/>
                <a:gd name="T26" fmla="*/ 74 w 79"/>
                <a:gd name="T27" fmla="*/ 63 h 69"/>
                <a:gd name="T28" fmla="*/ 76 w 79"/>
                <a:gd name="T29" fmla="*/ 66 h 69"/>
                <a:gd name="T30" fmla="*/ 76 w 79"/>
                <a:gd name="T31" fmla="*/ 69 h 69"/>
                <a:gd name="T32" fmla="*/ 22 w 79"/>
                <a:gd name="T33" fmla="*/ 68 h 69"/>
                <a:gd name="T34" fmla="*/ 15 w 79"/>
                <a:gd name="T35" fmla="*/ 66 h 69"/>
                <a:gd name="T36" fmla="*/ 3 w 79"/>
                <a:gd name="T37" fmla="*/ 55 h 69"/>
                <a:gd name="T38" fmla="*/ 8 w 79"/>
                <a:gd name="T39" fmla="*/ 45 h 69"/>
                <a:gd name="T40" fmla="*/ 17 w 79"/>
                <a:gd name="T41" fmla="*/ 45 h 69"/>
                <a:gd name="T42" fmla="*/ 10 w 79"/>
                <a:gd name="T43" fmla="*/ 45 h 69"/>
                <a:gd name="T44" fmla="*/ 1 w 79"/>
                <a:gd name="T45" fmla="*/ 33 h 69"/>
                <a:gd name="T46" fmla="*/ 4 w 79"/>
                <a:gd name="T47" fmla="*/ 24 h 69"/>
                <a:gd name="T48" fmla="*/ 1 w 79"/>
                <a:gd name="T49" fmla="*/ 15 h 69"/>
                <a:gd name="T50" fmla="*/ 5 w 79"/>
                <a:gd name="T51" fmla="*/ 7 h 69"/>
                <a:gd name="T52" fmla="*/ 18 w 79"/>
                <a:gd name="T53" fmla="*/ 2 h 69"/>
                <a:gd name="T54" fmla="*/ 71 w 79"/>
                <a:gd name="T55" fmla="*/ 3 h 69"/>
                <a:gd name="T56" fmla="*/ 55 w 79"/>
                <a:gd name="T57" fmla="*/ 6 h 69"/>
                <a:gd name="T58" fmla="*/ 7 w 79"/>
                <a:gd name="T59" fmla="*/ 16 h 69"/>
                <a:gd name="T60" fmla="*/ 67 w 79"/>
                <a:gd name="T61" fmla="*/ 20 h 69"/>
                <a:gd name="T62" fmla="*/ 22 w 79"/>
                <a:gd name="T63" fmla="*/ 14 h 69"/>
                <a:gd name="T64" fmla="*/ 65 w 79"/>
                <a:gd name="T65" fmla="*/ 11 h 69"/>
                <a:gd name="T66" fmla="*/ 56 w 79"/>
                <a:gd name="T67" fmla="*/ 7 h 69"/>
                <a:gd name="T68" fmla="*/ 20 w 79"/>
                <a:gd name="T69" fmla="*/ 7 h 69"/>
                <a:gd name="T70" fmla="*/ 54 w 79"/>
                <a:gd name="T71" fmla="*/ 25 h 69"/>
                <a:gd name="T72" fmla="*/ 54 w 79"/>
                <a:gd name="T73" fmla="*/ 25 h 69"/>
                <a:gd name="T74" fmla="*/ 23 w 79"/>
                <a:gd name="T75" fmla="*/ 30 h 69"/>
                <a:gd name="T76" fmla="*/ 10 w 79"/>
                <a:gd name="T77" fmla="*/ 41 h 69"/>
                <a:gd name="T78" fmla="*/ 67 w 79"/>
                <a:gd name="T79" fmla="*/ 30 h 69"/>
                <a:gd name="T80" fmla="*/ 61 w 79"/>
                <a:gd name="T81" fmla="*/ 27 h 69"/>
                <a:gd name="T82" fmla="*/ 53 w 79"/>
                <a:gd name="T83" fmla="*/ 25 h 69"/>
                <a:gd name="T84" fmla="*/ 13 w 79"/>
                <a:gd name="T85" fmla="*/ 26 h 69"/>
                <a:gd name="T86" fmla="*/ 12 w 79"/>
                <a:gd name="T87" fmla="*/ 25 h 69"/>
                <a:gd name="T88" fmla="*/ 48 w 79"/>
                <a:gd name="T89" fmla="*/ 45 h 69"/>
                <a:gd name="T90" fmla="*/ 48 w 79"/>
                <a:gd name="T91" fmla="*/ 45 h 69"/>
                <a:gd name="T92" fmla="*/ 42 w 79"/>
                <a:gd name="T93" fmla="*/ 45 h 69"/>
                <a:gd name="T94" fmla="*/ 21 w 79"/>
                <a:gd name="T95" fmla="*/ 44 h 69"/>
                <a:gd name="T96" fmla="*/ 21 w 79"/>
                <a:gd name="T97" fmla="*/ 44 h 69"/>
                <a:gd name="T98" fmla="*/ 39 w 79"/>
                <a:gd name="T99" fmla="*/ 45 h 69"/>
                <a:gd name="T100" fmla="*/ 69 w 79"/>
                <a:gd name="T101" fmla="*/ 56 h 69"/>
                <a:gd name="T102" fmla="*/ 69 w 79"/>
                <a:gd name="T103" fmla="*/ 56 h 69"/>
                <a:gd name="T104" fmla="*/ 74 w 79"/>
                <a:gd name="T105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" h="69">
                  <a:moveTo>
                    <a:pt x="71" y="3"/>
                  </a:moveTo>
                  <a:cubicBezTo>
                    <a:pt x="71" y="4"/>
                    <a:pt x="70" y="3"/>
                    <a:pt x="70" y="4"/>
                  </a:cubicBezTo>
                  <a:cubicBezTo>
                    <a:pt x="73" y="5"/>
                    <a:pt x="77" y="3"/>
                    <a:pt x="79" y="5"/>
                  </a:cubicBezTo>
                  <a:cubicBezTo>
                    <a:pt x="79" y="6"/>
                    <a:pt x="78" y="6"/>
                    <a:pt x="78" y="7"/>
                  </a:cubicBezTo>
                  <a:cubicBezTo>
                    <a:pt x="74" y="7"/>
                    <a:pt x="70" y="8"/>
                    <a:pt x="68" y="11"/>
                  </a:cubicBezTo>
                  <a:cubicBezTo>
                    <a:pt x="66" y="16"/>
                    <a:pt x="71" y="18"/>
                    <a:pt x="74" y="18"/>
                  </a:cubicBezTo>
                  <a:cubicBezTo>
                    <a:pt x="74" y="19"/>
                    <a:pt x="75" y="19"/>
                    <a:pt x="75" y="20"/>
                  </a:cubicBezTo>
                  <a:cubicBezTo>
                    <a:pt x="75" y="20"/>
                    <a:pt x="75" y="20"/>
                    <a:pt x="75" y="21"/>
                  </a:cubicBezTo>
                  <a:cubicBezTo>
                    <a:pt x="74" y="21"/>
                    <a:pt x="74" y="22"/>
                    <a:pt x="73" y="22"/>
                  </a:cubicBezTo>
                  <a:cubicBezTo>
                    <a:pt x="73" y="22"/>
                    <a:pt x="74" y="22"/>
                    <a:pt x="74" y="22"/>
                  </a:cubicBezTo>
                  <a:cubicBezTo>
                    <a:pt x="73" y="25"/>
                    <a:pt x="75" y="26"/>
                    <a:pt x="74" y="28"/>
                  </a:cubicBezTo>
                  <a:cubicBezTo>
                    <a:pt x="73" y="28"/>
                    <a:pt x="72" y="28"/>
                    <a:pt x="71" y="29"/>
                  </a:cubicBezTo>
                  <a:cubicBezTo>
                    <a:pt x="71" y="34"/>
                    <a:pt x="73" y="37"/>
                    <a:pt x="75" y="42"/>
                  </a:cubicBezTo>
                  <a:cubicBezTo>
                    <a:pt x="74" y="42"/>
                    <a:pt x="74" y="43"/>
                    <a:pt x="73" y="43"/>
                  </a:cubicBezTo>
                  <a:cubicBezTo>
                    <a:pt x="72" y="42"/>
                    <a:pt x="70" y="42"/>
                    <a:pt x="69" y="42"/>
                  </a:cubicBezTo>
                  <a:cubicBezTo>
                    <a:pt x="70" y="43"/>
                    <a:pt x="72" y="42"/>
                    <a:pt x="72" y="44"/>
                  </a:cubicBezTo>
                  <a:cubicBezTo>
                    <a:pt x="72" y="46"/>
                    <a:pt x="70" y="44"/>
                    <a:pt x="69" y="45"/>
                  </a:cubicBezTo>
                  <a:cubicBezTo>
                    <a:pt x="68" y="45"/>
                    <a:pt x="68" y="46"/>
                    <a:pt x="68" y="47"/>
                  </a:cubicBezTo>
                  <a:cubicBezTo>
                    <a:pt x="66" y="47"/>
                    <a:pt x="66" y="46"/>
                    <a:pt x="65" y="46"/>
                  </a:cubicBezTo>
                  <a:cubicBezTo>
                    <a:pt x="48" y="46"/>
                    <a:pt x="26" y="45"/>
                    <a:pt x="11" y="51"/>
                  </a:cubicBezTo>
                  <a:cubicBezTo>
                    <a:pt x="4" y="66"/>
                    <a:pt x="27" y="62"/>
                    <a:pt x="38" y="63"/>
                  </a:cubicBezTo>
                  <a:cubicBezTo>
                    <a:pt x="49" y="63"/>
                    <a:pt x="61" y="63"/>
                    <a:pt x="70" y="61"/>
                  </a:cubicBezTo>
                  <a:cubicBezTo>
                    <a:pt x="69" y="58"/>
                    <a:pt x="65" y="58"/>
                    <a:pt x="65" y="54"/>
                  </a:cubicBezTo>
                  <a:cubicBezTo>
                    <a:pt x="66" y="51"/>
                    <a:pt x="71" y="49"/>
                    <a:pt x="72" y="45"/>
                  </a:cubicBezTo>
                  <a:cubicBezTo>
                    <a:pt x="74" y="46"/>
                    <a:pt x="74" y="44"/>
                    <a:pt x="76" y="45"/>
                  </a:cubicBezTo>
                  <a:cubicBezTo>
                    <a:pt x="76" y="46"/>
                    <a:pt x="75" y="46"/>
                    <a:pt x="75" y="48"/>
                  </a:cubicBezTo>
                  <a:cubicBezTo>
                    <a:pt x="70" y="50"/>
                    <a:pt x="70" y="59"/>
                    <a:pt x="75" y="61"/>
                  </a:cubicBezTo>
                  <a:cubicBezTo>
                    <a:pt x="74" y="62"/>
                    <a:pt x="75" y="63"/>
                    <a:pt x="74" y="63"/>
                  </a:cubicBezTo>
                  <a:cubicBezTo>
                    <a:pt x="75" y="64"/>
                    <a:pt x="78" y="63"/>
                    <a:pt x="78" y="65"/>
                  </a:cubicBezTo>
                  <a:cubicBezTo>
                    <a:pt x="78" y="66"/>
                    <a:pt x="77" y="65"/>
                    <a:pt x="76" y="66"/>
                  </a:cubicBezTo>
                  <a:cubicBezTo>
                    <a:pt x="76" y="66"/>
                    <a:pt x="77" y="67"/>
                    <a:pt x="78" y="67"/>
                  </a:cubicBezTo>
                  <a:cubicBezTo>
                    <a:pt x="77" y="68"/>
                    <a:pt x="76" y="68"/>
                    <a:pt x="76" y="69"/>
                  </a:cubicBezTo>
                  <a:cubicBezTo>
                    <a:pt x="57" y="68"/>
                    <a:pt x="38" y="67"/>
                    <a:pt x="21" y="69"/>
                  </a:cubicBezTo>
                  <a:cubicBezTo>
                    <a:pt x="21" y="68"/>
                    <a:pt x="21" y="67"/>
                    <a:pt x="22" y="68"/>
                  </a:cubicBezTo>
                  <a:cubicBezTo>
                    <a:pt x="21" y="67"/>
                    <a:pt x="21" y="67"/>
                    <a:pt x="21" y="66"/>
                  </a:cubicBezTo>
                  <a:cubicBezTo>
                    <a:pt x="19" y="65"/>
                    <a:pt x="17" y="66"/>
                    <a:pt x="15" y="66"/>
                  </a:cubicBezTo>
                  <a:cubicBezTo>
                    <a:pt x="14" y="68"/>
                    <a:pt x="13" y="68"/>
                    <a:pt x="10" y="67"/>
                  </a:cubicBezTo>
                  <a:cubicBezTo>
                    <a:pt x="8" y="63"/>
                    <a:pt x="3" y="61"/>
                    <a:pt x="3" y="55"/>
                  </a:cubicBezTo>
                  <a:cubicBezTo>
                    <a:pt x="3" y="52"/>
                    <a:pt x="5" y="47"/>
                    <a:pt x="7" y="44"/>
                  </a:cubicBezTo>
                  <a:cubicBezTo>
                    <a:pt x="7" y="45"/>
                    <a:pt x="7" y="45"/>
                    <a:pt x="8" y="45"/>
                  </a:cubicBezTo>
                  <a:cubicBezTo>
                    <a:pt x="8" y="45"/>
                    <a:pt x="8" y="46"/>
                    <a:pt x="8" y="46"/>
                  </a:cubicBezTo>
                  <a:cubicBezTo>
                    <a:pt x="11" y="45"/>
                    <a:pt x="14" y="45"/>
                    <a:pt x="17" y="45"/>
                  </a:cubicBezTo>
                  <a:cubicBezTo>
                    <a:pt x="16" y="44"/>
                    <a:pt x="13" y="44"/>
                    <a:pt x="12" y="43"/>
                  </a:cubicBezTo>
                  <a:cubicBezTo>
                    <a:pt x="11" y="44"/>
                    <a:pt x="11" y="45"/>
                    <a:pt x="10" y="45"/>
                  </a:cubicBezTo>
                  <a:cubicBezTo>
                    <a:pt x="7" y="44"/>
                    <a:pt x="5" y="43"/>
                    <a:pt x="3" y="42"/>
                  </a:cubicBezTo>
                  <a:cubicBezTo>
                    <a:pt x="4" y="38"/>
                    <a:pt x="0" y="37"/>
                    <a:pt x="1" y="33"/>
                  </a:cubicBezTo>
                  <a:cubicBezTo>
                    <a:pt x="4" y="30"/>
                    <a:pt x="4" y="26"/>
                    <a:pt x="7" y="26"/>
                  </a:cubicBezTo>
                  <a:cubicBezTo>
                    <a:pt x="5" y="25"/>
                    <a:pt x="4" y="26"/>
                    <a:pt x="4" y="24"/>
                  </a:cubicBezTo>
                  <a:cubicBezTo>
                    <a:pt x="4" y="23"/>
                    <a:pt x="5" y="23"/>
                    <a:pt x="5" y="23"/>
                  </a:cubicBezTo>
                  <a:cubicBezTo>
                    <a:pt x="3" y="20"/>
                    <a:pt x="2" y="18"/>
                    <a:pt x="1" y="15"/>
                  </a:cubicBezTo>
                  <a:cubicBezTo>
                    <a:pt x="3" y="12"/>
                    <a:pt x="2" y="7"/>
                    <a:pt x="5" y="6"/>
                  </a:cubicBezTo>
                  <a:cubicBezTo>
                    <a:pt x="6" y="5"/>
                    <a:pt x="5" y="6"/>
                    <a:pt x="5" y="7"/>
                  </a:cubicBezTo>
                  <a:cubicBezTo>
                    <a:pt x="7" y="5"/>
                    <a:pt x="10" y="5"/>
                    <a:pt x="11" y="3"/>
                  </a:cubicBezTo>
                  <a:cubicBezTo>
                    <a:pt x="13" y="3"/>
                    <a:pt x="17" y="4"/>
                    <a:pt x="18" y="2"/>
                  </a:cubicBezTo>
                  <a:cubicBezTo>
                    <a:pt x="29" y="2"/>
                    <a:pt x="40" y="1"/>
                    <a:pt x="48" y="1"/>
                  </a:cubicBezTo>
                  <a:cubicBezTo>
                    <a:pt x="55" y="2"/>
                    <a:pt x="65" y="0"/>
                    <a:pt x="71" y="3"/>
                  </a:cubicBezTo>
                  <a:close/>
                  <a:moveTo>
                    <a:pt x="56" y="7"/>
                  </a:moveTo>
                  <a:cubicBezTo>
                    <a:pt x="55" y="7"/>
                    <a:pt x="56" y="6"/>
                    <a:pt x="55" y="6"/>
                  </a:cubicBezTo>
                  <a:cubicBezTo>
                    <a:pt x="39" y="7"/>
                    <a:pt x="21" y="8"/>
                    <a:pt x="8" y="13"/>
                  </a:cubicBezTo>
                  <a:cubicBezTo>
                    <a:pt x="8" y="14"/>
                    <a:pt x="8" y="15"/>
                    <a:pt x="7" y="16"/>
                  </a:cubicBezTo>
                  <a:cubicBezTo>
                    <a:pt x="12" y="26"/>
                    <a:pt x="31" y="21"/>
                    <a:pt x="40" y="22"/>
                  </a:cubicBezTo>
                  <a:cubicBezTo>
                    <a:pt x="49" y="21"/>
                    <a:pt x="59" y="21"/>
                    <a:pt x="67" y="20"/>
                  </a:cubicBezTo>
                  <a:cubicBezTo>
                    <a:pt x="66" y="17"/>
                    <a:pt x="63" y="15"/>
                    <a:pt x="64" y="12"/>
                  </a:cubicBezTo>
                  <a:cubicBezTo>
                    <a:pt x="50" y="13"/>
                    <a:pt x="33" y="12"/>
                    <a:pt x="22" y="14"/>
                  </a:cubicBezTo>
                  <a:cubicBezTo>
                    <a:pt x="22" y="14"/>
                    <a:pt x="22" y="13"/>
                    <a:pt x="22" y="12"/>
                  </a:cubicBezTo>
                  <a:cubicBezTo>
                    <a:pt x="35" y="10"/>
                    <a:pt x="49" y="11"/>
                    <a:pt x="65" y="11"/>
                  </a:cubicBezTo>
                  <a:cubicBezTo>
                    <a:pt x="66" y="9"/>
                    <a:pt x="67" y="8"/>
                    <a:pt x="69" y="7"/>
                  </a:cubicBezTo>
                  <a:cubicBezTo>
                    <a:pt x="64" y="7"/>
                    <a:pt x="60" y="6"/>
                    <a:pt x="56" y="7"/>
                  </a:cubicBezTo>
                  <a:close/>
                  <a:moveTo>
                    <a:pt x="16" y="8"/>
                  </a:moveTo>
                  <a:cubicBezTo>
                    <a:pt x="17" y="8"/>
                    <a:pt x="19" y="7"/>
                    <a:pt x="20" y="7"/>
                  </a:cubicBezTo>
                  <a:cubicBezTo>
                    <a:pt x="19" y="7"/>
                    <a:pt x="16" y="6"/>
                    <a:pt x="16" y="8"/>
                  </a:cubicBezTo>
                  <a:close/>
                  <a:moveTo>
                    <a:pt x="54" y="25"/>
                  </a:moveTo>
                  <a:cubicBezTo>
                    <a:pt x="57" y="24"/>
                    <a:pt x="61" y="25"/>
                    <a:pt x="64" y="24"/>
                  </a:cubicBezTo>
                  <a:cubicBezTo>
                    <a:pt x="61" y="24"/>
                    <a:pt x="57" y="24"/>
                    <a:pt x="54" y="25"/>
                  </a:cubicBezTo>
                  <a:close/>
                  <a:moveTo>
                    <a:pt x="61" y="27"/>
                  </a:moveTo>
                  <a:cubicBezTo>
                    <a:pt x="48" y="26"/>
                    <a:pt x="35" y="29"/>
                    <a:pt x="23" y="30"/>
                  </a:cubicBezTo>
                  <a:cubicBezTo>
                    <a:pt x="21" y="30"/>
                    <a:pt x="22" y="28"/>
                    <a:pt x="21" y="28"/>
                  </a:cubicBezTo>
                  <a:cubicBezTo>
                    <a:pt x="14" y="27"/>
                    <a:pt x="4" y="34"/>
                    <a:pt x="10" y="41"/>
                  </a:cubicBezTo>
                  <a:cubicBezTo>
                    <a:pt x="31" y="41"/>
                    <a:pt x="53" y="43"/>
                    <a:pt x="70" y="38"/>
                  </a:cubicBezTo>
                  <a:cubicBezTo>
                    <a:pt x="70" y="35"/>
                    <a:pt x="67" y="33"/>
                    <a:pt x="67" y="30"/>
                  </a:cubicBezTo>
                  <a:cubicBezTo>
                    <a:pt x="68" y="28"/>
                    <a:pt x="70" y="27"/>
                    <a:pt x="70" y="25"/>
                  </a:cubicBezTo>
                  <a:cubicBezTo>
                    <a:pt x="67" y="26"/>
                    <a:pt x="63" y="25"/>
                    <a:pt x="61" y="27"/>
                  </a:cubicBezTo>
                  <a:close/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53" y="24"/>
                    <a:pt x="52" y="25"/>
                    <a:pt x="51" y="25"/>
                  </a:cubicBezTo>
                  <a:close/>
                  <a:moveTo>
                    <a:pt x="13" y="26"/>
                  </a:moveTo>
                  <a:cubicBezTo>
                    <a:pt x="13" y="27"/>
                    <a:pt x="14" y="26"/>
                    <a:pt x="14" y="26"/>
                  </a:cubicBezTo>
                  <a:cubicBezTo>
                    <a:pt x="13" y="26"/>
                    <a:pt x="13" y="25"/>
                    <a:pt x="12" y="25"/>
                  </a:cubicBezTo>
                  <a:cubicBezTo>
                    <a:pt x="12" y="26"/>
                    <a:pt x="13" y="26"/>
                    <a:pt x="13" y="26"/>
                  </a:cubicBezTo>
                  <a:close/>
                  <a:moveTo>
                    <a:pt x="48" y="45"/>
                  </a:moveTo>
                  <a:cubicBezTo>
                    <a:pt x="49" y="46"/>
                    <a:pt x="50" y="45"/>
                    <a:pt x="50" y="45"/>
                  </a:cubicBezTo>
                  <a:cubicBezTo>
                    <a:pt x="50" y="44"/>
                    <a:pt x="48" y="45"/>
                    <a:pt x="48" y="45"/>
                  </a:cubicBezTo>
                  <a:close/>
                  <a:moveTo>
                    <a:pt x="39" y="45"/>
                  </a:moveTo>
                  <a:cubicBezTo>
                    <a:pt x="40" y="46"/>
                    <a:pt x="41" y="46"/>
                    <a:pt x="42" y="45"/>
                  </a:cubicBezTo>
                  <a:cubicBezTo>
                    <a:pt x="41" y="45"/>
                    <a:pt x="40" y="45"/>
                    <a:pt x="39" y="45"/>
                  </a:cubicBezTo>
                  <a:close/>
                  <a:moveTo>
                    <a:pt x="21" y="44"/>
                  </a:moveTo>
                  <a:cubicBezTo>
                    <a:pt x="23" y="44"/>
                    <a:pt x="25" y="45"/>
                    <a:pt x="27" y="44"/>
                  </a:cubicBezTo>
                  <a:cubicBezTo>
                    <a:pt x="25" y="44"/>
                    <a:pt x="23" y="43"/>
                    <a:pt x="21" y="44"/>
                  </a:cubicBezTo>
                  <a:close/>
                  <a:moveTo>
                    <a:pt x="29" y="46"/>
                  </a:moveTo>
                  <a:cubicBezTo>
                    <a:pt x="32" y="46"/>
                    <a:pt x="36" y="46"/>
                    <a:pt x="39" y="45"/>
                  </a:cubicBezTo>
                  <a:cubicBezTo>
                    <a:pt x="35" y="45"/>
                    <a:pt x="32" y="45"/>
                    <a:pt x="29" y="46"/>
                  </a:cubicBezTo>
                  <a:close/>
                  <a:moveTo>
                    <a:pt x="69" y="56"/>
                  </a:moveTo>
                  <a:cubicBezTo>
                    <a:pt x="69" y="55"/>
                    <a:pt x="70" y="52"/>
                    <a:pt x="70" y="51"/>
                  </a:cubicBezTo>
                  <a:cubicBezTo>
                    <a:pt x="69" y="52"/>
                    <a:pt x="66" y="55"/>
                    <a:pt x="69" y="56"/>
                  </a:cubicBezTo>
                  <a:close/>
                  <a:moveTo>
                    <a:pt x="72" y="63"/>
                  </a:moveTo>
                  <a:cubicBezTo>
                    <a:pt x="71" y="64"/>
                    <a:pt x="73" y="64"/>
                    <a:pt x="74" y="63"/>
                  </a:cubicBezTo>
                  <a:cubicBezTo>
                    <a:pt x="73" y="63"/>
                    <a:pt x="72" y="63"/>
                    <a:pt x="72" y="6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216"/>
            <p:cNvSpPr>
              <a:spLocks noEditPoints="1"/>
            </p:cNvSpPr>
            <p:nvPr/>
          </p:nvSpPr>
          <p:spPr bwMode="auto">
            <a:xfrm>
              <a:off x="4400978" y="2389219"/>
              <a:ext cx="52292" cy="66237"/>
            </a:xfrm>
            <a:custGeom>
              <a:avLst/>
              <a:gdLst>
                <a:gd name="T0" fmla="*/ 2 w 19"/>
                <a:gd name="T1" fmla="*/ 15 h 24"/>
                <a:gd name="T2" fmla="*/ 12 w 19"/>
                <a:gd name="T3" fmla="*/ 4 h 24"/>
                <a:gd name="T4" fmla="*/ 2 w 19"/>
                <a:gd name="T5" fmla="*/ 15 h 24"/>
                <a:gd name="T6" fmla="*/ 8 w 19"/>
                <a:gd name="T7" fmla="*/ 11 h 24"/>
                <a:gd name="T8" fmla="*/ 8 w 19"/>
                <a:gd name="T9" fmla="*/ 9 h 24"/>
                <a:gd name="T10" fmla="*/ 8 w 19"/>
                <a:gd name="T1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4">
                  <a:moveTo>
                    <a:pt x="2" y="15"/>
                  </a:moveTo>
                  <a:cubicBezTo>
                    <a:pt x="0" y="9"/>
                    <a:pt x="7" y="0"/>
                    <a:pt x="12" y="4"/>
                  </a:cubicBezTo>
                  <a:cubicBezTo>
                    <a:pt x="19" y="10"/>
                    <a:pt x="8" y="24"/>
                    <a:pt x="2" y="15"/>
                  </a:cubicBezTo>
                  <a:close/>
                  <a:moveTo>
                    <a:pt x="8" y="11"/>
                  </a:moveTo>
                  <a:cubicBezTo>
                    <a:pt x="8" y="11"/>
                    <a:pt x="10" y="9"/>
                    <a:pt x="8" y="9"/>
                  </a:cubicBezTo>
                  <a:cubicBezTo>
                    <a:pt x="8" y="9"/>
                    <a:pt x="7" y="11"/>
                    <a:pt x="8" y="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 217"/>
            <p:cNvSpPr>
              <a:spLocks noEditPoints="1"/>
            </p:cNvSpPr>
            <p:nvPr/>
          </p:nvSpPr>
          <p:spPr bwMode="auto">
            <a:xfrm>
              <a:off x="4360306" y="2364816"/>
              <a:ext cx="115043" cy="112718"/>
            </a:xfrm>
            <a:custGeom>
              <a:avLst/>
              <a:gdLst>
                <a:gd name="T0" fmla="*/ 22 w 42"/>
                <a:gd name="T1" fmla="*/ 2 h 41"/>
                <a:gd name="T2" fmla="*/ 37 w 42"/>
                <a:gd name="T3" fmla="*/ 25 h 41"/>
                <a:gd name="T4" fmla="*/ 23 w 42"/>
                <a:gd name="T5" fmla="*/ 38 h 41"/>
                <a:gd name="T6" fmla="*/ 7 w 42"/>
                <a:gd name="T7" fmla="*/ 12 h 41"/>
                <a:gd name="T8" fmla="*/ 22 w 42"/>
                <a:gd name="T9" fmla="*/ 2 h 41"/>
                <a:gd name="T10" fmla="*/ 28 w 42"/>
                <a:gd name="T11" fmla="*/ 9 h 41"/>
                <a:gd name="T12" fmla="*/ 26 w 42"/>
                <a:gd name="T13" fmla="*/ 9 h 41"/>
                <a:gd name="T14" fmla="*/ 28 w 42"/>
                <a:gd name="T15" fmla="*/ 9 h 41"/>
                <a:gd name="T16" fmla="*/ 30 w 42"/>
                <a:gd name="T17" fmla="*/ 13 h 41"/>
                <a:gd name="T18" fmla="*/ 16 w 42"/>
                <a:gd name="T19" fmla="*/ 14 h 41"/>
                <a:gd name="T20" fmla="*/ 15 w 42"/>
                <a:gd name="T21" fmla="*/ 17 h 41"/>
                <a:gd name="T22" fmla="*/ 14 w 42"/>
                <a:gd name="T23" fmla="*/ 16 h 41"/>
                <a:gd name="T24" fmla="*/ 16 w 42"/>
                <a:gd name="T25" fmla="*/ 29 h 41"/>
                <a:gd name="T26" fmla="*/ 19 w 42"/>
                <a:gd name="T27" fmla="*/ 29 h 41"/>
                <a:gd name="T28" fmla="*/ 19 w 42"/>
                <a:gd name="T29" fmla="*/ 30 h 41"/>
                <a:gd name="T30" fmla="*/ 30 w 42"/>
                <a:gd name="T31" fmla="*/ 13 h 41"/>
                <a:gd name="T32" fmla="*/ 11 w 42"/>
                <a:gd name="T33" fmla="*/ 16 h 41"/>
                <a:gd name="T34" fmla="*/ 12 w 42"/>
                <a:gd name="T35" fmla="*/ 21 h 41"/>
                <a:gd name="T36" fmla="*/ 11 w 42"/>
                <a:gd name="T37" fmla="*/ 16 h 41"/>
                <a:gd name="T38" fmla="*/ 34 w 42"/>
                <a:gd name="T39" fmla="*/ 23 h 41"/>
                <a:gd name="T40" fmla="*/ 34 w 42"/>
                <a:gd name="T41" fmla="*/ 16 h 41"/>
                <a:gd name="T42" fmla="*/ 34 w 42"/>
                <a:gd name="T43" fmla="*/ 23 h 41"/>
                <a:gd name="T44" fmla="*/ 12 w 42"/>
                <a:gd name="T45" fmla="*/ 23 h 41"/>
                <a:gd name="T46" fmla="*/ 11 w 42"/>
                <a:gd name="T47" fmla="*/ 25 h 41"/>
                <a:gd name="T48" fmla="*/ 12 w 42"/>
                <a:gd name="T49" fmla="*/ 26 h 41"/>
                <a:gd name="T50" fmla="*/ 12 w 42"/>
                <a:gd name="T51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1">
                  <a:moveTo>
                    <a:pt x="22" y="2"/>
                  </a:moveTo>
                  <a:cubicBezTo>
                    <a:pt x="35" y="0"/>
                    <a:pt x="42" y="13"/>
                    <a:pt x="37" y="25"/>
                  </a:cubicBezTo>
                  <a:cubicBezTo>
                    <a:pt x="35" y="30"/>
                    <a:pt x="27" y="37"/>
                    <a:pt x="23" y="38"/>
                  </a:cubicBezTo>
                  <a:cubicBezTo>
                    <a:pt x="12" y="41"/>
                    <a:pt x="0" y="24"/>
                    <a:pt x="7" y="12"/>
                  </a:cubicBezTo>
                  <a:cubicBezTo>
                    <a:pt x="9" y="8"/>
                    <a:pt x="17" y="3"/>
                    <a:pt x="22" y="2"/>
                  </a:cubicBezTo>
                  <a:close/>
                  <a:moveTo>
                    <a:pt x="28" y="9"/>
                  </a:moveTo>
                  <a:cubicBezTo>
                    <a:pt x="28" y="9"/>
                    <a:pt x="26" y="8"/>
                    <a:pt x="26" y="9"/>
                  </a:cubicBezTo>
                  <a:cubicBezTo>
                    <a:pt x="27" y="9"/>
                    <a:pt x="27" y="9"/>
                    <a:pt x="28" y="9"/>
                  </a:cubicBezTo>
                  <a:close/>
                  <a:moveTo>
                    <a:pt x="30" y="13"/>
                  </a:moveTo>
                  <a:cubicBezTo>
                    <a:pt x="27" y="9"/>
                    <a:pt x="18" y="9"/>
                    <a:pt x="16" y="14"/>
                  </a:cubicBezTo>
                  <a:cubicBezTo>
                    <a:pt x="15" y="15"/>
                    <a:pt x="16" y="16"/>
                    <a:pt x="15" y="17"/>
                  </a:cubicBezTo>
                  <a:cubicBezTo>
                    <a:pt x="14" y="17"/>
                    <a:pt x="15" y="16"/>
                    <a:pt x="14" y="16"/>
                  </a:cubicBezTo>
                  <a:cubicBezTo>
                    <a:pt x="12" y="21"/>
                    <a:pt x="14" y="26"/>
                    <a:pt x="16" y="29"/>
                  </a:cubicBezTo>
                  <a:cubicBezTo>
                    <a:pt x="17" y="29"/>
                    <a:pt x="18" y="29"/>
                    <a:pt x="19" y="29"/>
                  </a:cubicBezTo>
                  <a:cubicBezTo>
                    <a:pt x="19" y="30"/>
                    <a:pt x="18" y="30"/>
                    <a:pt x="19" y="30"/>
                  </a:cubicBezTo>
                  <a:cubicBezTo>
                    <a:pt x="29" y="34"/>
                    <a:pt x="37" y="19"/>
                    <a:pt x="30" y="13"/>
                  </a:cubicBezTo>
                  <a:close/>
                  <a:moveTo>
                    <a:pt x="11" y="16"/>
                  </a:moveTo>
                  <a:cubicBezTo>
                    <a:pt x="11" y="17"/>
                    <a:pt x="11" y="20"/>
                    <a:pt x="12" y="21"/>
                  </a:cubicBezTo>
                  <a:cubicBezTo>
                    <a:pt x="12" y="18"/>
                    <a:pt x="13" y="11"/>
                    <a:pt x="11" y="16"/>
                  </a:cubicBezTo>
                  <a:close/>
                  <a:moveTo>
                    <a:pt x="34" y="23"/>
                  </a:moveTo>
                  <a:cubicBezTo>
                    <a:pt x="34" y="23"/>
                    <a:pt x="36" y="17"/>
                    <a:pt x="34" y="16"/>
                  </a:cubicBezTo>
                  <a:cubicBezTo>
                    <a:pt x="34" y="18"/>
                    <a:pt x="34" y="21"/>
                    <a:pt x="34" y="23"/>
                  </a:cubicBezTo>
                  <a:close/>
                  <a:moveTo>
                    <a:pt x="12" y="23"/>
                  </a:moveTo>
                  <a:cubicBezTo>
                    <a:pt x="11" y="20"/>
                    <a:pt x="12" y="24"/>
                    <a:pt x="11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5"/>
                    <a:pt x="12" y="24"/>
                    <a:pt x="12" y="2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Freeform 218"/>
            <p:cNvSpPr>
              <a:spLocks noEditPoints="1"/>
            </p:cNvSpPr>
            <p:nvPr/>
          </p:nvSpPr>
          <p:spPr bwMode="auto">
            <a:xfrm>
              <a:off x="4793751" y="504376"/>
              <a:ext cx="94126" cy="98774"/>
            </a:xfrm>
            <a:custGeom>
              <a:avLst/>
              <a:gdLst>
                <a:gd name="T0" fmla="*/ 32 w 34"/>
                <a:gd name="T1" fmla="*/ 7 h 36"/>
                <a:gd name="T2" fmla="*/ 33 w 34"/>
                <a:gd name="T3" fmla="*/ 17 h 36"/>
                <a:gd name="T4" fmla="*/ 27 w 34"/>
                <a:gd name="T5" fmla="*/ 26 h 36"/>
                <a:gd name="T6" fmla="*/ 20 w 34"/>
                <a:gd name="T7" fmla="*/ 32 h 36"/>
                <a:gd name="T8" fmla="*/ 1 w 34"/>
                <a:gd name="T9" fmla="*/ 16 h 36"/>
                <a:gd name="T10" fmla="*/ 7 w 34"/>
                <a:gd name="T11" fmla="*/ 8 h 36"/>
                <a:gd name="T12" fmla="*/ 13 w 34"/>
                <a:gd name="T13" fmla="*/ 2 h 36"/>
                <a:gd name="T14" fmla="*/ 32 w 34"/>
                <a:gd name="T15" fmla="*/ 7 h 36"/>
                <a:gd name="T16" fmla="*/ 18 w 34"/>
                <a:gd name="T17" fmla="*/ 6 h 36"/>
                <a:gd name="T18" fmla="*/ 24 w 34"/>
                <a:gd name="T19" fmla="*/ 8 h 36"/>
                <a:gd name="T20" fmla="*/ 18 w 34"/>
                <a:gd name="T21" fmla="*/ 6 h 36"/>
                <a:gd name="T22" fmla="*/ 15 w 34"/>
                <a:gd name="T23" fmla="*/ 8 h 36"/>
                <a:gd name="T24" fmla="*/ 17 w 34"/>
                <a:gd name="T25" fmla="*/ 13 h 36"/>
                <a:gd name="T26" fmla="*/ 22 w 34"/>
                <a:gd name="T27" fmla="*/ 10 h 36"/>
                <a:gd name="T28" fmla="*/ 15 w 34"/>
                <a:gd name="T29" fmla="*/ 8 h 36"/>
                <a:gd name="T30" fmla="*/ 31 w 34"/>
                <a:gd name="T31" fmla="*/ 16 h 36"/>
                <a:gd name="T32" fmla="*/ 29 w 34"/>
                <a:gd name="T33" fmla="*/ 8 h 36"/>
                <a:gd name="T34" fmla="*/ 31 w 34"/>
                <a:gd name="T35" fmla="*/ 16 h 36"/>
                <a:gd name="T36" fmla="*/ 12 w 34"/>
                <a:gd name="T37" fmla="*/ 10 h 36"/>
                <a:gd name="T38" fmla="*/ 8 w 34"/>
                <a:gd name="T39" fmla="*/ 18 h 36"/>
                <a:gd name="T40" fmla="*/ 9 w 34"/>
                <a:gd name="T41" fmla="*/ 20 h 36"/>
                <a:gd name="T42" fmla="*/ 12 w 34"/>
                <a:gd name="T43" fmla="*/ 10 h 36"/>
                <a:gd name="T44" fmla="*/ 24 w 34"/>
                <a:gd name="T45" fmla="*/ 24 h 36"/>
                <a:gd name="T46" fmla="*/ 22 w 34"/>
                <a:gd name="T47" fmla="*/ 14 h 36"/>
                <a:gd name="T48" fmla="*/ 19 w 34"/>
                <a:gd name="T49" fmla="*/ 17 h 36"/>
                <a:gd name="T50" fmla="*/ 22 w 34"/>
                <a:gd name="T51" fmla="*/ 24 h 36"/>
                <a:gd name="T52" fmla="*/ 24 w 34"/>
                <a:gd name="T53" fmla="*/ 24 h 36"/>
                <a:gd name="T54" fmla="*/ 17 w 34"/>
                <a:gd name="T55" fmla="*/ 19 h 36"/>
                <a:gd name="T56" fmla="*/ 12 w 34"/>
                <a:gd name="T57" fmla="*/ 22 h 36"/>
                <a:gd name="T58" fmla="*/ 19 w 34"/>
                <a:gd name="T59" fmla="*/ 24 h 36"/>
                <a:gd name="T60" fmla="*/ 17 w 34"/>
                <a:gd name="T61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6">
                  <a:moveTo>
                    <a:pt x="32" y="7"/>
                  </a:moveTo>
                  <a:cubicBezTo>
                    <a:pt x="33" y="11"/>
                    <a:pt x="34" y="13"/>
                    <a:pt x="33" y="17"/>
                  </a:cubicBezTo>
                  <a:cubicBezTo>
                    <a:pt x="32" y="21"/>
                    <a:pt x="29" y="22"/>
                    <a:pt x="27" y="26"/>
                  </a:cubicBezTo>
                  <a:cubicBezTo>
                    <a:pt x="25" y="28"/>
                    <a:pt x="24" y="31"/>
                    <a:pt x="20" y="32"/>
                  </a:cubicBezTo>
                  <a:cubicBezTo>
                    <a:pt x="11" y="36"/>
                    <a:pt x="0" y="26"/>
                    <a:pt x="1" y="16"/>
                  </a:cubicBezTo>
                  <a:cubicBezTo>
                    <a:pt x="2" y="13"/>
                    <a:pt x="5" y="11"/>
                    <a:pt x="7" y="8"/>
                  </a:cubicBezTo>
                  <a:cubicBezTo>
                    <a:pt x="10" y="6"/>
                    <a:pt x="10" y="3"/>
                    <a:pt x="13" y="2"/>
                  </a:cubicBezTo>
                  <a:cubicBezTo>
                    <a:pt x="21" y="0"/>
                    <a:pt x="28" y="3"/>
                    <a:pt x="32" y="7"/>
                  </a:cubicBezTo>
                  <a:close/>
                  <a:moveTo>
                    <a:pt x="18" y="6"/>
                  </a:moveTo>
                  <a:cubicBezTo>
                    <a:pt x="20" y="6"/>
                    <a:pt x="22" y="8"/>
                    <a:pt x="24" y="8"/>
                  </a:cubicBezTo>
                  <a:cubicBezTo>
                    <a:pt x="24" y="6"/>
                    <a:pt x="21" y="5"/>
                    <a:pt x="18" y="6"/>
                  </a:cubicBezTo>
                  <a:close/>
                  <a:moveTo>
                    <a:pt x="15" y="8"/>
                  </a:moveTo>
                  <a:cubicBezTo>
                    <a:pt x="15" y="10"/>
                    <a:pt x="16" y="11"/>
                    <a:pt x="17" y="13"/>
                  </a:cubicBezTo>
                  <a:cubicBezTo>
                    <a:pt x="19" y="13"/>
                    <a:pt x="20" y="11"/>
                    <a:pt x="22" y="10"/>
                  </a:cubicBezTo>
                  <a:cubicBezTo>
                    <a:pt x="20" y="8"/>
                    <a:pt x="17" y="7"/>
                    <a:pt x="15" y="8"/>
                  </a:cubicBezTo>
                  <a:close/>
                  <a:moveTo>
                    <a:pt x="31" y="16"/>
                  </a:moveTo>
                  <a:cubicBezTo>
                    <a:pt x="32" y="13"/>
                    <a:pt x="31" y="9"/>
                    <a:pt x="29" y="8"/>
                  </a:cubicBezTo>
                  <a:cubicBezTo>
                    <a:pt x="30" y="10"/>
                    <a:pt x="30" y="14"/>
                    <a:pt x="31" y="16"/>
                  </a:cubicBezTo>
                  <a:close/>
                  <a:moveTo>
                    <a:pt x="12" y="10"/>
                  </a:moveTo>
                  <a:cubicBezTo>
                    <a:pt x="9" y="11"/>
                    <a:pt x="9" y="15"/>
                    <a:pt x="8" y="18"/>
                  </a:cubicBezTo>
                  <a:cubicBezTo>
                    <a:pt x="8" y="18"/>
                    <a:pt x="9" y="19"/>
                    <a:pt x="9" y="20"/>
                  </a:cubicBezTo>
                  <a:cubicBezTo>
                    <a:pt x="15" y="18"/>
                    <a:pt x="15" y="14"/>
                    <a:pt x="12" y="10"/>
                  </a:cubicBezTo>
                  <a:close/>
                  <a:moveTo>
                    <a:pt x="24" y="24"/>
                  </a:moveTo>
                  <a:cubicBezTo>
                    <a:pt x="28" y="22"/>
                    <a:pt x="30" y="10"/>
                    <a:pt x="22" y="14"/>
                  </a:cubicBezTo>
                  <a:cubicBezTo>
                    <a:pt x="22" y="16"/>
                    <a:pt x="19" y="16"/>
                    <a:pt x="19" y="17"/>
                  </a:cubicBezTo>
                  <a:cubicBezTo>
                    <a:pt x="20" y="19"/>
                    <a:pt x="21" y="22"/>
                    <a:pt x="22" y="24"/>
                  </a:cubicBezTo>
                  <a:cubicBezTo>
                    <a:pt x="23" y="24"/>
                    <a:pt x="23" y="23"/>
                    <a:pt x="24" y="24"/>
                  </a:cubicBezTo>
                  <a:close/>
                  <a:moveTo>
                    <a:pt x="17" y="19"/>
                  </a:moveTo>
                  <a:cubicBezTo>
                    <a:pt x="14" y="19"/>
                    <a:pt x="14" y="21"/>
                    <a:pt x="12" y="22"/>
                  </a:cubicBezTo>
                  <a:cubicBezTo>
                    <a:pt x="14" y="24"/>
                    <a:pt x="16" y="24"/>
                    <a:pt x="19" y="24"/>
                  </a:cubicBezTo>
                  <a:cubicBezTo>
                    <a:pt x="18" y="22"/>
                    <a:pt x="18" y="20"/>
                    <a:pt x="17" y="1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Freeform 222"/>
            <p:cNvSpPr>
              <a:spLocks noEditPoints="1"/>
            </p:cNvSpPr>
            <p:nvPr/>
          </p:nvSpPr>
          <p:spPr bwMode="auto">
            <a:xfrm>
              <a:off x="3539899" y="1744282"/>
              <a:ext cx="48806" cy="66237"/>
            </a:xfrm>
            <a:custGeom>
              <a:avLst/>
              <a:gdLst>
                <a:gd name="T0" fmla="*/ 8 w 18"/>
                <a:gd name="T1" fmla="*/ 1 h 24"/>
                <a:gd name="T2" fmla="*/ 17 w 18"/>
                <a:gd name="T3" fmla="*/ 15 h 24"/>
                <a:gd name="T4" fmla="*/ 9 w 18"/>
                <a:gd name="T5" fmla="*/ 24 h 24"/>
                <a:gd name="T6" fmla="*/ 5 w 18"/>
                <a:gd name="T7" fmla="*/ 0 h 24"/>
                <a:gd name="T8" fmla="*/ 6 w 18"/>
                <a:gd name="T9" fmla="*/ 1 h 24"/>
                <a:gd name="T10" fmla="*/ 8 w 18"/>
                <a:gd name="T11" fmla="*/ 1 h 24"/>
                <a:gd name="T12" fmla="*/ 6 w 18"/>
                <a:gd name="T13" fmla="*/ 21 h 24"/>
                <a:gd name="T14" fmla="*/ 15 w 18"/>
                <a:gd name="T15" fmla="*/ 16 h 24"/>
                <a:gd name="T16" fmla="*/ 9 w 18"/>
                <a:gd name="T17" fmla="*/ 4 h 24"/>
                <a:gd name="T18" fmla="*/ 7 w 18"/>
                <a:gd name="T19" fmla="*/ 5 h 24"/>
                <a:gd name="T20" fmla="*/ 6 w 18"/>
                <a:gd name="T21" fmla="*/ 2 h 24"/>
                <a:gd name="T22" fmla="*/ 6 w 18"/>
                <a:gd name="T2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4">
                  <a:moveTo>
                    <a:pt x="8" y="1"/>
                  </a:moveTo>
                  <a:cubicBezTo>
                    <a:pt x="11" y="4"/>
                    <a:pt x="16" y="9"/>
                    <a:pt x="17" y="15"/>
                  </a:cubicBezTo>
                  <a:cubicBezTo>
                    <a:pt x="18" y="20"/>
                    <a:pt x="13" y="24"/>
                    <a:pt x="9" y="24"/>
                  </a:cubicBezTo>
                  <a:cubicBezTo>
                    <a:pt x="0" y="24"/>
                    <a:pt x="1" y="6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lose/>
                  <a:moveTo>
                    <a:pt x="6" y="21"/>
                  </a:moveTo>
                  <a:cubicBezTo>
                    <a:pt x="10" y="23"/>
                    <a:pt x="15" y="20"/>
                    <a:pt x="15" y="16"/>
                  </a:cubicBezTo>
                  <a:cubicBezTo>
                    <a:pt x="15" y="12"/>
                    <a:pt x="10" y="7"/>
                    <a:pt x="9" y="4"/>
                  </a:cubicBezTo>
                  <a:cubicBezTo>
                    <a:pt x="8" y="4"/>
                    <a:pt x="8" y="5"/>
                    <a:pt x="7" y="5"/>
                  </a:cubicBezTo>
                  <a:cubicBezTo>
                    <a:pt x="7" y="4"/>
                    <a:pt x="6" y="3"/>
                    <a:pt x="6" y="2"/>
                  </a:cubicBezTo>
                  <a:cubicBezTo>
                    <a:pt x="4" y="8"/>
                    <a:pt x="4" y="16"/>
                    <a:pt x="6" y="2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Freeform 223"/>
            <p:cNvSpPr>
              <a:spLocks noEditPoints="1"/>
            </p:cNvSpPr>
            <p:nvPr/>
          </p:nvSpPr>
          <p:spPr bwMode="auto">
            <a:xfrm>
              <a:off x="3449259" y="1768685"/>
              <a:ext cx="38348" cy="58102"/>
            </a:xfrm>
            <a:custGeom>
              <a:avLst/>
              <a:gdLst>
                <a:gd name="T0" fmla="*/ 14 w 14"/>
                <a:gd name="T1" fmla="*/ 0 h 21"/>
                <a:gd name="T2" fmla="*/ 4 w 14"/>
                <a:gd name="T3" fmla="*/ 21 h 21"/>
                <a:gd name="T4" fmla="*/ 2 w 14"/>
                <a:gd name="T5" fmla="*/ 19 h 21"/>
                <a:gd name="T6" fmla="*/ 12 w 14"/>
                <a:gd name="T7" fmla="*/ 0 h 21"/>
                <a:gd name="T8" fmla="*/ 14 w 14"/>
                <a:gd name="T9" fmla="*/ 0 h 21"/>
                <a:gd name="T10" fmla="*/ 5 w 14"/>
                <a:gd name="T11" fmla="*/ 14 h 21"/>
                <a:gd name="T12" fmla="*/ 5 w 14"/>
                <a:gd name="T13" fmla="*/ 16 h 21"/>
                <a:gd name="T14" fmla="*/ 6 w 14"/>
                <a:gd name="T15" fmla="*/ 16 h 21"/>
                <a:gd name="T16" fmla="*/ 6 w 14"/>
                <a:gd name="T17" fmla="*/ 14 h 21"/>
                <a:gd name="T18" fmla="*/ 5 w 14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1">
                  <a:moveTo>
                    <a:pt x="14" y="0"/>
                  </a:moveTo>
                  <a:cubicBezTo>
                    <a:pt x="12" y="7"/>
                    <a:pt x="12" y="18"/>
                    <a:pt x="4" y="21"/>
                  </a:cubicBezTo>
                  <a:cubicBezTo>
                    <a:pt x="3" y="20"/>
                    <a:pt x="3" y="19"/>
                    <a:pt x="2" y="19"/>
                  </a:cubicBezTo>
                  <a:cubicBezTo>
                    <a:pt x="0" y="9"/>
                    <a:pt x="8" y="5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5" y="14"/>
                  </a:moveTo>
                  <a:cubicBezTo>
                    <a:pt x="5" y="15"/>
                    <a:pt x="5" y="15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5" y="15"/>
                    <a:pt x="6" y="15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225"/>
            <p:cNvSpPr>
              <a:spLocks noEditPoints="1"/>
            </p:cNvSpPr>
            <p:nvPr/>
          </p:nvSpPr>
          <p:spPr bwMode="auto">
            <a:xfrm>
              <a:off x="4335904" y="1033108"/>
              <a:ext cx="334670" cy="346290"/>
            </a:xfrm>
            <a:custGeom>
              <a:avLst/>
              <a:gdLst>
                <a:gd name="T0" fmla="*/ 121 w 122"/>
                <a:gd name="T1" fmla="*/ 4 h 126"/>
                <a:gd name="T2" fmla="*/ 100 w 122"/>
                <a:gd name="T3" fmla="*/ 27 h 126"/>
                <a:gd name="T4" fmla="*/ 106 w 122"/>
                <a:gd name="T5" fmla="*/ 35 h 126"/>
                <a:gd name="T6" fmla="*/ 103 w 122"/>
                <a:gd name="T7" fmla="*/ 46 h 126"/>
                <a:gd name="T8" fmla="*/ 41 w 122"/>
                <a:gd name="T9" fmla="*/ 91 h 126"/>
                <a:gd name="T10" fmla="*/ 39 w 122"/>
                <a:gd name="T11" fmla="*/ 92 h 126"/>
                <a:gd name="T12" fmla="*/ 33 w 122"/>
                <a:gd name="T13" fmla="*/ 72 h 126"/>
                <a:gd name="T14" fmla="*/ 21 w 122"/>
                <a:gd name="T15" fmla="*/ 78 h 126"/>
                <a:gd name="T16" fmla="*/ 24 w 122"/>
                <a:gd name="T17" fmla="*/ 99 h 126"/>
                <a:gd name="T18" fmla="*/ 38 w 122"/>
                <a:gd name="T19" fmla="*/ 116 h 126"/>
                <a:gd name="T20" fmla="*/ 30 w 122"/>
                <a:gd name="T21" fmla="*/ 117 h 126"/>
                <a:gd name="T22" fmla="*/ 32 w 122"/>
                <a:gd name="T23" fmla="*/ 119 h 126"/>
                <a:gd name="T24" fmla="*/ 29 w 122"/>
                <a:gd name="T25" fmla="*/ 126 h 126"/>
                <a:gd name="T26" fmla="*/ 17 w 122"/>
                <a:gd name="T27" fmla="*/ 94 h 126"/>
                <a:gd name="T28" fmla="*/ 5 w 122"/>
                <a:gd name="T29" fmla="*/ 83 h 126"/>
                <a:gd name="T30" fmla="*/ 10 w 122"/>
                <a:gd name="T31" fmla="*/ 77 h 126"/>
                <a:gd name="T32" fmla="*/ 8 w 122"/>
                <a:gd name="T33" fmla="*/ 78 h 126"/>
                <a:gd name="T34" fmla="*/ 3 w 122"/>
                <a:gd name="T35" fmla="*/ 77 h 126"/>
                <a:gd name="T36" fmla="*/ 39 w 122"/>
                <a:gd name="T37" fmla="*/ 28 h 126"/>
                <a:gd name="T38" fmla="*/ 57 w 122"/>
                <a:gd name="T39" fmla="*/ 20 h 126"/>
                <a:gd name="T40" fmla="*/ 120 w 122"/>
                <a:gd name="T41" fmla="*/ 0 h 126"/>
                <a:gd name="T42" fmla="*/ 87 w 122"/>
                <a:gd name="T43" fmla="*/ 12 h 126"/>
                <a:gd name="T44" fmla="*/ 97 w 122"/>
                <a:gd name="T45" fmla="*/ 10 h 126"/>
                <a:gd name="T46" fmla="*/ 85 w 122"/>
                <a:gd name="T47" fmla="*/ 16 h 126"/>
                <a:gd name="T48" fmla="*/ 54 w 122"/>
                <a:gd name="T49" fmla="*/ 25 h 126"/>
                <a:gd name="T50" fmla="*/ 40 w 122"/>
                <a:gd name="T51" fmla="*/ 33 h 126"/>
                <a:gd name="T52" fmla="*/ 39 w 122"/>
                <a:gd name="T53" fmla="*/ 38 h 126"/>
                <a:gd name="T54" fmla="*/ 15 w 122"/>
                <a:gd name="T55" fmla="*/ 71 h 126"/>
                <a:gd name="T56" fmla="*/ 22 w 122"/>
                <a:gd name="T57" fmla="*/ 71 h 126"/>
                <a:gd name="T58" fmla="*/ 23 w 122"/>
                <a:gd name="T59" fmla="*/ 68 h 126"/>
                <a:gd name="T60" fmla="*/ 54 w 122"/>
                <a:gd name="T61" fmla="*/ 34 h 126"/>
                <a:gd name="T62" fmla="*/ 61 w 122"/>
                <a:gd name="T63" fmla="*/ 30 h 126"/>
                <a:gd name="T64" fmla="*/ 57 w 122"/>
                <a:gd name="T65" fmla="*/ 35 h 126"/>
                <a:gd name="T66" fmla="*/ 38 w 122"/>
                <a:gd name="T67" fmla="*/ 65 h 126"/>
                <a:gd name="T68" fmla="*/ 83 w 122"/>
                <a:gd name="T69" fmla="*/ 42 h 126"/>
                <a:gd name="T70" fmla="*/ 92 w 122"/>
                <a:gd name="T71" fmla="*/ 29 h 126"/>
                <a:gd name="T72" fmla="*/ 99 w 122"/>
                <a:gd name="T73" fmla="*/ 20 h 126"/>
                <a:gd name="T74" fmla="*/ 101 w 122"/>
                <a:gd name="T75" fmla="*/ 18 h 126"/>
                <a:gd name="T76" fmla="*/ 108 w 122"/>
                <a:gd name="T77" fmla="*/ 9 h 126"/>
                <a:gd name="T78" fmla="*/ 116 w 122"/>
                <a:gd name="T79" fmla="*/ 3 h 126"/>
                <a:gd name="T80" fmla="*/ 106 w 122"/>
                <a:gd name="T81" fmla="*/ 5 h 126"/>
                <a:gd name="T82" fmla="*/ 34 w 122"/>
                <a:gd name="T83" fmla="*/ 72 h 126"/>
                <a:gd name="T84" fmla="*/ 38 w 122"/>
                <a:gd name="T85" fmla="*/ 83 h 126"/>
                <a:gd name="T86" fmla="*/ 49 w 122"/>
                <a:gd name="T87" fmla="*/ 81 h 126"/>
                <a:gd name="T88" fmla="*/ 90 w 122"/>
                <a:gd name="T89" fmla="*/ 54 h 126"/>
                <a:gd name="T90" fmla="*/ 96 w 122"/>
                <a:gd name="T91" fmla="*/ 32 h 126"/>
                <a:gd name="T92" fmla="*/ 82 w 122"/>
                <a:gd name="T93" fmla="*/ 50 h 126"/>
                <a:gd name="T94" fmla="*/ 74 w 122"/>
                <a:gd name="T95" fmla="*/ 54 h 126"/>
                <a:gd name="T96" fmla="*/ 84 w 122"/>
                <a:gd name="T97" fmla="*/ 49 h 126"/>
                <a:gd name="T98" fmla="*/ 84 w 122"/>
                <a:gd name="T99" fmla="*/ 49 h 126"/>
                <a:gd name="T100" fmla="*/ 79 w 122"/>
                <a:gd name="T101" fmla="*/ 49 h 126"/>
                <a:gd name="T102" fmla="*/ 55 w 122"/>
                <a:gd name="T103" fmla="*/ 58 h 126"/>
                <a:gd name="T104" fmla="*/ 55 w 122"/>
                <a:gd name="T105" fmla="*/ 58 h 126"/>
                <a:gd name="T106" fmla="*/ 29 w 122"/>
                <a:gd name="T107" fmla="*/ 69 h 126"/>
                <a:gd name="T108" fmla="*/ 38 w 122"/>
                <a:gd name="T109" fmla="*/ 68 h 126"/>
                <a:gd name="T110" fmla="*/ 38 w 122"/>
                <a:gd name="T111" fmla="*/ 68 h 126"/>
                <a:gd name="T112" fmla="*/ 77 w 122"/>
                <a:gd name="T113" fmla="*/ 67 h 126"/>
                <a:gd name="T114" fmla="*/ 45 w 122"/>
                <a:gd name="T115" fmla="*/ 85 h 126"/>
                <a:gd name="T116" fmla="*/ 30 w 122"/>
                <a:gd name="T117" fmla="*/ 110 h 126"/>
                <a:gd name="T118" fmla="*/ 29 w 122"/>
                <a:gd name="T119" fmla="*/ 120 h 126"/>
                <a:gd name="T120" fmla="*/ 29 w 122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2" h="126">
                  <a:moveTo>
                    <a:pt x="120" y="0"/>
                  </a:moveTo>
                  <a:cubicBezTo>
                    <a:pt x="122" y="2"/>
                    <a:pt x="120" y="2"/>
                    <a:pt x="121" y="4"/>
                  </a:cubicBezTo>
                  <a:cubicBezTo>
                    <a:pt x="120" y="4"/>
                    <a:pt x="120" y="3"/>
                    <a:pt x="119" y="4"/>
                  </a:cubicBezTo>
                  <a:cubicBezTo>
                    <a:pt x="112" y="11"/>
                    <a:pt x="107" y="20"/>
                    <a:pt x="100" y="27"/>
                  </a:cubicBezTo>
                  <a:cubicBezTo>
                    <a:pt x="100" y="32"/>
                    <a:pt x="103" y="35"/>
                    <a:pt x="105" y="39"/>
                  </a:cubicBezTo>
                  <a:cubicBezTo>
                    <a:pt x="106" y="38"/>
                    <a:pt x="106" y="36"/>
                    <a:pt x="106" y="35"/>
                  </a:cubicBezTo>
                  <a:cubicBezTo>
                    <a:pt x="110" y="38"/>
                    <a:pt x="104" y="43"/>
                    <a:pt x="105" y="46"/>
                  </a:cubicBezTo>
                  <a:cubicBezTo>
                    <a:pt x="104" y="47"/>
                    <a:pt x="103" y="46"/>
                    <a:pt x="103" y="46"/>
                  </a:cubicBezTo>
                  <a:cubicBezTo>
                    <a:pt x="99" y="55"/>
                    <a:pt x="87" y="60"/>
                    <a:pt x="81" y="68"/>
                  </a:cubicBezTo>
                  <a:cubicBezTo>
                    <a:pt x="71" y="78"/>
                    <a:pt x="56" y="85"/>
                    <a:pt x="41" y="91"/>
                  </a:cubicBezTo>
                  <a:cubicBezTo>
                    <a:pt x="40" y="91"/>
                    <a:pt x="40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7" y="91"/>
                    <a:pt x="35" y="89"/>
                    <a:pt x="36" y="87"/>
                  </a:cubicBezTo>
                  <a:cubicBezTo>
                    <a:pt x="34" y="82"/>
                    <a:pt x="32" y="76"/>
                    <a:pt x="33" y="72"/>
                  </a:cubicBezTo>
                  <a:cubicBezTo>
                    <a:pt x="32" y="72"/>
                    <a:pt x="30" y="74"/>
                    <a:pt x="29" y="73"/>
                  </a:cubicBezTo>
                  <a:cubicBezTo>
                    <a:pt x="27" y="74"/>
                    <a:pt x="22" y="75"/>
                    <a:pt x="21" y="78"/>
                  </a:cubicBezTo>
                  <a:cubicBezTo>
                    <a:pt x="19" y="84"/>
                    <a:pt x="18" y="93"/>
                    <a:pt x="22" y="100"/>
                  </a:cubicBezTo>
                  <a:cubicBezTo>
                    <a:pt x="23" y="100"/>
                    <a:pt x="23" y="98"/>
                    <a:pt x="24" y="99"/>
                  </a:cubicBezTo>
                  <a:cubicBezTo>
                    <a:pt x="28" y="103"/>
                    <a:pt x="32" y="108"/>
                    <a:pt x="37" y="111"/>
                  </a:cubicBezTo>
                  <a:cubicBezTo>
                    <a:pt x="37" y="113"/>
                    <a:pt x="39" y="114"/>
                    <a:pt x="38" y="116"/>
                  </a:cubicBezTo>
                  <a:cubicBezTo>
                    <a:pt x="34" y="118"/>
                    <a:pt x="31" y="115"/>
                    <a:pt x="28" y="113"/>
                  </a:cubicBezTo>
                  <a:cubicBezTo>
                    <a:pt x="27" y="114"/>
                    <a:pt x="29" y="116"/>
                    <a:pt x="30" y="117"/>
                  </a:cubicBezTo>
                  <a:cubicBezTo>
                    <a:pt x="31" y="118"/>
                    <a:pt x="31" y="116"/>
                    <a:pt x="32" y="117"/>
                  </a:cubicBezTo>
                  <a:cubicBezTo>
                    <a:pt x="33" y="118"/>
                    <a:pt x="32" y="119"/>
                    <a:pt x="32" y="119"/>
                  </a:cubicBezTo>
                  <a:cubicBezTo>
                    <a:pt x="32" y="120"/>
                    <a:pt x="31" y="120"/>
                    <a:pt x="30" y="120"/>
                  </a:cubicBezTo>
                  <a:cubicBezTo>
                    <a:pt x="30" y="122"/>
                    <a:pt x="30" y="124"/>
                    <a:pt x="29" y="126"/>
                  </a:cubicBezTo>
                  <a:cubicBezTo>
                    <a:pt x="27" y="126"/>
                    <a:pt x="26" y="124"/>
                    <a:pt x="24" y="124"/>
                  </a:cubicBezTo>
                  <a:cubicBezTo>
                    <a:pt x="17" y="114"/>
                    <a:pt x="19" y="103"/>
                    <a:pt x="17" y="94"/>
                  </a:cubicBezTo>
                  <a:cubicBezTo>
                    <a:pt x="15" y="87"/>
                    <a:pt x="18" y="83"/>
                    <a:pt x="18" y="77"/>
                  </a:cubicBezTo>
                  <a:cubicBezTo>
                    <a:pt x="16" y="78"/>
                    <a:pt x="9" y="81"/>
                    <a:pt x="5" y="83"/>
                  </a:cubicBezTo>
                  <a:cubicBezTo>
                    <a:pt x="3" y="83"/>
                    <a:pt x="0" y="85"/>
                    <a:pt x="0" y="82"/>
                  </a:cubicBezTo>
                  <a:cubicBezTo>
                    <a:pt x="4" y="81"/>
                    <a:pt x="8" y="80"/>
                    <a:pt x="10" y="77"/>
                  </a:cubicBezTo>
                  <a:cubicBezTo>
                    <a:pt x="15" y="66"/>
                    <a:pt x="25" y="57"/>
                    <a:pt x="31" y="46"/>
                  </a:cubicBezTo>
                  <a:cubicBezTo>
                    <a:pt x="22" y="56"/>
                    <a:pt x="13" y="66"/>
                    <a:pt x="8" y="78"/>
                  </a:cubicBezTo>
                  <a:cubicBezTo>
                    <a:pt x="6" y="78"/>
                    <a:pt x="5" y="80"/>
                    <a:pt x="4" y="80"/>
                  </a:cubicBezTo>
                  <a:cubicBezTo>
                    <a:pt x="3" y="79"/>
                    <a:pt x="3" y="79"/>
                    <a:pt x="3" y="77"/>
                  </a:cubicBezTo>
                  <a:cubicBezTo>
                    <a:pt x="16" y="62"/>
                    <a:pt x="26" y="45"/>
                    <a:pt x="39" y="30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42" y="24"/>
                    <a:pt x="49" y="23"/>
                    <a:pt x="56" y="21"/>
                  </a:cubicBezTo>
                  <a:cubicBezTo>
                    <a:pt x="57" y="21"/>
                    <a:pt x="56" y="20"/>
                    <a:pt x="57" y="20"/>
                  </a:cubicBezTo>
                  <a:cubicBezTo>
                    <a:pt x="76" y="14"/>
                    <a:pt x="96" y="5"/>
                    <a:pt x="116" y="2"/>
                  </a:cubicBezTo>
                  <a:cubicBezTo>
                    <a:pt x="117" y="1"/>
                    <a:pt x="119" y="0"/>
                    <a:pt x="120" y="0"/>
                  </a:cubicBezTo>
                  <a:close/>
                  <a:moveTo>
                    <a:pt x="107" y="7"/>
                  </a:moveTo>
                  <a:cubicBezTo>
                    <a:pt x="101" y="7"/>
                    <a:pt x="92" y="9"/>
                    <a:pt x="87" y="12"/>
                  </a:cubicBezTo>
                  <a:cubicBezTo>
                    <a:pt x="91" y="11"/>
                    <a:pt x="94" y="9"/>
                    <a:pt x="97" y="9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1"/>
                    <a:pt x="92" y="12"/>
                    <a:pt x="90" y="12"/>
                  </a:cubicBezTo>
                  <a:cubicBezTo>
                    <a:pt x="89" y="14"/>
                    <a:pt x="88" y="15"/>
                    <a:pt x="85" y="16"/>
                  </a:cubicBezTo>
                  <a:cubicBezTo>
                    <a:pt x="85" y="16"/>
                    <a:pt x="84" y="15"/>
                    <a:pt x="84" y="15"/>
                  </a:cubicBezTo>
                  <a:cubicBezTo>
                    <a:pt x="74" y="16"/>
                    <a:pt x="63" y="21"/>
                    <a:pt x="54" y="25"/>
                  </a:cubicBezTo>
                  <a:cubicBezTo>
                    <a:pt x="54" y="25"/>
                    <a:pt x="54" y="25"/>
                    <a:pt x="54" y="24"/>
                  </a:cubicBezTo>
                  <a:cubicBezTo>
                    <a:pt x="47" y="25"/>
                    <a:pt x="43" y="28"/>
                    <a:pt x="40" y="33"/>
                  </a:cubicBezTo>
                  <a:cubicBezTo>
                    <a:pt x="41" y="34"/>
                    <a:pt x="41" y="34"/>
                    <a:pt x="41" y="35"/>
                  </a:cubicBezTo>
                  <a:cubicBezTo>
                    <a:pt x="41" y="36"/>
                    <a:pt x="40" y="38"/>
                    <a:pt x="39" y="38"/>
                  </a:cubicBezTo>
                  <a:cubicBezTo>
                    <a:pt x="38" y="38"/>
                    <a:pt x="39" y="37"/>
                    <a:pt x="39" y="36"/>
                  </a:cubicBezTo>
                  <a:cubicBezTo>
                    <a:pt x="30" y="47"/>
                    <a:pt x="23" y="59"/>
                    <a:pt x="15" y="71"/>
                  </a:cubicBezTo>
                  <a:cubicBezTo>
                    <a:pt x="13" y="73"/>
                    <a:pt x="12" y="74"/>
                    <a:pt x="11" y="77"/>
                  </a:cubicBezTo>
                  <a:cubicBezTo>
                    <a:pt x="15" y="75"/>
                    <a:pt x="21" y="75"/>
                    <a:pt x="22" y="71"/>
                  </a:cubicBezTo>
                  <a:cubicBezTo>
                    <a:pt x="19" y="71"/>
                    <a:pt x="17" y="73"/>
                    <a:pt x="16" y="74"/>
                  </a:cubicBezTo>
                  <a:cubicBezTo>
                    <a:pt x="16" y="70"/>
                    <a:pt x="21" y="70"/>
                    <a:pt x="23" y="68"/>
                  </a:cubicBezTo>
                  <a:cubicBezTo>
                    <a:pt x="24" y="67"/>
                    <a:pt x="25" y="66"/>
                    <a:pt x="25" y="65"/>
                  </a:cubicBezTo>
                  <a:cubicBezTo>
                    <a:pt x="32" y="53"/>
                    <a:pt x="39" y="41"/>
                    <a:pt x="54" y="34"/>
                  </a:cubicBezTo>
                  <a:cubicBezTo>
                    <a:pt x="55" y="32"/>
                    <a:pt x="58" y="30"/>
                    <a:pt x="60" y="29"/>
                  </a:cubicBezTo>
                  <a:cubicBezTo>
                    <a:pt x="61" y="29"/>
                    <a:pt x="61" y="30"/>
                    <a:pt x="61" y="30"/>
                  </a:cubicBezTo>
                  <a:cubicBezTo>
                    <a:pt x="60" y="32"/>
                    <a:pt x="61" y="35"/>
                    <a:pt x="58" y="36"/>
                  </a:cubicBezTo>
                  <a:cubicBezTo>
                    <a:pt x="58" y="36"/>
                    <a:pt x="58" y="35"/>
                    <a:pt x="57" y="35"/>
                  </a:cubicBezTo>
                  <a:cubicBezTo>
                    <a:pt x="42" y="43"/>
                    <a:pt x="34" y="55"/>
                    <a:pt x="27" y="67"/>
                  </a:cubicBezTo>
                  <a:cubicBezTo>
                    <a:pt x="30" y="67"/>
                    <a:pt x="34" y="67"/>
                    <a:pt x="38" y="65"/>
                  </a:cubicBezTo>
                  <a:cubicBezTo>
                    <a:pt x="48" y="60"/>
                    <a:pt x="60" y="55"/>
                    <a:pt x="70" y="51"/>
                  </a:cubicBezTo>
                  <a:cubicBezTo>
                    <a:pt x="75" y="49"/>
                    <a:pt x="79" y="46"/>
                    <a:pt x="83" y="42"/>
                  </a:cubicBezTo>
                  <a:cubicBezTo>
                    <a:pt x="85" y="38"/>
                    <a:pt x="89" y="35"/>
                    <a:pt x="92" y="31"/>
                  </a:cubicBezTo>
                  <a:cubicBezTo>
                    <a:pt x="92" y="30"/>
                    <a:pt x="92" y="30"/>
                    <a:pt x="92" y="29"/>
                  </a:cubicBezTo>
                  <a:cubicBezTo>
                    <a:pt x="95" y="27"/>
                    <a:pt x="96" y="24"/>
                    <a:pt x="99" y="22"/>
                  </a:cubicBezTo>
                  <a:cubicBezTo>
                    <a:pt x="98" y="21"/>
                    <a:pt x="99" y="21"/>
                    <a:pt x="99" y="20"/>
                  </a:cubicBezTo>
                  <a:cubicBezTo>
                    <a:pt x="99" y="21"/>
                    <a:pt x="99" y="21"/>
                    <a:pt x="100" y="21"/>
                  </a:cubicBezTo>
                  <a:cubicBezTo>
                    <a:pt x="100" y="20"/>
                    <a:pt x="101" y="19"/>
                    <a:pt x="101" y="18"/>
                  </a:cubicBezTo>
                  <a:cubicBezTo>
                    <a:pt x="100" y="18"/>
                    <a:pt x="100" y="20"/>
                    <a:pt x="100" y="19"/>
                  </a:cubicBezTo>
                  <a:cubicBezTo>
                    <a:pt x="102" y="15"/>
                    <a:pt x="105" y="12"/>
                    <a:pt x="108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12" y="7"/>
                    <a:pt x="114" y="6"/>
                    <a:pt x="116" y="3"/>
                  </a:cubicBezTo>
                  <a:cubicBezTo>
                    <a:pt x="114" y="3"/>
                    <a:pt x="112" y="5"/>
                    <a:pt x="111" y="3"/>
                  </a:cubicBezTo>
                  <a:cubicBezTo>
                    <a:pt x="110" y="5"/>
                    <a:pt x="108" y="4"/>
                    <a:pt x="106" y="5"/>
                  </a:cubicBezTo>
                  <a:cubicBezTo>
                    <a:pt x="106" y="6"/>
                    <a:pt x="107" y="6"/>
                    <a:pt x="107" y="7"/>
                  </a:cubicBezTo>
                  <a:close/>
                  <a:moveTo>
                    <a:pt x="34" y="72"/>
                  </a:moveTo>
                  <a:cubicBezTo>
                    <a:pt x="37" y="74"/>
                    <a:pt x="39" y="79"/>
                    <a:pt x="40" y="82"/>
                  </a:cubicBezTo>
                  <a:cubicBezTo>
                    <a:pt x="39" y="83"/>
                    <a:pt x="39" y="82"/>
                    <a:pt x="38" y="83"/>
                  </a:cubicBezTo>
                  <a:cubicBezTo>
                    <a:pt x="40" y="84"/>
                    <a:pt x="39" y="85"/>
                    <a:pt x="40" y="86"/>
                  </a:cubicBezTo>
                  <a:cubicBezTo>
                    <a:pt x="42" y="83"/>
                    <a:pt x="46" y="83"/>
                    <a:pt x="49" y="81"/>
                  </a:cubicBezTo>
                  <a:cubicBezTo>
                    <a:pt x="55" y="79"/>
                    <a:pt x="61" y="74"/>
                    <a:pt x="66" y="70"/>
                  </a:cubicBezTo>
                  <a:cubicBezTo>
                    <a:pt x="74" y="64"/>
                    <a:pt x="81" y="58"/>
                    <a:pt x="90" y="54"/>
                  </a:cubicBezTo>
                  <a:cubicBezTo>
                    <a:pt x="94" y="49"/>
                    <a:pt x="99" y="45"/>
                    <a:pt x="100" y="39"/>
                  </a:cubicBezTo>
                  <a:cubicBezTo>
                    <a:pt x="99" y="37"/>
                    <a:pt x="98" y="34"/>
                    <a:pt x="96" y="32"/>
                  </a:cubicBezTo>
                  <a:cubicBezTo>
                    <a:pt x="92" y="39"/>
                    <a:pt x="88" y="45"/>
                    <a:pt x="83" y="51"/>
                  </a:cubicBezTo>
                  <a:cubicBezTo>
                    <a:pt x="83" y="51"/>
                    <a:pt x="83" y="50"/>
                    <a:pt x="82" y="50"/>
                  </a:cubicBezTo>
                  <a:cubicBezTo>
                    <a:pt x="78" y="51"/>
                    <a:pt x="76" y="56"/>
                    <a:pt x="73" y="56"/>
                  </a:cubicBezTo>
                  <a:cubicBezTo>
                    <a:pt x="73" y="55"/>
                    <a:pt x="74" y="54"/>
                    <a:pt x="74" y="54"/>
                  </a:cubicBezTo>
                  <a:cubicBezTo>
                    <a:pt x="60" y="60"/>
                    <a:pt x="48" y="68"/>
                    <a:pt x="34" y="72"/>
                  </a:cubicBezTo>
                  <a:close/>
                  <a:moveTo>
                    <a:pt x="84" y="49"/>
                  </a:moveTo>
                  <a:cubicBezTo>
                    <a:pt x="85" y="46"/>
                    <a:pt x="87" y="44"/>
                    <a:pt x="88" y="41"/>
                  </a:cubicBezTo>
                  <a:cubicBezTo>
                    <a:pt x="86" y="43"/>
                    <a:pt x="84" y="46"/>
                    <a:pt x="84" y="49"/>
                  </a:cubicBezTo>
                  <a:close/>
                  <a:moveTo>
                    <a:pt x="77" y="50"/>
                  </a:moveTo>
                  <a:cubicBezTo>
                    <a:pt x="77" y="50"/>
                    <a:pt x="79" y="50"/>
                    <a:pt x="79" y="49"/>
                  </a:cubicBezTo>
                  <a:cubicBezTo>
                    <a:pt x="78" y="49"/>
                    <a:pt x="77" y="50"/>
                    <a:pt x="77" y="50"/>
                  </a:cubicBezTo>
                  <a:close/>
                  <a:moveTo>
                    <a:pt x="55" y="58"/>
                  </a:moveTo>
                  <a:cubicBezTo>
                    <a:pt x="58" y="58"/>
                    <a:pt x="60" y="57"/>
                    <a:pt x="62" y="55"/>
                  </a:cubicBezTo>
                  <a:cubicBezTo>
                    <a:pt x="60" y="56"/>
                    <a:pt x="56" y="57"/>
                    <a:pt x="55" y="58"/>
                  </a:cubicBezTo>
                  <a:close/>
                  <a:moveTo>
                    <a:pt x="24" y="71"/>
                  </a:moveTo>
                  <a:cubicBezTo>
                    <a:pt x="27" y="71"/>
                    <a:pt x="27" y="70"/>
                    <a:pt x="29" y="69"/>
                  </a:cubicBezTo>
                  <a:cubicBezTo>
                    <a:pt x="27" y="69"/>
                    <a:pt x="24" y="69"/>
                    <a:pt x="24" y="71"/>
                  </a:cubicBezTo>
                  <a:close/>
                  <a:moveTo>
                    <a:pt x="38" y="68"/>
                  </a:moveTo>
                  <a:cubicBezTo>
                    <a:pt x="40" y="67"/>
                    <a:pt x="44" y="67"/>
                    <a:pt x="46" y="65"/>
                  </a:cubicBezTo>
                  <a:cubicBezTo>
                    <a:pt x="43" y="66"/>
                    <a:pt x="40" y="67"/>
                    <a:pt x="38" y="68"/>
                  </a:cubicBezTo>
                  <a:close/>
                  <a:moveTo>
                    <a:pt x="45" y="85"/>
                  </a:moveTo>
                  <a:cubicBezTo>
                    <a:pt x="58" y="81"/>
                    <a:pt x="67" y="73"/>
                    <a:pt x="77" y="67"/>
                  </a:cubicBezTo>
                  <a:cubicBezTo>
                    <a:pt x="82" y="63"/>
                    <a:pt x="87" y="60"/>
                    <a:pt x="90" y="55"/>
                  </a:cubicBezTo>
                  <a:cubicBezTo>
                    <a:pt x="72" y="64"/>
                    <a:pt x="63" y="76"/>
                    <a:pt x="45" y="85"/>
                  </a:cubicBezTo>
                  <a:close/>
                  <a:moveTo>
                    <a:pt x="34" y="114"/>
                  </a:moveTo>
                  <a:cubicBezTo>
                    <a:pt x="34" y="113"/>
                    <a:pt x="32" y="111"/>
                    <a:pt x="30" y="110"/>
                  </a:cubicBezTo>
                  <a:cubicBezTo>
                    <a:pt x="31" y="113"/>
                    <a:pt x="32" y="114"/>
                    <a:pt x="34" y="114"/>
                  </a:cubicBezTo>
                  <a:close/>
                  <a:moveTo>
                    <a:pt x="29" y="120"/>
                  </a:moveTo>
                  <a:cubicBezTo>
                    <a:pt x="29" y="119"/>
                    <a:pt x="27" y="117"/>
                    <a:pt x="26" y="117"/>
                  </a:cubicBezTo>
                  <a:cubicBezTo>
                    <a:pt x="27" y="118"/>
                    <a:pt x="28" y="120"/>
                    <a:pt x="29" y="12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Freeform 226"/>
            <p:cNvSpPr>
              <a:spLocks noEditPoints="1"/>
            </p:cNvSpPr>
            <p:nvPr/>
          </p:nvSpPr>
          <p:spPr bwMode="auto">
            <a:xfrm>
              <a:off x="5107505" y="2727375"/>
              <a:ext cx="221951" cy="348614"/>
            </a:xfrm>
            <a:custGeom>
              <a:avLst/>
              <a:gdLst>
                <a:gd name="T0" fmla="*/ 68 w 81"/>
                <a:gd name="T1" fmla="*/ 19 h 127"/>
                <a:gd name="T2" fmla="*/ 73 w 81"/>
                <a:gd name="T3" fmla="*/ 12 h 127"/>
                <a:gd name="T4" fmla="*/ 63 w 81"/>
                <a:gd name="T5" fmla="*/ 43 h 127"/>
                <a:gd name="T6" fmla="*/ 67 w 81"/>
                <a:gd name="T7" fmla="*/ 82 h 127"/>
                <a:gd name="T8" fmla="*/ 42 w 81"/>
                <a:gd name="T9" fmla="*/ 87 h 127"/>
                <a:gd name="T10" fmla="*/ 39 w 81"/>
                <a:gd name="T11" fmla="*/ 101 h 127"/>
                <a:gd name="T12" fmla="*/ 6 w 81"/>
                <a:gd name="T13" fmla="*/ 120 h 127"/>
                <a:gd name="T14" fmla="*/ 5 w 81"/>
                <a:gd name="T15" fmla="*/ 85 h 127"/>
                <a:gd name="T16" fmla="*/ 8 w 81"/>
                <a:gd name="T17" fmla="*/ 47 h 127"/>
                <a:gd name="T18" fmla="*/ 10 w 81"/>
                <a:gd name="T19" fmla="*/ 60 h 127"/>
                <a:gd name="T20" fmla="*/ 7 w 81"/>
                <a:gd name="T21" fmla="*/ 61 h 127"/>
                <a:gd name="T22" fmla="*/ 7 w 81"/>
                <a:gd name="T23" fmla="*/ 93 h 127"/>
                <a:gd name="T24" fmla="*/ 31 w 81"/>
                <a:gd name="T25" fmla="*/ 90 h 127"/>
                <a:gd name="T26" fmla="*/ 39 w 81"/>
                <a:gd name="T27" fmla="*/ 83 h 127"/>
                <a:gd name="T28" fmla="*/ 58 w 81"/>
                <a:gd name="T29" fmla="*/ 49 h 127"/>
                <a:gd name="T30" fmla="*/ 65 w 81"/>
                <a:gd name="T31" fmla="*/ 5 h 127"/>
                <a:gd name="T32" fmla="*/ 43 w 81"/>
                <a:gd name="T33" fmla="*/ 74 h 127"/>
                <a:gd name="T34" fmla="*/ 42 w 81"/>
                <a:gd name="T35" fmla="*/ 79 h 127"/>
                <a:gd name="T36" fmla="*/ 47 w 81"/>
                <a:gd name="T37" fmla="*/ 61 h 127"/>
                <a:gd name="T38" fmla="*/ 46 w 81"/>
                <a:gd name="T39" fmla="*/ 63 h 127"/>
                <a:gd name="T40" fmla="*/ 44 w 81"/>
                <a:gd name="T41" fmla="*/ 68 h 127"/>
                <a:gd name="T42" fmla="*/ 41 w 81"/>
                <a:gd name="T43" fmla="*/ 68 h 127"/>
                <a:gd name="T44" fmla="*/ 41 w 81"/>
                <a:gd name="T45" fmla="*/ 68 h 127"/>
                <a:gd name="T46" fmla="*/ 4 w 81"/>
                <a:gd name="T47" fmla="*/ 68 h 127"/>
                <a:gd name="T48" fmla="*/ 57 w 81"/>
                <a:gd name="T49" fmla="*/ 85 h 127"/>
                <a:gd name="T50" fmla="*/ 57 w 81"/>
                <a:gd name="T51" fmla="*/ 85 h 127"/>
                <a:gd name="T52" fmla="*/ 32 w 81"/>
                <a:gd name="T53" fmla="*/ 111 h 127"/>
                <a:gd name="T54" fmla="*/ 11 w 81"/>
                <a:gd name="T55" fmla="*/ 106 h 127"/>
                <a:gd name="T56" fmla="*/ 9 w 81"/>
                <a:gd name="T57" fmla="*/ 104 h 127"/>
                <a:gd name="T58" fmla="*/ 14 w 81"/>
                <a:gd name="T59" fmla="*/ 117 h 127"/>
                <a:gd name="T60" fmla="*/ 10 w 81"/>
                <a:gd name="T61" fmla="*/ 98 h 127"/>
                <a:gd name="T62" fmla="*/ 9 w 81"/>
                <a:gd name="T63" fmla="*/ 119 h 127"/>
                <a:gd name="T64" fmla="*/ 9 w 81"/>
                <a:gd name="T65" fmla="*/ 119 h 127"/>
                <a:gd name="T66" fmla="*/ 13 w 81"/>
                <a:gd name="T67" fmla="*/ 119 h 127"/>
                <a:gd name="T68" fmla="*/ 24 w 81"/>
                <a:gd name="T69" fmla="*/ 122 h 127"/>
                <a:gd name="T70" fmla="*/ 24 w 81"/>
                <a:gd name="T71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27">
                  <a:moveTo>
                    <a:pt x="69" y="20"/>
                  </a:moveTo>
                  <a:cubicBezTo>
                    <a:pt x="69" y="20"/>
                    <a:pt x="68" y="19"/>
                    <a:pt x="68" y="19"/>
                  </a:cubicBezTo>
                  <a:cubicBezTo>
                    <a:pt x="70" y="17"/>
                    <a:pt x="69" y="14"/>
                    <a:pt x="71" y="12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66" y="6"/>
                    <a:pt x="64" y="24"/>
                    <a:pt x="63" y="29"/>
                  </a:cubicBezTo>
                  <a:cubicBezTo>
                    <a:pt x="63" y="33"/>
                    <a:pt x="63" y="39"/>
                    <a:pt x="63" y="43"/>
                  </a:cubicBezTo>
                  <a:cubicBezTo>
                    <a:pt x="63" y="46"/>
                    <a:pt x="65" y="49"/>
                    <a:pt x="63" y="51"/>
                  </a:cubicBezTo>
                  <a:cubicBezTo>
                    <a:pt x="72" y="56"/>
                    <a:pt x="76" y="74"/>
                    <a:pt x="67" y="82"/>
                  </a:cubicBezTo>
                  <a:cubicBezTo>
                    <a:pt x="64" y="84"/>
                    <a:pt x="58" y="88"/>
                    <a:pt x="53" y="89"/>
                  </a:cubicBezTo>
                  <a:cubicBezTo>
                    <a:pt x="49" y="89"/>
                    <a:pt x="46" y="88"/>
                    <a:pt x="42" y="87"/>
                  </a:cubicBezTo>
                  <a:cubicBezTo>
                    <a:pt x="40" y="89"/>
                    <a:pt x="36" y="91"/>
                    <a:pt x="36" y="94"/>
                  </a:cubicBezTo>
                  <a:cubicBezTo>
                    <a:pt x="35" y="97"/>
                    <a:pt x="38" y="98"/>
                    <a:pt x="39" y="101"/>
                  </a:cubicBezTo>
                  <a:cubicBezTo>
                    <a:pt x="39" y="108"/>
                    <a:pt x="35" y="117"/>
                    <a:pt x="32" y="120"/>
                  </a:cubicBezTo>
                  <a:cubicBezTo>
                    <a:pt x="24" y="126"/>
                    <a:pt x="13" y="127"/>
                    <a:pt x="6" y="120"/>
                  </a:cubicBezTo>
                  <a:cubicBezTo>
                    <a:pt x="0" y="115"/>
                    <a:pt x="2" y="107"/>
                    <a:pt x="3" y="97"/>
                  </a:cubicBezTo>
                  <a:cubicBezTo>
                    <a:pt x="3" y="93"/>
                    <a:pt x="5" y="89"/>
                    <a:pt x="5" y="85"/>
                  </a:cubicBezTo>
                  <a:cubicBezTo>
                    <a:pt x="4" y="82"/>
                    <a:pt x="1" y="79"/>
                    <a:pt x="1" y="74"/>
                  </a:cubicBezTo>
                  <a:cubicBezTo>
                    <a:pt x="2" y="67"/>
                    <a:pt x="4" y="53"/>
                    <a:pt x="8" y="47"/>
                  </a:cubicBezTo>
                  <a:cubicBezTo>
                    <a:pt x="16" y="45"/>
                    <a:pt x="18" y="56"/>
                    <a:pt x="14" y="60"/>
                  </a:cubicBezTo>
                  <a:cubicBezTo>
                    <a:pt x="12" y="60"/>
                    <a:pt x="11" y="60"/>
                    <a:pt x="10" y="60"/>
                  </a:cubicBezTo>
                  <a:cubicBezTo>
                    <a:pt x="7" y="57"/>
                    <a:pt x="11" y="54"/>
                    <a:pt x="13" y="52"/>
                  </a:cubicBezTo>
                  <a:cubicBezTo>
                    <a:pt x="9" y="51"/>
                    <a:pt x="7" y="58"/>
                    <a:pt x="7" y="61"/>
                  </a:cubicBezTo>
                  <a:cubicBezTo>
                    <a:pt x="7" y="63"/>
                    <a:pt x="8" y="64"/>
                    <a:pt x="8" y="65"/>
                  </a:cubicBezTo>
                  <a:cubicBezTo>
                    <a:pt x="8" y="74"/>
                    <a:pt x="6" y="85"/>
                    <a:pt x="7" y="93"/>
                  </a:cubicBezTo>
                  <a:cubicBezTo>
                    <a:pt x="12" y="90"/>
                    <a:pt x="15" y="87"/>
                    <a:pt x="23" y="88"/>
                  </a:cubicBezTo>
                  <a:cubicBezTo>
                    <a:pt x="26" y="88"/>
                    <a:pt x="29" y="90"/>
                    <a:pt x="31" y="90"/>
                  </a:cubicBezTo>
                  <a:cubicBezTo>
                    <a:pt x="34" y="90"/>
                    <a:pt x="34" y="85"/>
                    <a:pt x="36" y="84"/>
                  </a:cubicBezTo>
                  <a:cubicBezTo>
                    <a:pt x="37" y="84"/>
                    <a:pt x="38" y="84"/>
                    <a:pt x="39" y="83"/>
                  </a:cubicBezTo>
                  <a:cubicBezTo>
                    <a:pt x="35" y="78"/>
                    <a:pt x="36" y="68"/>
                    <a:pt x="38" y="62"/>
                  </a:cubicBezTo>
                  <a:cubicBezTo>
                    <a:pt x="43" y="56"/>
                    <a:pt x="50" y="52"/>
                    <a:pt x="58" y="49"/>
                  </a:cubicBezTo>
                  <a:cubicBezTo>
                    <a:pt x="57" y="40"/>
                    <a:pt x="60" y="33"/>
                    <a:pt x="59" y="24"/>
                  </a:cubicBezTo>
                  <a:cubicBezTo>
                    <a:pt x="62" y="18"/>
                    <a:pt x="62" y="11"/>
                    <a:pt x="65" y="5"/>
                  </a:cubicBezTo>
                  <a:cubicBezTo>
                    <a:pt x="77" y="0"/>
                    <a:pt x="81" y="20"/>
                    <a:pt x="69" y="20"/>
                  </a:cubicBezTo>
                  <a:close/>
                  <a:moveTo>
                    <a:pt x="43" y="74"/>
                  </a:moveTo>
                  <a:cubicBezTo>
                    <a:pt x="42" y="74"/>
                    <a:pt x="42" y="72"/>
                    <a:pt x="41" y="72"/>
                  </a:cubicBezTo>
                  <a:cubicBezTo>
                    <a:pt x="39" y="75"/>
                    <a:pt x="43" y="77"/>
                    <a:pt x="42" y="79"/>
                  </a:cubicBezTo>
                  <a:cubicBezTo>
                    <a:pt x="55" y="90"/>
                    <a:pt x="71" y="77"/>
                    <a:pt x="65" y="61"/>
                  </a:cubicBezTo>
                  <a:cubicBezTo>
                    <a:pt x="63" y="54"/>
                    <a:pt x="50" y="56"/>
                    <a:pt x="47" y="61"/>
                  </a:cubicBezTo>
                  <a:cubicBezTo>
                    <a:pt x="47" y="62"/>
                    <a:pt x="48" y="62"/>
                    <a:pt x="47" y="63"/>
                  </a:cubicBezTo>
                  <a:cubicBezTo>
                    <a:pt x="47" y="63"/>
                    <a:pt x="46" y="63"/>
                    <a:pt x="46" y="63"/>
                  </a:cubicBezTo>
                  <a:cubicBezTo>
                    <a:pt x="46" y="66"/>
                    <a:pt x="46" y="68"/>
                    <a:pt x="45" y="71"/>
                  </a:cubicBezTo>
                  <a:cubicBezTo>
                    <a:pt x="44" y="70"/>
                    <a:pt x="43" y="69"/>
                    <a:pt x="44" y="68"/>
                  </a:cubicBezTo>
                  <a:cubicBezTo>
                    <a:pt x="42" y="69"/>
                    <a:pt x="43" y="72"/>
                    <a:pt x="43" y="74"/>
                  </a:cubicBezTo>
                  <a:close/>
                  <a:moveTo>
                    <a:pt x="41" y="68"/>
                  </a:moveTo>
                  <a:cubicBezTo>
                    <a:pt x="41" y="67"/>
                    <a:pt x="43" y="65"/>
                    <a:pt x="42" y="64"/>
                  </a:cubicBezTo>
                  <a:cubicBezTo>
                    <a:pt x="42" y="65"/>
                    <a:pt x="40" y="66"/>
                    <a:pt x="41" y="68"/>
                  </a:cubicBezTo>
                  <a:close/>
                  <a:moveTo>
                    <a:pt x="4" y="77"/>
                  </a:moveTo>
                  <a:cubicBezTo>
                    <a:pt x="5" y="74"/>
                    <a:pt x="5" y="71"/>
                    <a:pt x="4" y="68"/>
                  </a:cubicBezTo>
                  <a:cubicBezTo>
                    <a:pt x="4" y="71"/>
                    <a:pt x="3" y="74"/>
                    <a:pt x="4" y="77"/>
                  </a:cubicBezTo>
                  <a:close/>
                  <a:moveTo>
                    <a:pt x="57" y="85"/>
                  </a:moveTo>
                  <a:cubicBezTo>
                    <a:pt x="58" y="85"/>
                    <a:pt x="58" y="85"/>
                    <a:pt x="58" y="84"/>
                  </a:cubicBezTo>
                  <a:cubicBezTo>
                    <a:pt x="58" y="85"/>
                    <a:pt x="57" y="84"/>
                    <a:pt x="57" y="85"/>
                  </a:cubicBezTo>
                  <a:close/>
                  <a:moveTo>
                    <a:pt x="14" y="117"/>
                  </a:moveTo>
                  <a:cubicBezTo>
                    <a:pt x="22" y="122"/>
                    <a:pt x="29" y="117"/>
                    <a:pt x="32" y="111"/>
                  </a:cubicBezTo>
                  <a:cubicBezTo>
                    <a:pt x="39" y="99"/>
                    <a:pt x="24" y="87"/>
                    <a:pt x="14" y="95"/>
                  </a:cubicBezTo>
                  <a:cubicBezTo>
                    <a:pt x="12" y="97"/>
                    <a:pt x="10" y="102"/>
                    <a:pt x="11" y="106"/>
                  </a:cubicBezTo>
                  <a:cubicBezTo>
                    <a:pt x="11" y="108"/>
                    <a:pt x="13" y="108"/>
                    <a:pt x="13" y="110"/>
                  </a:cubicBezTo>
                  <a:cubicBezTo>
                    <a:pt x="10" y="109"/>
                    <a:pt x="10" y="107"/>
                    <a:pt x="9" y="104"/>
                  </a:cubicBezTo>
                  <a:cubicBezTo>
                    <a:pt x="9" y="104"/>
                    <a:pt x="8" y="104"/>
                    <a:pt x="8" y="104"/>
                  </a:cubicBezTo>
                  <a:cubicBezTo>
                    <a:pt x="6" y="109"/>
                    <a:pt x="11" y="113"/>
                    <a:pt x="14" y="117"/>
                  </a:cubicBezTo>
                  <a:close/>
                  <a:moveTo>
                    <a:pt x="10" y="103"/>
                  </a:moveTo>
                  <a:cubicBezTo>
                    <a:pt x="9" y="102"/>
                    <a:pt x="11" y="99"/>
                    <a:pt x="10" y="98"/>
                  </a:cubicBezTo>
                  <a:cubicBezTo>
                    <a:pt x="9" y="98"/>
                    <a:pt x="6" y="103"/>
                    <a:pt x="10" y="103"/>
                  </a:cubicBezTo>
                  <a:close/>
                  <a:moveTo>
                    <a:pt x="9" y="119"/>
                  </a:moveTo>
                  <a:cubicBezTo>
                    <a:pt x="9" y="118"/>
                    <a:pt x="8" y="117"/>
                    <a:pt x="7" y="116"/>
                  </a:cubicBezTo>
                  <a:cubicBezTo>
                    <a:pt x="7" y="118"/>
                    <a:pt x="8" y="118"/>
                    <a:pt x="9" y="119"/>
                  </a:cubicBezTo>
                  <a:close/>
                  <a:moveTo>
                    <a:pt x="17" y="121"/>
                  </a:moveTo>
                  <a:cubicBezTo>
                    <a:pt x="16" y="120"/>
                    <a:pt x="14" y="120"/>
                    <a:pt x="13" y="119"/>
                  </a:cubicBezTo>
                  <a:cubicBezTo>
                    <a:pt x="14" y="120"/>
                    <a:pt x="15" y="121"/>
                    <a:pt x="17" y="121"/>
                  </a:cubicBezTo>
                  <a:close/>
                  <a:moveTo>
                    <a:pt x="24" y="122"/>
                  </a:moveTo>
                  <a:cubicBezTo>
                    <a:pt x="25" y="122"/>
                    <a:pt x="26" y="121"/>
                    <a:pt x="26" y="121"/>
                  </a:cubicBezTo>
                  <a:cubicBezTo>
                    <a:pt x="25" y="121"/>
                    <a:pt x="24" y="121"/>
                    <a:pt x="24" y="12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Freeform 228"/>
            <p:cNvSpPr>
              <a:spLocks noEditPoints="1"/>
            </p:cNvSpPr>
            <p:nvPr/>
          </p:nvSpPr>
          <p:spPr bwMode="auto">
            <a:xfrm>
              <a:off x="4876257" y="2411298"/>
              <a:ext cx="181280" cy="88316"/>
            </a:xfrm>
            <a:custGeom>
              <a:avLst/>
              <a:gdLst>
                <a:gd name="T0" fmla="*/ 36 w 66"/>
                <a:gd name="T1" fmla="*/ 8 h 32"/>
                <a:gd name="T2" fmla="*/ 52 w 66"/>
                <a:gd name="T3" fmla="*/ 4 h 32"/>
                <a:gd name="T4" fmla="*/ 64 w 66"/>
                <a:gd name="T5" fmla="*/ 3 h 32"/>
                <a:gd name="T6" fmla="*/ 66 w 66"/>
                <a:gd name="T7" fmla="*/ 8 h 32"/>
                <a:gd name="T8" fmla="*/ 41 w 66"/>
                <a:gd name="T9" fmla="*/ 15 h 32"/>
                <a:gd name="T10" fmla="*/ 35 w 66"/>
                <a:gd name="T11" fmla="*/ 21 h 32"/>
                <a:gd name="T12" fmla="*/ 17 w 66"/>
                <a:gd name="T13" fmla="*/ 30 h 32"/>
                <a:gd name="T14" fmla="*/ 3 w 66"/>
                <a:gd name="T15" fmla="*/ 12 h 32"/>
                <a:gd name="T16" fmla="*/ 17 w 66"/>
                <a:gd name="T17" fmla="*/ 1 h 32"/>
                <a:gd name="T18" fmla="*/ 35 w 66"/>
                <a:gd name="T19" fmla="*/ 8 h 32"/>
                <a:gd name="T20" fmla="*/ 18 w 66"/>
                <a:gd name="T21" fmla="*/ 2 h 32"/>
                <a:gd name="T22" fmla="*/ 5 w 66"/>
                <a:gd name="T23" fmla="*/ 18 h 32"/>
                <a:gd name="T24" fmla="*/ 23 w 66"/>
                <a:gd name="T25" fmla="*/ 28 h 32"/>
                <a:gd name="T26" fmla="*/ 9 w 66"/>
                <a:gd name="T27" fmla="*/ 19 h 32"/>
                <a:gd name="T28" fmla="*/ 16 w 66"/>
                <a:gd name="T29" fmla="*/ 5 h 32"/>
                <a:gd name="T30" fmla="*/ 31 w 66"/>
                <a:gd name="T31" fmla="*/ 10 h 32"/>
                <a:gd name="T32" fmla="*/ 16 w 66"/>
                <a:gd name="T33" fmla="*/ 22 h 32"/>
                <a:gd name="T34" fmla="*/ 27 w 66"/>
                <a:gd name="T35" fmla="*/ 10 h 32"/>
                <a:gd name="T36" fmla="*/ 16 w 66"/>
                <a:gd name="T37" fmla="*/ 22 h 32"/>
                <a:gd name="T38" fmla="*/ 31 w 66"/>
                <a:gd name="T39" fmla="*/ 22 h 32"/>
                <a:gd name="T40" fmla="*/ 31 w 66"/>
                <a:gd name="T41" fmla="*/ 22 h 32"/>
                <a:gd name="T42" fmla="*/ 34 w 66"/>
                <a:gd name="T43" fmla="*/ 15 h 32"/>
                <a:gd name="T44" fmla="*/ 37 w 66"/>
                <a:gd name="T45" fmla="*/ 11 h 32"/>
                <a:gd name="T46" fmla="*/ 37 w 66"/>
                <a:gd name="T47" fmla="*/ 11 h 32"/>
                <a:gd name="T48" fmla="*/ 42 w 66"/>
                <a:gd name="T49" fmla="*/ 12 h 32"/>
                <a:gd name="T50" fmla="*/ 47 w 66"/>
                <a:gd name="T51" fmla="*/ 11 h 32"/>
                <a:gd name="T52" fmla="*/ 47 w 66"/>
                <a:gd name="T53" fmla="*/ 12 h 32"/>
                <a:gd name="T54" fmla="*/ 47 w 66"/>
                <a:gd name="T55" fmla="*/ 11 h 32"/>
                <a:gd name="T56" fmla="*/ 50 w 66"/>
                <a:gd name="T57" fmla="*/ 11 h 32"/>
                <a:gd name="T58" fmla="*/ 54 w 66"/>
                <a:gd name="T59" fmla="*/ 9 h 32"/>
                <a:gd name="T60" fmla="*/ 53 w 66"/>
                <a:gd name="T61" fmla="*/ 8 h 32"/>
                <a:gd name="T62" fmla="*/ 52 w 66"/>
                <a:gd name="T63" fmla="*/ 9 h 32"/>
                <a:gd name="T64" fmla="*/ 54 w 66"/>
                <a:gd name="T65" fmla="*/ 10 h 32"/>
                <a:gd name="T66" fmla="*/ 61 w 66"/>
                <a:gd name="T67" fmla="*/ 10 h 32"/>
                <a:gd name="T68" fmla="*/ 61 w 66"/>
                <a:gd name="T69" fmla="*/ 10 h 32"/>
                <a:gd name="T70" fmla="*/ 59 w 66"/>
                <a:gd name="T71" fmla="*/ 9 h 32"/>
                <a:gd name="T72" fmla="*/ 60 w 66"/>
                <a:gd name="T73" fmla="*/ 6 h 32"/>
                <a:gd name="T74" fmla="*/ 60 w 66"/>
                <a:gd name="T75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32">
                  <a:moveTo>
                    <a:pt x="35" y="8"/>
                  </a:moveTo>
                  <a:cubicBezTo>
                    <a:pt x="35" y="9"/>
                    <a:pt x="35" y="8"/>
                    <a:pt x="36" y="8"/>
                  </a:cubicBezTo>
                  <a:cubicBezTo>
                    <a:pt x="38" y="7"/>
                    <a:pt x="41" y="7"/>
                    <a:pt x="43" y="6"/>
                  </a:cubicBezTo>
                  <a:cubicBezTo>
                    <a:pt x="46" y="5"/>
                    <a:pt x="49" y="5"/>
                    <a:pt x="52" y="4"/>
                  </a:cubicBezTo>
                  <a:cubicBezTo>
                    <a:pt x="54" y="4"/>
                    <a:pt x="56" y="4"/>
                    <a:pt x="59" y="4"/>
                  </a:cubicBezTo>
                  <a:cubicBezTo>
                    <a:pt x="60" y="3"/>
                    <a:pt x="63" y="2"/>
                    <a:pt x="64" y="3"/>
                  </a:cubicBezTo>
                  <a:cubicBezTo>
                    <a:pt x="65" y="3"/>
                    <a:pt x="64" y="6"/>
                    <a:pt x="65" y="7"/>
                  </a:cubicBezTo>
                  <a:cubicBezTo>
                    <a:pt x="65" y="8"/>
                    <a:pt x="66" y="7"/>
                    <a:pt x="66" y="8"/>
                  </a:cubicBezTo>
                  <a:cubicBezTo>
                    <a:pt x="65" y="9"/>
                    <a:pt x="64" y="9"/>
                    <a:pt x="64" y="9"/>
                  </a:cubicBezTo>
                  <a:cubicBezTo>
                    <a:pt x="58" y="17"/>
                    <a:pt x="49" y="14"/>
                    <a:pt x="41" y="15"/>
                  </a:cubicBezTo>
                  <a:cubicBezTo>
                    <a:pt x="40" y="16"/>
                    <a:pt x="37" y="16"/>
                    <a:pt x="37" y="17"/>
                  </a:cubicBezTo>
                  <a:cubicBezTo>
                    <a:pt x="36" y="18"/>
                    <a:pt x="36" y="20"/>
                    <a:pt x="35" y="21"/>
                  </a:cubicBezTo>
                  <a:cubicBezTo>
                    <a:pt x="33" y="24"/>
                    <a:pt x="30" y="27"/>
                    <a:pt x="26" y="29"/>
                  </a:cubicBezTo>
                  <a:cubicBezTo>
                    <a:pt x="24" y="30"/>
                    <a:pt x="20" y="32"/>
                    <a:pt x="17" y="30"/>
                  </a:cubicBezTo>
                  <a:cubicBezTo>
                    <a:pt x="15" y="30"/>
                    <a:pt x="12" y="29"/>
                    <a:pt x="10" y="28"/>
                  </a:cubicBezTo>
                  <a:cubicBezTo>
                    <a:pt x="3" y="23"/>
                    <a:pt x="0" y="17"/>
                    <a:pt x="3" y="12"/>
                  </a:cubicBezTo>
                  <a:cubicBezTo>
                    <a:pt x="4" y="9"/>
                    <a:pt x="6" y="6"/>
                    <a:pt x="9" y="4"/>
                  </a:cubicBezTo>
                  <a:cubicBezTo>
                    <a:pt x="11" y="3"/>
                    <a:pt x="15" y="1"/>
                    <a:pt x="17" y="1"/>
                  </a:cubicBezTo>
                  <a:cubicBezTo>
                    <a:pt x="21" y="0"/>
                    <a:pt x="26" y="0"/>
                    <a:pt x="29" y="3"/>
                  </a:cubicBezTo>
                  <a:cubicBezTo>
                    <a:pt x="31" y="5"/>
                    <a:pt x="33" y="6"/>
                    <a:pt x="35" y="8"/>
                  </a:cubicBezTo>
                  <a:close/>
                  <a:moveTo>
                    <a:pt x="27" y="4"/>
                  </a:moveTo>
                  <a:cubicBezTo>
                    <a:pt x="25" y="3"/>
                    <a:pt x="20" y="2"/>
                    <a:pt x="18" y="2"/>
                  </a:cubicBezTo>
                  <a:cubicBezTo>
                    <a:pt x="11" y="4"/>
                    <a:pt x="5" y="9"/>
                    <a:pt x="5" y="16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6" y="21"/>
                    <a:pt x="9" y="24"/>
                    <a:pt x="12" y="26"/>
                  </a:cubicBezTo>
                  <a:cubicBezTo>
                    <a:pt x="15" y="29"/>
                    <a:pt x="20" y="29"/>
                    <a:pt x="23" y="28"/>
                  </a:cubicBezTo>
                  <a:cubicBezTo>
                    <a:pt x="25" y="27"/>
                    <a:pt x="27" y="26"/>
                    <a:pt x="29" y="24"/>
                  </a:cubicBezTo>
                  <a:cubicBezTo>
                    <a:pt x="22" y="27"/>
                    <a:pt x="14" y="27"/>
                    <a:pt x="9" y="19"/>
                  </a:cubicBezTo>
                  <a:cubicBezTo>
                    <a:pt x="8" y="17"/>
                    <a:pt x="9" y="13"/>
                    <a:pt x="10" y="10"/>
                  </a:cubicBezTo>
                  <a:cubicBezTo>
                    <a:pt x="11" y="8"/>
                    <a:pt x="14" y="6"/>
                    <a:pt x="16" y="5"/>
                  </a:cubicBezTo>
                  <a:cubicBezTo>
                    <a:pt x="19" y="4"/>
                    <a:pt x="26" y="7"/>
                    <a:pt x="30" y="10"/>
                  </a:cubicBezTo>
                  <a:cubicBezTo>
                    <a:pt x="30" y="10"/>
                    <a:pt x="31" y="10"/>
                    <a:pt x="31" y="10"/>
                  </a:cubicBezTo>
                  <a:cubicBezTo>
                    <a:pt x="31" y="8"/>
                    <a:pt x="29" y="6"/>
                    <a:pt x="27" y="4"/>
                  </a:cubicBezTo>
                  <a:close/>
                  <a:moveTo>
                    <a:pt x="16" y="22"/>
                  </a:moveTo>
                  <a:cubicBezTo>
                    <a:pt x="17" y="22"/>
                    <a:pt x="17" y="22"/>
                    <a:pt x="17" y="23"/>
                  </a:cubicBezTo>
                  <a:cubicBezTo>
                    <a:pt x="24" y="26"/>
                    <a:pt x="32" y="15"/>
                    <a:pt x="27" y="10"/>
                  </a:cubicBezTo>
                  <a:cubicBezTo>
                    <a:pt x="21" y="5"/>
                    <a:pt x="13" y="7"/>
                    <a:pt x="11" y="15"/>
                  </a:cubicBezTo>
                  <a:cubicBezTo>
                    <a:pt x="11" y="17"/>
                    <a:pt x="13" y="20"/>
                    <a:pt x="16" y="22"/>
                  </a:cubicBezTo>
                  <a:cubicBezTo>
                    <a:pt x="15" y="22"/>
                    <a:pt x="15" y="22"/>
                    <a:pt x="16" y="22"/>
                  </a:cubicBezTo>
                  <a:close/>
                  <a:moveTo>
                    <a:pt x="31" y="22"/>
                  </a:moveTo>
                  <a:cubicBezTo>
                    <a:pt x="31" y="23"/>
                    <a:pt x="30" y="23"/>
                    <a:pt x="30" y="24"/>
                  </a:cubicBezTo>
                  <a:cubicBezTo>
                    <a:pt x="31" y="24"/>
                    <a:pt x="32" y="22"/>
                    <a:pt x="31" y="22"/>
                  </a:cubicBezTo>
                  <a:close/>
                  <a:moveTo>
                    <a:pt x="32" y="10"/>
                  </a:moveTo>
                  <a:cubicBezTo>
                    <a:pt x="33" y="12"/>
                    <a:pt x="32" y="13"/>
                    <a:pt x="34" y="15"/>
                  </a:cubicBezTo>
                  <a:cubicBezTo>
                    <a:pt x="35" y="14"/>
                    <a:pt x="34" y="11"/>
                    <a:pt x="32" y="10"/>
                  </a:cubicBezTo>
                  <a:close/>
                  <a:moveTo>
                    <a:pt x="37" y="11"/>
                  </a:moveTo>
                  <a:cubicBezTo>
                    <a:pt x="37" y="11"/>
                    <a:pt x="37" y="11"/>
                    <a:pt x="37" y="11"/>
                  </a:cubicBezTo>
                  <a:cubicBezTo>
                    <a:pt x="35" y="14"/>
                    <a:pt x="39" y="14"/>
                    <a:pt x="37" y="11"/>
                  </a:cubicBezTo>
                  <a:close/>
                  <a:moveTo>
                    <a:pt x="44" y="12"/>
                  </a:moveTo>
                  <a:cubicBezTo>
                    <a:pt x="43" y="12"/>
                    <a:pt x="42" y="12"/>
                    <a:pt x="42" y="12"/>
                  </a:cubicBezTo>
                  <a:cubicBezTo>
                    <a:pt x="43" y="12"/>
                    <a:pt x="43" y="13"/>
                    <a:pt x="44" y="12"/>
                  </a:cubicBezTo>
                  <a:close/>
                  <a:moveTo>
                    <a:pt x="47" y="11"/>
                  </a:move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48" y="11"/>
                    <a:pt x="47" y="11"/>
                  </a:cubicBezTo>
                  <a:close/>
                  <a:moveTo>
                    <a:pt x="54" y="9"/>
                  </a:moveTo>
                  <a:cubicBezTo>
                    <a:pt x="52" y="9"/>
                    <a:pt x="52" y="10"/>
                    <a:pt x="50" y="11"/>
                  </a:cubicBezTo>
                  <a:cubicBezTo>
                    <a:pt x="50" y="11"/>
                    <a:pt x="50" y="11"/>
                    <a:pt x="50" y="12"/>
                  </a:cubicBezTo>
                  <a:cubicBezTo>
                    <a:pt x="51" y="11"/>
                    <a:pt x="53" y="10"/>
                    <a:pt x="54" y="9"/>
                  </a:cubicBezTo>
                  <a:close/>
                  <a:moveTo>
                    <a:pt x="52" y="9"/>
                  </a:moveTo>
                  <a:cubicBezTo>
                    <a:pt x="52" y="8"/>
                    <a:pt x="53" y="8"/>
                    <a:pt x="53" y="8"/>
                  </a:cubicBezTo>
                  <a:cubicBezTo>
                    <a:pt x="52" y="8"/>
                    <a:pt x="52" y="8"/>
                    <a:pt x="51" y="8"/>
                  </a:cubicBezTo>
                  <a:cubicBezTo>
                    <a:pt x="51" y="8"/>
                    <a:pt x="52" y="9"/>
                    <a:pt x="52" y="9"/>
                  </a:cubicBezTo>
                  <a:close/>
                  <a:moveTo>
                    <a:pt x="57" y="8"/>
                  </a:moveTo>
                  <a:cubicBezTo>
                    <a:pt x="56" y="8"/>
                    <a:pt x="55" y="9"/>
                    <a:pt x="54" y="10"/>
                  </a:cubicBezTo>
                  <a:cubicBezTo>
                    <a:pt x="55" y="10"/>
                    <a:pt x="57" y="9"/>
                    <a:pt x="57" y="8"/>
                  </a:cubicBezTo>
                  <a:close/>
                  <a:moveTo>
                    <a:pt x="61" y="10"/>
                  </a:moveTo>
                  <a:cubicBezTo>
                    <a:pt x="60" y="11"/>
                    <a:pt x="58" y="11"/>
                    <a:pt x="58" y="12"/>
                  </a:cubicBezTo>
                  <a:cubicBezTo>
                    <a:pt x="59" y="12"/>
                    <a:pt x="60" y="11"/>
                    <a:pt x="61" y="10"/>
                  </a:cubicBezTo>
                  <a:close/>
                  <a:moveTo>
                    <a:pt x="61" y="7"/>
                  </a:moveTo>
                  <a:cubicBezTo>
                    <a:pt x="60" y="7"/>
                    <a:pt x="59" y="8"/>
                    <a:pt x="59" y="9"/>
                  </a:cubicBezTo>
                  <a:cubicBezTo>
                    <a:pt x="60" y="8"/>
                    <a:pt x="61" y="7"/>
                    <a:pt x="61" y="7"/>
                  </a:cubicBezTo>
                  <a:close/>
                  <a:moveTo>
                    <a:pt x="60" y="6"/>
                  </a:moveTo>
                  <a:cubicBezTo>
                    <a:pt x="60" y="6"/>
                    <a:pt x="59" y="6"/>
                    <a:pt x="59" y="6"/>
                  </a:cubicBezTo>
                  <a:cubicBezTo>
                    <a:pt x="59" y="7"/>
                    <a:pt x="60" y="7"/>
                    <a:pt x="60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 229"/>
            <p:cNvSpPr>
              <a:spLocks noEditPoints="1"/>
            </p:cNvSpPr>
            <p:nvPr/>
          </p:nvSpPr>
          <p:spPr bwMode="auto">
            <a:xfrm>
              <a:off x="4604337" y="478811"/>
              <a:ext cx="165011" cy="227762"/>
            </a:xfrm>
            <a:custGeom>
              <a:avLst/>
              <a:gdLst>
                <a:gd name="T0" fmla="*/ 23 w 60"/>
                <a:gd name="T1" fmla="*/ 30 h 83"/>
                <a:gd name="T2" fmla="*/ 16 w 60"/>
                <a:gd name="T3" fmla="*/ 18 h 83"/>
                <a:gd name="T4" fmla="*/ 21 w 60"/>
                <a:gd name="T5" fmla="*/ 9 h 83"/>
                <a:gd name="T6" fmla="*/ 33 w 60"/>
                <a:gd name="T7" fmla="*/ 20 h 83"/>
                <a:gd name="T8" fmla="*/ 38 w 60"/>
                <a:gd name="T9" fmla="*/ 4 h 83"/>
                <a:gd name="T10" fmla="*/ 49 w 60"/>
                <a:gd name="T11" fmla="*/ 6 h 83"/>
                <a:gd name="T12" fmla="*/ 50 w 60"/>
                <a:gd name="T13" fmla="*/ 37 h 83"/>
                <a:gd name="T14" fmla="*/ 55 w 60"/>
                <a:gd name="T15" fmla="*/ 64 h 83"/>
                <a:gd name="T16" fmla="*/ 56 w 60"/>
                <a:gd name="T17" fmla="*/ 64 h 83"/>
                <a:gd name="T18" fmla="*/ 34 w 60"/>
                <a:gd name="T19" fmla="*/ 82 h 83"/>
                <a:gd name="T20" fmla="*/ 15 w 60"/>
                <a:gd name="T21" fmla="*/ 72 h 83"/>
                <a:gd name="T22" fmla="*/ 10 w 60"/>
                <a:gd name="T23" fmla="*/ 68 h 83"/>
                <a:gd name="T24" fmla="*/ 9 w 60"/>
                <a:gd name="T25" fmla="*/ 66 h 83"/>
                <a:gd name="T26" fmla="*/ 9 w 60"/>
                <a:gd name="T27" fmla="*/ 63 h 83"/>
                <a:gd name="T28" fmla="*/ 8 w 60"/>
                <a:gd name="T29" fmla="*/ 61 h 83"/>
                <a:gd name="T30" fmla="*/ 16 w 60"/>
                <a:gd name="T31" fmla="*/ 35 h 83"/>
                <a:gd name="T32" fmla="*/ 23 w 60"/>
                <a:gd name="T33" fmla="*/ 30 h 83"/>
                <a:gd name="T34" fmla="*/ 26 w 60"/>
                <a:gd name="T35" fmla="*/ 18 h 83"/>
                <a:gd name="T36" fmla="*/ 22 w 60"/>
                <a:gd name="T37" fmla="*/ 20 h 83"/>
                <a:gd name="T38" fmla="*/ 29 w 60"/>
                <a:gd name="T39" fmla="*/ 33 h 83"/>
                <a:gd name="T40" fmla="*/ 32 w 60"/>
                <a:gd name="T41" fmla="*/ 35 h 83"/>
                <a:gd name="T42" fmla="*/ 31 w 60"/>
                <a:gd name="T43" fmla="*/ 38 h 83"/>
                <a:gd name="T44" fmla="*/ 25 w 60"/>
                <a:gd name="T45" fmla="*/ 34 h 83"/>
                <a:gd name="T46" fmla="*/ 19 w 60"/>
                <a:gd name="T47" fmla="*/ 38 h 83"/>
                <a:gd name="T48" fmla="*/ 20 w 60"/>
                <a:gd name="T49" fmla="*/ 44 h 83"/>
                <a:gd name="T50" fmla="*/ 14 w 60"/>
                <a:gd name="T51" fmla="*/ 38 h 83"/>
                <a:gd name="T52" fmla="*/ 8 w 60"/>
                <a:gd name="T53" fmla="*/ 46 h 83"/>
                <a:gd name="T54" fmla="*/ 9 w 60"/>
                <a:gd name="T55" fmla="*/ 47 h 83"/>
                <a:gd name="T56" fmla="*/ 14 w 60"/>
                <a:gd name="T57" fmla="*/ 65 h 83"/>
                <a:gd name="T58" fmla="*/ 37 w 60"/>
                <a:gd name="T59" fmla="*/ 75 h 83"/>
                <a:gd name="T60" fmla="*/ 38 w 60"/>
                <a:gd name="T61" fmla="*/ 73 h 83"/>
                <a:gd name="T62" fmla="*/ 51 w 60"/>
                <a:gd name="T63" fmla="*/ 52 h 83"/>
                <a:gd name="T64" fmla="*/ 50 w 60"/>
                <a:gd name="T65" fmla="*/ 51 h 83"/>
                <a:gd name="T66" fmla="*/ 49 w 60"/>
                <a:gd name="T67" fmla="*/ 47 h 83"/>
                <a:gd name="T68" fmla="*/ 47 w 60"/>
                <a:gd name="T69" fmla="*/ 46 h 83"/>
                <a:gd name="T70" fmla="*/ 46 w 60"/>
                <a:gd name="T71" fmla="*/ 36 h 83"/>
                <a:gd name="T72" fmla="*/ 46 w 60"/>
                <a:gd name="T73" fmla="*/ 35 h 83"/>
                <a:gd name="T74" fmla="*/ 45 w 60"/>
                <a:gd name="T75" fmla="*/ 10 h 83"/>
                <a:gd name="T76" fmla="*/ 41 w 60"/>
                <a:gd name="T77" fmla="*/ 15 h 83"/>
                <a:gd name="T78" fmla="*/ 45 w 60"/>
                <a:gd name="T79" fmla="*/ 9 h 83"/>
                <a:gd name="T80" fmla="*/ 43 w 60"/>
                <a:gd name="T81" fmla="*/ 6 h 83"/>
                <a:gd name="T82" fmla="*/ 37 w 60"/>
                <a:gd name="T83" fmla="*/ 24 h 83"/>
                <a:gd name="T84" fmla="*/ 39 w 60"/>
                <a:gd name="T85" fmla="*/ 33 h 83"/>
                <a:gd name="T86" fmla="*/ 37 w 60"/>
                <a:gd name="T87" fmla="*/ 33 h 83"/>
                <a:gd name="T88" fmla="*/ 36 w 60"/>
                <a:gd name="T89" fmla="*/ 34 h 83"/>
                <a:gd name="T90" fmla="*/ 34 w 60"/>
                <a:gd name="T91" fmla="*/ 32 h 83"/>
                <a:gd name="T92" fmla="*/ 26 w 60"/>
                <a:gd name="T93" fmla="*/ 16 h 83"/>
                <a:gd name="T94" fmla="*/ 26 w 60"/>
                <a:gd name="T95" fmla="*/ 18 h 83"/>
                <a:gd name="T96" fmla="*/ 21 w 60"/>
                <a:gd name="T97" fmla="*/ 14 h 83"/>
                <a:gd name="T98" fmla="*/ 24 w 60"/>
                <a:gd name="T99" fmla="*/ 13 h 83"/>
                <a:gd name="T100" fmla="*/ 21 w 60"/>
                <a:gd name="T101" fmla="*/ 14 h 83"/>
                <a:gd name="T102" fmla="*/ 22 w 60"/>
                <a:gd name="T103" fmla="*/ 19 h 83"/>
                <a:gd name="T104" fmla="*/ 21 w 60"/>
                <a:gd name="T105" fmla="*/ 15 h 83"/>
                <a:gd name="T106" fmla="*/ 22 w 60"/>
                <a:gd name="T107" fmla="*/ 1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83">
                  <a:moveTo>
                    <a:pt x="23" y="30"/>
                  </a:moveTo>
                  <a:cubicBezTo>
                    <a:pt x="22" y="27"/>
                    <a:pt x="16" y="23"/>
                    <a:pt x="16" y="18"/>
                  </a:cubicBezTo>
                  <a:cubicBezTo>
                    <a:pt x="16" y="15"/>
                    <a:pt x="19" y="11"/>
                    <a:pt x="21" y="9"/>
                  </a:cubicBezTo>
                  <a:cubicBezTo>
                    <a:pt x="29" y="9"/>
                    <a:pt x="30" y="16"/>
                    <a:pt x="33" y="20"/>
                  </a:cubicBezTo>
                  <a:cubicBezTo>
                    <a:pt x="34" y="14"/>
                    <a:pt x="35" y="8"/>
                    <a:pt x="38" y="4"/>
                  </a:cubicBezTo>
                  <a:cubicBezTo>
                    <a:pt x="41" y="0"/>
                    <a:pt x="47" y="2"/>
                    <a:pt x="49" y="6"/>
                  </a:cubicBezTo>
                  <a:cubicBezTo>
                    <a:pt x="50" y="17"/>
                    <a:pt x="48" y="27"/>
                    <a:pt x="50" y="37"/>
                  </a:cubicBezTo>
                  <a:cubicBezTo>
                    <a:pt x="51" y="46"/>
                    <a:pt x="60" y="54"/>
                    <a:pt x="55" y="64"/>
                  </a:cubicBezTo>
                  <a:cubicBezTo>
                    <a:pt x="55" y="64"/>
                    <a:pt x="56" y="64"/>
                    <a:pt x="56" y="64"/>
                  </a:cubicBezTo>
                  <a:cubicBezTo>
                    <a:pt x="51" y="72"/>
                    <a:pt x="46" y="83"/>
                    <a:pt x="34" y="82"/>
                  </a:cubicBezTo>
                  <a:cubicBezTo>
                    <a:pt x="26" y="82"/>
                    <a:pt x="19" y="78"/>
                    <a:pt x="15" y="72"/>
                  </a:cubicBezTo>
                  <a:cubicBezTo>
                    <a:pt x="13" y="72"/>
                    <a:pt x="12" y="70"/>
                    <a:pt x="10" y="68"/>
                  </a:cubicBezTo>
                  <a:cubicBezTo>
                    <a:pt x="10" y="67"/>
                    <a:pt x="9" y="67"/>
                    <a:pt x="9" y="66"/>
                  </a:cubicBezTo>
                  <a:cubicBezTo>
                    <a:pt x="10" y="65"/>
                    <a:pt x="9" y="64"/>
                    <a:pt x="9" y="63"/>
                  </a:cubicBezTo>
                  <a:cubicBezTo>
                    <a:pt x="8" y="62"/>
                    <a:pt x="8" y="62"/>
                    <a:pt x="8" y="61"/>
                  </a:cubicBezTo>
                  <a:cubicBezTo>
                    <a:pt x="6" y="51"/>
                    <a:pt x="0" y="34"/>
                    <a:pt x="16" y="35"/>
                  </a:cubicBezTo>
                  <a:cubicBezTo>
                    <a:pt x="18" y="33"/>
                    <a:pt x="20" y="31"/>
                    <a:pt x="23" y="30"/>
                  </a:cubicBezTo>
                  <a:close/>
                  <a:moveTo>
                    <a:pt x="26" y="18"/>
                  </a:moveTo>
                  <a:cubicBezTo>
                    <a:pt x="25" y="20"/>
                    <a:pt x="23" y="21"/>
                    <a:pt x="22" y="20"/>
                  </a:cubicBezTo>
                  <a:cubicBezTo>
                    <a:pt x="26" y="22"/>
                    <a:pt x="26" y="31"/>
                    <a:pt x="29" y="33"/>
                  </a:cubicBezTo>
                  <a:cubicBezTo>
                    <a:pt x="30" y="35"/>
                    <a:pt x="31" y="34"/>
                    <a:pt x="32" y="35"/>
                  </a:cubicBezTo>
                  <a:cubicBezTo>
                    <a:pt x="32" y="36"/>
                    <a:pt x="31" y="37"/>
                    <a:pt x="31" y="38"/>
                  </a:cubicBezTo>
                  <a:cubicBezTo>
                    <a:pt x="27" y="40"/>
                    <a:pt x="27" y="34"/>
                    <a:pt x="25" y="34"/>
                  </a:cubicBezTo>
                  <a:cubicBezTo>
                    <a:pt x="21" y="33"/>
                    <a:pt x="18" y="35"/>
                    <a:pt x="19" y="38"/>
                  </a:cubicBezTo>
                  <a:cubicBezTo>
                    <a:pt x="19" y="40"/>
                    <a:pt x="24" y="42"/>
                    <a:pt x="20" y="44"/>
                  </a:cubicBezTo>
                  <a:cubicBezTo>
                    <a:pt x="17" y="43"/>
                    <a:pt x="17" y="39"/>
                    <a:pt x="14" y="38"/>
                  </a:cubicBezTo>
                  <a:cubicBezTo>
                    <a:pt x="11" y="38"/>
                    <a:pt x="8" y="42"/>
                    <a:pt x="8" y="46"/>
                  </a:cubicBezTo>
                  <a:cubicBezTo>
                    <a:pt x="8" y="46"/>
                    <a:pt x="9" y="47"/>
                    <a:pt x="9" y="47"/>
                  </a:cubicBezTo>
                  <a:cubicBezTo>
                    <a:pt x="9" y="53"/>
                    <a:pt x="13" y="59"/>
                    <a:pt x="14" y="65"/>
                  </a:cubicBezTo>
                  <a:cubicBezTo>
                    <a:pt x="18" y="72"/>
                    <a:pt x="27" y="78"/>
                    <a:pt x="37" y="75"/>
                  </a:cubicBezTo>
                  <a:cubicBezTo>
                    <a:pt x="38" y="74"/>
                    <a:pt x="38" y="74"/>
                    <a:pt x="38" y="73"/>
                  </a:cubicBezTo>
                  <a:cubicBezTo>
                    <a:pt x="45" y="69"/>
                    <a:pt x="52" y="63"/>
                    <a:pt x="51" y="52"/>
                  </a:cubicBezTo>
                  <a:cubicBezTo>
                    <a:pt x="51" y="51"/>
                    <a:pt x="50" y="51"/>
                    <a:pt x="50" y="51"/>
                  </a:cubicBezTo>
                  <a:cubicBezTo>
                    <a:pt x="50" y="49"/>
                    <a:pt x="49" y="48"/>
                    <a:pt x="49" y="47"/>
                  </a:cubicBezTo>
                  <a:cubicBezTo>
                    <a:pt x="49" y="47"/>
                    <a:pt x="48" y="47"/>
                    <a:pt x="47" y="46"/>
                  </a:cubicBezTo>
                  <a:cubicBezTo>
                    <a:pt x="47" y="43"/>
                    <a:pt x="47" y="38"/>
                    <a:pt x="46" y="36"/>
                  </a:cubicBezTo>
                  <a:cubicBezTo>
                    <a:pt x="45" y="35"/>
                    <a:pt x="46" y="36"/>
                    <a:pt x="46" y="35"/>
                  </a:cubicBezTo>
                  <a:cubicBezTo>
                    <a:pt x="42" y="28"/>
                    <a:pt x="47" y="16"/>
                    <a:pt x="45" y="10"/>
                  </a:cubicBezTo>
                  <a:cubicBezTo>
                    <a:pt x="45" y="12"/>
                    <a:pt x="44" y="16"/>
                    <a:pt x="41" y="15"/>
                  </a:cubicBezTo>
                  <a:cubicBezTo>
                    <a:pt x="37" y="15"/>
                    <a:pt x="41" y="4"/>
                    <a:pt x="45" y="9"/>
                  </a:cubicBezTo>
                  <a:cubicBezTo>
                    <a:pt x="44" y="8"/>
                    <a:pt x="44" y="7"/>
                    <a:pt x="43" y="6"/>
                  </a:cubicBezTo>
                  <a:cubicBezTo>
                    <a:pt x="37" y="8"/>
                    <a:pt x="36" y="17"/>
                    <a:pt x="37" y="24"/>
                  </a:cubicBezTo>
                  <a:cubicBezTo>
                    <a:pt x="37" y="27"/>
                    <a:pt x="40" y="30"/>
                    <a:pt x="39" y="33"/>
                  </a:cubicBezTo>
                  <a:cubicBezTo>
                    <a:pt x="38" y="33"/>
                    <a:pt x="38" y="33"/>
                    <a:pt x="37" y="33"/>
                  </a:cubicBezTo>
                  <a:cubicBezTo>
                    <a:pt x="38" y="34"/>
                    <a:pt x="37" y="34"/>
                    <a:pt x="36" y="34"/>
                  </a:cubicBezTo>
                  <a:cubicBezTo>
                    <a:pt x="35" y="35"/>
                    <a:pt x="35" y="32"/>
                    <a:pt x="34" y="32"/>
                  </a:cubicBezTo>
                  <a:cubicBezTo>
                    <a:pt x="32" y="25"/>
                    <a:pt x="30" y="21"/>
                    <a:pt x="26" y="16"/>
                  </a:cubicBezTo>
                  <a:cubicBezTo>
                    <a:pt x="26" y="17"/>
                    <a:pt x="26" y="17"/>
                    <a:pt x="26" y="18"/>
                  </a:cubicBezTo>
                  <a:close/>
                  <a:moveTo>
                    <a:pt x="21" y="14"/>
                  </a:moveTo>
                  <a:cubicBezTo>
                    <a:pt x="22" y="14"/>
                    <a:pt x="23" y="13"/>
                    <a:pt x="24" y="13"/>
                  </a:cubicBezTo>
                  <a:cubicBezTo>
                    <a:pt x="23" y="12"/>
                    <a:pt x="22" y="13"/>
                    <a:pt x="21" y="14"/>
                  </a:cubicBezTo>
                  <a:close/>
                  <a:moveTo>
                    <a:pt x="22" y="19"/>
                  </a:moveTo>
                  <a:cubicBezTo>
                    <a:pt x="22" y="18"/>
                    <a:pt x="22" y="16"/>
                    <a:pt x="21" y="15"/>
                  </a:cubicBezTo>
                  <a:cubicBezTo>
                    <a:pt x="20" y="16"/>
                    <a:pt x="21" y="18"/>
                    <a:pt x="22" y="1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57" name="组合 556"/>
            <p:cNvGrpSpPr/>
            <p:nvPr/>
          </p:nvGrpSpPr>
          <p:grpSpPr>
            <a:xfrm>
              <a:off x="5702474" y="2362492"/>
              <a:ext cx="151066" cy="232410"/>
              <a:chOff x="5702474" y="2362492"/>
              <a:chExt cx="151066" cy="232410"/>
            </a:xfrm>
          </p:grpSpPr>
          <p:sp>
            <p:nvSpPr>
              <p:cNvPr id="816" name="Freeform 230"/>
              <p:cNvSpPr>
                <a:spLocks/>
              </p:cNvSpPr>
              <p:nvPr/>
            </p:nvSpPr>
            <p:spPr bwMode="auto">
              <a:xfrm>
                <a:off x="5776846" y="2465914"/>
                <a:ext cx="13945" cy="44158"/>
              </a:xfrm>
              <a:custGeom>
                <a:avLst/>
                <a:gdLst>
                  <a:gd name="T0" fmla="*/ 4 w 5"/>
                  <a:gd name="T1" fmla="*/ 0 h 16"/>
                  <a:gd name="T2" fmla="*/ 4 w 5"/>
                  <a:gd name="T3" fmla="*/ 16 h 16"/>
                  <a:gd name="T4" fmla="*/ 3 w 5"/>
                  <a:gd name="T5" fmla="*/ 11 h 16"/>
                  <a:gd name="T6" fmla="*/ 4 w 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6">
                    <a:moveTo>
                      <a:pt x="4" y="0"/>
                    </a:moveTo>
                    <a:cubicBezTo>
                      <a:pt x="3" y="5"/>
                      <a:pt x="5" y="12"/>
                      <a:pt x="4" y="16"/>
                    </a:cubicBezTo>
                    <a:cubicBezTo>
                      <a:pt x="4" y="14"/>
                      <a:pt x="4" y="12"/>
                      <a:pt x="3" y="11"/>
                    </a:cubicBezTo>
                    <a:cubicBezTo>
                      <a:pt x="4" y="7"/>
                      <a:pt x="0" y="3"/>
                      <a:pt x="4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7" name="Freeform 231"/>
              <p:cNvSpPr>
                <a:spLocks/>
              </p:cNvSpPr>
              <p:nvPr/>
            </p:nvSpPr>
            <p:spPr bwMode="auto">
              <a:xfrm>
                <a:off x="5796600" y="2496127"/>
                <a:ext cx="8135" cy="27889"/>
              </a:xfrm>
              <a:custGeom>
                <a:avLst/>
                <a:gdLst>
                  <a:gd name="T0" fmla="*/ 2 w 3"/>
                  <a:gd name="T1" fmla="*/ 0 h 10"/>
                  <a:gd name="T2" fmla="*/ 3 w 3"/>
                  <a:gd name="T3" fmla="*/ 10 h 10"/>
                  <a:gd name="T4" fmla="*/ 2 w 3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0">
                    <a:moveTo>
                      <a:pt x="2" y="0"/>
                    </a:moveTo>
                    <a:cubicBezTo>
                      <a:pt x="2" y="2"/>
                      <a:pt x="3" y="8"/>
                      <a:pt x="3" y="10"/>
                    </a:cubicBezTo>
                    <a:cubicBezTo>
                      <a:pt x="2" y="8"/>
                      <a:pt x="0" y="3"/>
                      <a:pt x="2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8" name="Freeform 232"/>
              <p:cNvSpPr>
                <a:spLocks noEditPoints="1"/>
              </p:cNvSpPr>
              <p:nvPr/>
            </p:nvSpPr>
            <p:spPr bwMode="auto">
              <a:xfrm>
                <a:off x="5702474" y="2362492"/>
                <a:ext cx="151066" cy="232410"/>
              </a:xfrm>
              <a:custGeom>
                <a:avLst/>
                <a:gdLst>
                  <a:gd name="T0" fmla="*/ 35 w 55"/>
                  <a:gd name="T1" fmla="*/ 7 h 85"/>
                  <a:gd name="T2" fmla="*/ 49 w 55"/>
                  <a:gd name="T3" fmla="*/ 61 h 85"/>
                  <a:gd name="T4" fmla="*/ 49 w 55"/>
                  <a:gd name="T5" fmla="*/ 61 h 85"/>
                  <a:gd name="T6" fmla="*/ 55 w 55"/>
                  <a:gd name="T7" fmla="*/ 74 h 85"/>
                  <a:gd name="T8" fmla="*/ 39 w 55"/>
                  <a:gd name="T9" fmla="*/ 81 h 85"/>
                  <a:gd name="T10" fmla="*/ 34 w 55"/>
                  <a:gd name="T11" fmla="*/ 73 h 85"/>
                  <a:gd name="T12" fmla="*/ 21 w 55"/>
                  <a:gd name="T13" fmla="*/ 61 h 85"/>
                  <a:gd name="T14" fmla="*/ 14 w 55"/>
                  <a:gd name="T15" fmla="*/ 64 h 85"/>
                  <a:gd name="T16" fmla="*/ 12 w 55"/>
                  <a:gd name="T17" fmla="*/ 38 h 85"/>
                  <a:gd name="T18" fmla="*/ 2 w 55"/>
                  <a:gd name="T19" fmla="*/ 18 h 85"/>
                  <a:gd name="T20" fmla="*/ 16 w 55"/>
                  <a:gd name="T21" fmla="*/ 8 h 85"/>
                  <a:gd name="T22" fmla="*/ 9 w 55"/>
                  <a:gd name="T23" fmla="*/ 29 h 85"/>
                  <a:gd name="T24" fmla="*/ 31 w 55"/>
                  <a:gd name="T25" fmla="*/ 13 h 85"/>
                  <a:gd name="T26" fmla="*/ 10 w 55"/>
                  <a:gd name="T27" fmla="*/ 28 h 85"/>
                  <a:gd name="T28" fmla="*/ 15 w 55"/>
                  <a:gd name="T29" fmla="*/ 11 h 85"/>
                  <a:gd name="T30" fmla="*/ 15 w 55"/>
                  <a:gd name="T31" fmla="*/ 11 h 85"/>
                  <a:gd name="T32" fmla="*/ 23 w 55"/>
                  <a:gd name="T33" fmla="*/ 7 h 85"/>
                  <a:gd name="T34" fmla="*/ 22 w 55"/>
                  <a:gd name="T35" fmla="*/ 9 h 85"/>
                  <a:gd name="T36" fmla="*/ 10 w 55"/>
                  <a:gd name="T37" fmla="*/ 17 h 85"/>
                  <a:gd name="T38" fmla="*/ 17 w 55"/>
                  <a:gd name="T39" fmla="*/ 17 h 85"/>
                  <a:gd name="T40" fmla="*/ 10 w 55"/>
                  <a:gd name="T41" fmla="*/ 22 h 85"/>
                  <a:gd name="T42" fmla="*/ 17 w 55"/>
                  <a:gd name="T43" fmla="*/ 26 h 85"/>
                  <a:gd name="T44" fmla="*/ 17 w 55"/>
                  <a:gd name="T45" fmla="*/ 26 h 85"/>
                  <a:gd name="T46" fmla="*/ 14 w 55"/>
                  <a:gd name="T47" fmla="*/ 28 h 85"/>
                  <a:gd name="T48" fmla="*/ 40 w 55"/>
                  <a:gd name="T49" fmla="*/ 20 h 85"/>
                  <a:gd name="T50" fmla="*/ 17 w 55"/>
                  <a:gd name="T51" fmla="*/ 49 h 85"/>
                  <a:gd name="T52" fmla="*/ 16 w 55"/>
                  <a:gd name="T53" fmla="*/ 47 h 85"/>
                  <a:gd name="T54" fmla="*/ 36 w 55"/>
                  <a:gd name="T55" fmla="*/ 68 h 85"/>
                  <a:gd name="T56" fmla="*/ 38 w 55"/>
                  <a:gd name="T57" fmla="*/ 63 h 85"/>
                  <a:gd name="T58" fmla="*/ 47 w 55"/>
                  <a:gd name="T59" fmla="*/ 70 h 85"/>
                  <a:gd name="T60" fmla="*/ 34 w 55"/>
                  <a:gd name="T61" fmla="*/ 41 h 85"/>
                  <a:gd name="T62" fmla="*/ 18 w 55"/>
                  <a:gd name="T63" fmla="*/ 61 h 85"/>
                  <a:gd name="T64" fmla="*/ 17 w 55"/>
                  <a:gd name="T65" fmla="*/ 56 h 85"/>
                  <a:gd name="T66" fmla="*/ 16 w 55"/>
                  <a:gd name="T67" fmla="*/ 52 h 85"/>
                  <a:gd name="T68" fmla="*/ 24 w 55"/>
                  <a:gd name="T69" fmla="*/ 47 h 85"/>
                  <a:gd name="T70" fmla="*/ 17 w 55"/>
                  <a:gd name="T71" fmla="*/ 50 h 85"/>
                  <a:gd name="T72" fmla="*/ 26 w 55"/>
                  <a:gd name="T73" fmla="*/ 65 h 85"/>
                  <a:gd name="T74" fmla="*/ 44 w 55"/>
                  <a:gd name="T75" fmla="*/ 55 h 85"/>
                  <a:gd name="T76" fmla="*/ 36 w 55"/>
                  <a:gd name="T77" fmla="*/ 77 h 85"/>
                  <a:gd name="T78" fmla="*/ 38 w 55"/>
                  <a:gd name="T79" fmla="*/ 73 h 85"/>
                  <a:gd name="T80" fmla="*/ 48 w 55"/>
                  <a:gd name="T81" fmla="*/ 68 h 85"/>
                  <a:gd name="T82" fmla="*/ 52 w 55"/>
                  <a:gd name="T83" fmla="*/ 7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5" h="85">
                    <a:moveTo>
                      <a:pt x="12" y="4"/>
                    </a:moveTo>
                    <a:cubicBezTo>
                      <a:pt x="13" y="4"/>
                      <a:pt x="12" y="4"/>
                      <a:pt x="12" y="5"/>
                    </a:cubicBezTo>
                    <a:cubicBezTo>
                      <a:pt x="21" y="2"/>
                      <a:pt x="30" y="0"/>
                      <a:pt x="35" y="7"/>
                    </a:cubicBezTo>
                    <a:cubicBezTo>
                      <a:pt x="41" y="9"/>
                      <a:pt x="44" y="17"/>
                      <a:pt x="43" y="24"/>
                    </a:cubicBezTo>
                    <a:cubicBezTo>
                      <a:pt x="40" y="27"/>
                      <a:pt x="39" y="31"/>
                      <a:pt x="36" y="34"/>
                    </a:cubicBezTo>
                    <a:cubicBezTo>
                      <a:pt x="39" y="44"/>
                      <a:pt x="44" y="52"/>
                      <a:pt x="49" y="61"/>
                    </a:cubicBezTo>
                    <a:cubicBezTo>
                      <a:pt x="47" y="60"/>
                      <a:pt x="46" y="57"/>
                      <a:pt x="44" y="55"/>
                    </a:cubicBezTo>
                    <a:cubicBezTo>
                      <a:pt x="45" y="57"/>
                      <a:pt x="47" y="61"/>
                      <a:pt x="49" y="63"/>
                    </a:cubicBezTo>
                    <a:cubicBezTo>
                      <a:pt x="49" y="62"/>
                      <a:pt x="49" y="62"/>
                      <a:pt x="49" y="61"/>
                    </a:cubicBezTo>
                    <a:cubicBezTo>
                      <a:pt x="51" y="64"/>
                      <a:pt x="54" y="68"/>
                      <a:pt x="52" y="71"/>
                    </a:cubicBezTo>
                    <a:cubicBezTo>
                      <a:pt x="53" y="72"/>
                      <a:pt x="54" y="71"/>
                      <a:pt x="55" y="72"/>
                    </a:cubicBezTo>
                    <a:cubicBezTo>
                      <a:pt x="55" y="72"/>
                      <a:pt x="55" y="73"/>
                      <a:pt x="55" y="74"/>
                    </a:cubicBezTo>
                    <a:cubicBezTo>
                      <a:pt x="52" y="74"/>
                      <a:pt x="51" y="73"/>
                      <a:pt x="48" y="74"/>
                    </a:cubicBezTo>
                    <a:cubicBezTo>
                      <a:pt x="46" y="71"/>
                      <a:pt x="42" y="71"/>
                      <a:pt x="40" y="68"/>
                    </a:cubicBezTo>
                    <a:cubicBezTo>
                      <a:pt x="40" y="72"/>
                      <a:pt x="39" y="77"/>
                      <a:pt x="39" y="81"/>
                    </a:cubicBezTo>
                    <a:cubicBezTo>
                      <a:pt x="38" y="81"/>
                      <a:pt x="38" y="82"/>
                      <a:pt x="37" y="82"/>
                    </a:cubicBezTo>
                    <a:cubicBezTo>
                      <a:pt x="36" y="83"/>
                      <a:pt x="39" y="84"/>
                      <a:pt x="37" y="85"/>
                    </a:cubicBezTo>
                    <a:cubicBezTo>
                      <a:pt x="35" y="84"/>
                      <a:pt x="35" y="76"/>
                      <a:pt x="34" y="73"/>
                    </a:cubicBezTo>
                    <a:cubicBezTo>
                      <a:pt x="32" y="66"/>
                      <a:pt x="29" y="58"/>
                      <a:pt x="27" y="51"/>
                    </a:cubicBezTo>
                    <a:cubicBezTo>
                      <a:pt x="26" y="58"/>
                      <a:pt x="30" y="66"/>
                      <a:pt x="28" y="71"/>
                    </a:cubicBezTo>
                    <a:cubicBezTo>
                      <a:pt x="25" y="70"/>
                      <a:pt x="23" y="64"/>
                      <a:pt x="21" y="61"/>
                    </a:cubicBezTo>
                    <a:cubicBezTo>
                      <a:pt x="19" y="64"/>
                      <a:pt x="18" y="68"/>
                      <a:pt x="16" y="71"/>
                    </a:cubicBezTo>
                    <a:cubicBezTo>
                      <a:pt x="16" y="72"/>
                      <a:pt x="15" y="71"/>
                      <a:pt x="15" y="71"/>
                    </a:cubicBezTo>
                    <a:cubicBezTo>
                      <a:pt x="15" y="69"/>
                      <a:pt x="15" y="66"/>
                      <a:pt x="14" y="64"/>
                    </a:cubicBezTo>
                    <a:cubicBezTo>
                      <a:pt x="14" y="62"/>
                      <a:pt x="14" y="59"/>
                      <a:pt x="14" y="57"/>
                    </a:cubicBezTo>
                    <a:cubicBezTo>
                      <a:pt x="14" y="53"/>
                      <a:pt x="13" y="49"/>
                      <a:pt x="13" y="45"/>
                    </a:cubicBezTo>
                    <a:cubicBezTo>
                      <a:pt x="12" y="43"/>
                      <a:pt x="13" y="39"/>
                      <a:pt x="12" y="38"/>
                    </a:cubicBezTo>
                    <a:cubicBezTo>
                      <a:pt x="11" y="37"/>
                      <a:pt x="11" y="37"/>
                      <a:pt x="10" y="36"/>
                    </a:cubicBezTo>
                    <a:cubicBezTo>
                      <a:pt x="5" y="33"/>
                      <a:pt x="0" y="25"/>
                      <a:pt x="2" y="19"/>
                    </a:cubicBezTo>
                    <a:cubicBezTo>
                      <a:pt x="2" y="19"/>
                      <a:pt x="2" y="19"/>
                      <a:pt x="2" y="18"/>
                    </a:cubicBezTo>
                    <a:cubicBezTo>
                      <a:pt x="2" y="12"/>
                      <a:pt x="7" y="7"/>
                      <a:pt x="12" y="4"/>
                    </a:cubicBezTo>
                    <a:close/>
                    <a:moveTo>
                      <a:pt x="13" y="9"/>
                    </a:moveTo>
                    <a:cubicBezTo>
                      <a:pt x="14" y="10"/>
                      <a:pt x="15" y="8"/>
                      <a:pt x="16" y="8"/>
                    </a:cubicBezTo>
                    <a:cubicBezTo>
                      <a:pt x="15" y="8"/>
                      <a:pt x="13" y="8"/>
                      <a:pt x="13" y="9"/>
                    </a:cubicBezTo>
                    <a:close/>
                    <a:moveTo>
                      <a:pt x="7" y="15"/>
                    </a:moveTo>
                    <a:cubicBezTo>
                      <a:pt x="7" y="20"/>
                      <a:pt x="6" y="24"/>
                      <a:pt x="9" y="29"/>
                    </a:cubicBezTo>
                    <a:cubicBezTo>
                      <a:pt x="12" y="35"/>
                      <a:pt x="21" y="37"/>
                      <a:pt x="29" y="33"/>
                    </a:cubicBezTo>
                    <a:cubicBezTo>
                      <a:pt x="34" y="31"/>
                      <a:pt x="36" y="25"/>
                      <a:pt x="38" y="21"/>
                    </a:cubicBezTo>
                    <a:cubicBezTo>
                      <a:pt x="37" y="17"/>
                      <a:pt x="34" y="14"/>
                      <a:pt x="31" y="13"/>
                    </a:cubicBezTo>
                    <a:cubicBezTo>
                      <a:pt x="35" y="18"/>
                      <a:pt x="33" y="27"/>
                      <a:pt x="29" y="30"/>
                    </a:cubicBezTo>
                    <a:cubicBezTo>
                      <a:pt x="26" y="31"/>
                      <a:pt x="22" y="33"/>
                      <a:pt x="20" y="33"/>
                    </a:cubicBezTo>
                    <a:cubicBezTo>
                      <a:pt x="17" y="33"/>
                      <a:pt x="12" y="30"/>
                      <a:pt x="10" y="28"/>
                    </a:cubicBezTo>
                    <a:cubicBezTo>
                      <a:pt x="6" y="22"/>
                      <a:pt x="9" y="15"/>
                      <a:pt x="12" y="11"/>
                    </a:cubicBezTo>
                    <a:cubicBezTo>
                      <a:pt x="9" y="10"/>
                      <a:pt x="9" y="14"/>
                      <a:pt x="7" y="15"/>
                    </a:cubicBezTo>
                    <a:close/>
                    <a:moveTo>
                      <a:pt x="15" y="11"/>
                    </a:moveTo>
                    <a:cubicBezTo>
                      <a:pt x="16" y="10"/>
                      <a:pt x="17" y="10"/>
                      <a:pt x="17" y="9"/>
                    </a:cubicBezTo>
                    <a:cubicBezTo>
                      <a:pt x="16" y="9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1"/>
                    </a:cubicBezTo>
                    <a:close/>
                    <a:moveTo>
                      <a:pt x="37" y="15"/>
                    </a:moveTo>
                    <a:cubicBezTo>
                      <a:pt x="36" y="13"/>
                      <a:pt x="34" y="9"/>
                      <a:pt x="32" y="10"/>
                    </a:cubicBezTo>
                    <a:cubicBezTo>
                      <a:pt x="29" y="7"/>
                      <a:pt x="27" y="6"/>
                      <a:pt x="23" y="7"/>
                    </a:cubicBezTo>
                    <a:cubicBezTo>
                      <a:pt x="28" y="10"/>
                      <a:pt x="34" y="11"/>
                      <a:pt x="37" y="15"/>
                    </a:cubicBezTo>
                    <a:close/>
                    <a:moveTo>
                      <a:pt x="18" y="10"/>
                    </a:moveTo>
                    <a:cubicBezTo>
                      <a:pt x="19" y="9"/>
                      <a:pt x="20" y="9"/>
                      <a:pt x="22" y="9"/>
                    </a:cubicBezTo>
                    <a:cubicBezTo>
                      <a:pt x="21" y="8"/>
                      <a:pt x="20" y="9"/>
                      <a:pt x="19" y="9"/>
                    </a:cubicBezTo>
                    <a:cubicBezTo>
                      <a:pt x="18" y="9"/>
                      <a:pt x="19" y="9"/>
                      <a:pt x="18" y="10"/>
                    </a:cubicBezTo>
                    <a:close/>
                    <a:moveTo>
                      <a:pt x="10" y="17"/>
                    </a:moveTo>
                    <a:cubicBezTo>
                      <a:pt x="11" y="15"/>
                      <a:pt x="14" y="13"/>
                      <a:pt x="15" y="11"/>
                    </a:cubicBezTo>
                    <a:cubicBezTo>
                      <a:pt x="12" y="10"/>
                      <a:pt x="11" y="15"/>
                      <a:pt x="10" y="17"/>
                    </a:cubicBezTo>
                    <a:close/>
                    <a:moveTo>
                      <a:pt x="17" y="17"/>
                    </a:moveTo>
                    <a:cubicBezTo>
                      <a:pt x="20" y="16"/>
                      <a:pt x="22" y="16"/>
                      <a:pt x="24" y="15"/>
                    </a:cubicBezTo>
                    <a:cubicBezTo>
                      <a:pt x="23" y="13"/>
                      <a:pt x="18" y="15"/>
                      <a:pt x="17" y="17"/>
                    </a:cubicBezTo>
                    <a:close/>
                    <a:moveTo>
                      <a:pt x="10" y="22"/>
                    </a:moveTo>
                    <a:cubicBezTo>
                      <a:pt x="10" y="21"/>
                      <a:pt x="11" y="19"/>
                      <a:pt x="11" y="18"/>
                    </a:cubicBezTo>
                    <a:cubicBezTo>
                      <a:pt x="10" y="20"/>
                      <a:pt x="10" y="21"/>
                      <a:pt x="10" y="22"/>
                    </a:cubicBezTo>
                    <a:close/>
                    <a:moveTo>
                      <a:pt x="17" y="26"/>
                    </a:moveTo>
                    <a:cubicBezTo>
                      <a:pt x="17" y="27"/>
                      <a:pt x="19" y="28"/>
                      <a:pt x="20" y="28"/>
                    </a:cubicBezTo>
                    <a:cubicBezTo>
                      <a:pt x="27" y="27"/>
                      <a:pt x="28" y="14"/>
                      <a:pt x="21" y="18"/>
                    </a:cubicBezTo>
                    <a:cubicBezTo>
                      <a:pt x="18" y="19"/>
                      <a:pt x="15" y="23"/>
                      <a:pt x="17" y="26"/>
                    </a:cubicBezTo>
                    <a:close/>
                    <a:moveTo>
                      <a:pt x="14" y="28"/>
                    </a:moveTo>
                    <a:cubicBezTo>
                      <a:pt x="13" y="27"/>
                      <a:pt x="12" y="24"/>
                      <a:pt x="11" y="23"/>
                    </a:cubicBezTo>
                    <a:cubicBezTo>
                      <a:pt x="10" y="25"/>
                      <a:pt x="12" y="28"/>
                      <a:pt x="14" y="28"/>
                    </a:cubicBezTo>
                    <a:close/>
                    <a:moveTo>
                      <a:pt x="40" y="20"/>
                    </a:move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20"/>
                    </a:cubicBezTo>
                    <a:close/>
                    <a:moveTo>
                      <a:pt x="16" y="47"/>
                    </a:moveTo>
                    <a:cubicBezTo>
                      <a:pt x="16" y="46"/>
                      <a:pt x="16" y="44"/>
                      <a:pt x="18" y="43"/>
                    </a:cubicBezTo>
                    <a:cubicBezTo>
                      <a:pt x="18" y="45"/>
                      <a:pt x="16" y="47"/>
                      <a:pt x="17" y="49"/>
                    </a:cubicBezTo>
                    <a:cubicBezTo>
                      <a:pt x="18" y="46"/>
                      <a:pt x="20" y="43"/>
                      <a:pt x="21" y="39"/>
                    </a:cubicBezTo>
                    <a:cubicBezTo>
                      <a:pt x="18" y="40"/>
                      <a:pt x="17" y="39"/>
                      <a:pt x="15" y="39"/>
                    </a:cubicBezTo>
                    <a:cubicBezTo>
                      <a:pt x="15" y="41"/>
                      <a:pt x="15" y="45"/>
                      <a:pt x="16" y="47"/>
                    </a:cubicBezTo>
                    <a:close/>
                    <a:moveTo>
                      <a:pt x="32" y="37"/>
                    </a:moveTo>
                    <a:cubicBezTo>
                      <a:pt x="30" y="37"/>
                      <a:pt x="29" y="39"/>
                      <a:pt x="26" y="39"/>
                    </a:cubicBezTo>
                    <a:cubicBezTo>
                      <a:pt x="28" y="48"/>
                      <a:pt x="32" y="60"/>
                      <a:pt x="36" y="68"/>
                    </a:cubicBezTo>
                    <a:cubicBezTo>
                      <a:pt x="36" y="67"/>
                      <a:pt x="36" y="65"/>
                      <a:pt x="35" y="65"/>
                    </a:cubicBezTo>
                    <a:cubicBezTo>
                      <a:pt x="35" y="64"/>
                      <a:pt x="35" y="63"/>
                      <a:pt x="36" y="62"/>
                    </a:cubicBezTo>
                    <a:cubicBezTo>
                      <a:pt x="37" y="62"/>
                      <a:pt x="37" y="63"/>
                      <a:pt x="38" y="63"/>
                    </a:cubicBezTo>
                    <a:cubicBezTo>
                      <a:pt x="37" y="62"/>
                      <a:pt x="37" y="61"/>
                      <a:pt x="38" y="60"/>
                    </a:cubicBezTo>
                    <a:cubicBezTo>
                      <a:pt x="38" y="61"/>
                      <a:pt x="39" y="61"/>
                      <a:pt x="39" y="60"/>
                    </a:cubicBezTo>
                    <a:cubicBezTo>
                      <a:pt x="40" y="64"/>
                      <a:pt x="43" y="68"/>
                      <a:pt x="47" y="70"/>
                    </a:cubicBezTo>
                    <a:cubicBezTo>
                      <a:pt x="42" y="59"/>
                      <a:pt x="38" y="48"/>
                      <a:pt x="31" y="40"/>
                    </a:cubicBezTo>
                    <a:cubicBezTo>
                      <a:pt x="31" y="40"/>
                      <a:pt x="32" y="40"/>
                      <a:pt x="32" y="39"/>
                    </a:cubicBezTo>
                    <a:cubicBezTo>
                      <a:pt x="33" y="39"/>
                      <a:pt x="33" y="40"/>
                      <a:pt x="34" y="41"/>
                    </a:cubicBezTo>
                    <a:cubicBezTo>
                      <a:pt x="33" y="39"/>
                      <a:pt x="33" y="36"/>
                      <a:pt x="32" y="37"/>
                    </a:cubicBezTo>
                    <a:close/>
                    <a:moveTo>
                      <a:pt x="16" y="52"/>
                    </a:moveTo>
                    <a:cubicBezTo>
                      <a:pt x="17" y="55"/>
                      <a:pt x="16" y="58"/>
                      <a:pt x="18" y="61"/>
                    </a:cubicBezTo>
                    <a:cubicBezTo>
                      <a:pt x="21" y="56"/>
                      <a:pt x="21" y="50"/>
                      <a:pt x="24" y="45"/>
                    </a:cubicBezTo>
                    <a:cubicBezTo>
                      <a:pt x="24" y="43"/>
                      <a:pt x="23" y="42"/>
                      <a:pt x="23" y="40"/>
                    </a:cubicBezTo>
                    <a:cubicBezTo>
                      <a:pt x="20" y="45"/>
                      <a:pt x="19" y="51"/>
                      <a:pt x="17" y="56"/>
                    </a:cubicBezTo>
                    <a:cubicBezTo>
                      <a:pt x="16" y="54"/>
                      <a:pt x="19" y="52"/>
                      <a:pt x="18" y="50"/>
                    </a:cubicBezTo>
                    <a:cubicBezTo>
                      <a:pt x="18" y="50"/>
                      <a:pt x="18" y="50"/>
                      <a:pt x="18" y="51"/>
                    </a:cubicBezTo>
                    <a:cubicBezTo>
                      <a:pt x="17" y="51"/>
                      <a:pt x="17" y="53"/>
                      <a:pt x="16" y="52"/>
                    </a:cubicBezTo>
                    <a:close/>
                    <a:moveTo>
                      <a:pt x="23" y="51"/>
                    </a:move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49"/>
                      <a:pt x="24" y="48"/>
                      <a:pt x="24" y="47"/>
                    </a:cubicBezTo>
                    <a:cubicBezTo>
                      <a:pt x="24" y="48"/>
                      <a:pt x="23" y="50"/>
                      <a:pt x="23" y="51"/>
                    </a:cubicBezTo>
                    <a:close/>
                    <a:moveTo>
                      <a:pt x="16" y="51"/>
                    </a:moveTo>
                    <a:cubicBezTo>
                      <a:pt x="17" y="51"/>
                      <a:pt x="17" y="50"/>
                      <a:pt x="17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6" y="51"/>
                      <a:pt x="16" y="51"/>
                    </a:cubicBezTo>
                    <a:close/>
                    <a:moveTo>
                      <a:pt x="26" y="65"/>
                    </a:moveTo>
                    <a:cubicBezTo>
                      <a:pt x="25" y="61"/>
                      <a:pt x="26" y="55"/>
                      <a:pt x="24" y="51"/>
                    </a:cubicBezTo>
                    <a:cubicBezTo>
                      <a:pt x="22" y="55"/>
                      <a:pt x="22" y="61"/>
                      <a:pt x="26" y="65"/>
                    </a:cubicBezTo>
                    <a:close/>
                    <a:moveTo>
                      <a:pt x="44" y="55"/>
                    </a:moveTo>
                    <a:cubicBezTo>
                      <a:pt x="44" y="54"/>
                      <a:pt x="44" y="53"/>
                      <a:pt x="43" y="53"/>
                    </a:cubicBezTo>
                    <a:cubicBezTo>
                      <a:pt x="43" y="53"/>
                      <a:pt x="44" y="55"/>
                      <a:pt x="44" y="55"/>
                    </a:cubicBezTo>
                    <a:close/>
                    <a:moveTo>
                      <a:pt x="36" y="77"/>
                    </a:moveTo>
                    <a:cubicBezTo>
                      <a:pt x="36" y="74"/>
                      <a:pt x="34" y="69"/>
                      <a:pt x="33" y="66"/>
                    </a:cubicBezTo>
                    <a:cubicBezTo>
                      <a:pt x="34" y="69"/>
                      <a:pt x="35" y="74"/>
                      <a:pt x="36" y="77"/>
                    </a:cubicBezTo>
                    <a:close/>
                    <a:moveTo>
                      <a:pt x="38" y="73"/>
                    </a:moveTo>
                    <a:cubicBezTo>
                      <a:pt x="38" y="71"/>
                      <a:pt x="39" y="68"/>
                      <a:pt x="38" y="66"/>
                    </a:cubicBezTo>
                    <a:cubicBezTo>
                      <a:pt x="38" y="69"/>
                      <a:pt x="38" y="71"/>
                      <a:pt x="38" y="73"/>
                    </a:cubicBezTo>
                    <a:close/>
                    <a:moveTo>
                      <a:pt x="48" y="68"/>
                    </a:moveTo>
                    <a:cubicBezTo>
                      <a:pt x="48" y="67"/>
                      <a:pt x="48" y="67"/>
                      <a:pt x="47" y="67"/>
                    </a:cubicBezTo>
                    <a:cubicBezTo>
                      <a:pt x="47" y="67"/>
                      <a:pt x="48" y="68"/>
                      <a:pt x="48" y="68"/>
                    </a:cubicBezTo>
                    <a:close/>
                    <a:moveTo>
                      <a:pt x="52" y="71"/>
                    </a:moveTo>
                    <a:cubicBezTo>
                      <a:pt x="51" y="70"/>
                      <a:pt x="50" y="69"/>
                      <a:pt x="48" y="68"/>
                    </a:cubicBezTo>
                    <a:cubicBezTo>
                      <a:pt x="49" y="70"/>
                      <a:pt x="50" y="72"/>
                      <a:pt x="52" y="7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58" name="Freeform 233"/>
            <p:cNvSpPr>
              <a:spLocks noEditPoints="1"/>
            </p:cNvSpPr>
            <p:nvPr/>
          </p:nvSpPr>
          <p:spPr bwMode="auto">
            <a:xfrm>
              <a:off x="3580571" y="2625115"/>
              <a:ext cx="324212" cy="340480"/>
            </a:xfrm>
            <a:custGeom>
              <a:avLst/>
              <a:gdLst>
                <a:gd name="T0" fmla="*/ 9 w 118"/>
                <a:gd name="T1" fmla="*/ 17 h 124"/>
                <a:gd name="T2" fmla="*/ 18 w 118"/>
                <a:gd name="T3" fmla="*/ 24 h 124"/>
                <a:gd name="T4" fmla="*/ 63 w 118"/>
                <a:gd name="T5" fmla="*/ 4 h 124"/>
                <a:gd name="T6" fmla="*/ 89 w 118"/>
                <a:gd name="T7" fmla="*/ 20 h 124"/>
                <a:gd name="T8" fmla="*/ 91 w 118"/>
                <a:gd name="T9" fmla="*/ 22 h 124"/>
                <a:gd name="T10" fmla="*/ 90 w 118"/>
                <a:gd name="T11" fmla="*/ 25 h 124"/>
                <a:gd name="T12" fmla="*/ 88 w 118"/>
                <a:gd name="T13" fmla="*/ 27 h 124"/>
                <a:gd name="T14" fmla="*/ 69 w 118"/>
                <a:gd name="T15" fmla="*/ 48 h 124"/>
                <a:gd name="T16" fmla="*/ 50 w 118"/>
                <a:gd name="T17" fmla="*/ 59 h 124"/>
                <a:gd name="T18" fmla="*/ 110 w 118"/>
                <a:gd name="T19" fmla="*/ 105 h 124"/>
                <a:gd name="T20" fmla="*/ 116 w 118"/>
                <a:gd name="T21" fmla="*/ 106 h 124"/>
                <a:gd name="T22" fmla="*/ 50 w 118"/>
                <a:gd name="T23" fmla="*/ 64 h 124"/>
                <a:gd name="T24" fmla="*/ 46 w 118"/>
                <a:gd name="T25" fmla="*/ 71 h 124"/>
                <a:gd name="T26" fmla="*/ 48 w 118"/>
                <a:gd name="T27" fmla="*/ 74 h 124"/>
                <a:gd name="T28" fmla="*/ 46 w 118"/>
                <a:gd name="T29" fmla="*/ 84 h 124"/>
                <a:gd name="T30" fmla="*/ 44 w 118"/>
                <a:gd name="T31" fmla="*/ 81 h 124"/>
                <a:gd name="T32" fmla="*/ 27 w 118"/>
                <a:gd name="T33" fmla="*/ 100 h 124"/>
                <a:gd name="T34" fmla="*/ 34 w 118"/>
                <a:gd name="T35" fmla="*/ 110 h 124"/>
                <a:gd name="T36" fmla="*/ 24 w 118"/>
                <a:gd name="T37" fmla="*/ 109 h 124"/>
                <a:gd name="T38" fmla="*/ 7 w 118"/>
                <a:gd name="T39" fmla="*/ 89 h 124"/>
                <a:gd name="T40" fmla="*/ 6 w 118"/>
                <a:gd name="T41" fmla="*/ 48 h 124"/>
                <a:gd name="T42" fmla="*/ 14 w 118"/>
                <a:gd name="T43" fmla="*/ 30 h 124"/>
                <a:gd name="T44" fmla="*/ 5 w 118"/>
                <a:gd name="T45" fmla="*/ 17 h 124"/>
                <a:gd name="T46" fmla="*/ 50 w 118"/>
                <a:gd name="T47" fmla="*/ 10 h 124"/>
                <a:gd name="T48" fmla="*/ 28 w 118"/>
                <a:gd name="T49" fmla="*/ 21 h 124"/>
                <a:gd name="T50" fmla="*/ 62 w 118"/>
                <a:gd name="T51" fmla="*/ 26 h 124"/>
                <a:gd name="T52" fmla="*/ 21 w 118"/>
                <a:gd name="T53" fmla="*/ 27 h 124"/>
                <a:gd name="T54" fmla="*/ 82 w 118"/>
                <a:gd name="T55" fmla="*/ 20 h 124"/>
                <a:gd name="T56" fmla="*/ 16 w 118"/>
                <a:gd name="T57" fmla="*/ 33 h 124"/>
                <a:gd name="T58" fmla="*/ 17 w 118"/>
                <a:gd name="T59" fmla="*/ 31 h 124"/>
                <a:gd name="T60" fmla="*/ 28 w 118"/>
                <a:gd name="T61" fmla="*/ 39 h 124"/>
                <a:gd name="T62" fmla="*/ 57 w 118"/>
                <a:gd name="T63" fmla="*/ 47 h 124"/>
                <a:gd name="T64" fmla="*/ 28 w 118"/>
                <a:gd name="T65" fmla="*/ 39 h 124"/>
                <a:gd name="T66" fmla="*/ 21 w 118"/>
                <a:gd name="T67" fmla="*/ 50 h 124"/>
                <a:gd name="T68" fmla="*/ 44 w 118"/>
                <a:gd name="T69" fmla="*/ 56 h 124"/>
                <a:gd name="T70" fmla="*/ 19 w 118"/>
                <a:gd name="T71" fmla="*/ 42 h 124"/>
                <a:gd name="T72" fmla="*/ 9 w 118"/>
                <a:gd name="T73" fmla="*/ 68 h 124"/>
                <a:gd name="T74" fmla="*/ 16 w 118"/>
                <a:gd name="T75" fmla="*/ 94 h 124"/>
                <a:gd name="T76" fmla="*/ 19 w 118"/>
                <a:gd name="T77" fmla="*/ 97 h 124"/>
                <a:gd name="T78" fmla="*/ 30 w 118"/>
                <a:gd name="T79" fmla="*/ 80 h 124"/>
                <a:gd name="T80" fmla="*/ 16 w 118"/>
                <a:gd name="T81" fmla="*/ 41 h 124"/>
                <a:gd name="T82" fmla="*/ 14 w 118"/>
                <a:gd name="T83" fmla="*/ 71 h 124"/>
                <a:gd name="T84" fmla="*/ 18 w 118"/>
                <a:gd name="T85" fmla="*/ 81 h 124"/>
                <a:gd name="T86" fmla="*/ 8 w 118"/>
                <a:gd name="T87" fmla="*/ 68 h 124"/>
                <a:gd name="T88" fmla="*/ 67 w 118"/>
                <a:gd name="T89" fmla="*/ 7 h 124"/>
                <a:gd name="T90" fmla="*/ 32 w 118"/>
                <a:gd name="T91" fmla="*/ 84 h 124"/>
                <a:gd name="T92" fmla="*/ 32 w 118"/>
                <a:gd name="T93" fmla="*/ 84 h 124"/>
                <a:gd name="T94" fmla="*/ 31 w 118"/>
                <a:gd name="T95" fmla="*/ 84 h 124"/>
                <a:gd name="T96" fmla="*/ 21 w 118"/>
                <a:gd name="T97" fmla="*/ 106 h 124"/>
                <a:gd name="T98" fmla="*/ 21 w 118"/>
                <a:gd name="T99" fmla="*/ 106 h 124"/>
                <a:gd name="T100" fmla="*/ 21 w 118"/>
                <a:gd name="T101" fmla="*/ 106 h 124"/>
                <a:gd name="T102" fmla="*/ 81 w 118"/>
                <a:gd name="T103" fmla="*/ 95 h 124"/>
                <a:gd name="T104" fmla="*/ 81 w 118"/>
                <a:gd name="T105" fmla="*/ 95 h 124"/>
                <a:gd name="T106" fmla="*/ 81 w 118"/>
                <a:gd name="T107" fmla="*/ 9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" h="124">
                  <a:moveTo>
                    <a:pt x="8" y="17"/>
                  </a:moveTo>
                  <a:cubicBezTo>
                    <a:pt x="8" y="17"/>
                    <a:pt x="9" y="17"/>
                    <a:pt x="9" y="17"/>
                  </a:cubicBezTo>
                  <a:cubicBezTo>
                    <a:pt x="10" y="18"/>
                    <a:pt x="11" y="19"/>
                    <a:pt x="12" y="18"/>
                  </a:cubicBezTo>
                  <a:cubicBezTo>
                    <a:pt x="14" y="20"/>
                    <a:pt x="16" y="22"/>
                    <a:pt x="18" y="24"/>
                  </a:cubicBezTo>
                  <a:cubicBezTo>
                    <a:pt x="30" y="12"/>
                    <a:pt x="50" y="0"/>
                    <a:pt x="64" y="5"/>
                  </a:cubicBezTo>
                  <a:cubicBezTo>
                    <a:pt x="64" y="5"/>
                    <a:pt x="63" y="4"/>
                    <a:pt x="63" y="4"/>
                  </a:cubicBezTo>
                  <a:cubicBezTo>
                    <a:pt x="63" y="3"/>
                    <a:pt x="63" y="2"/>
                    <a:pt x="64" y="2"/>
                  </a:cubicBezTo>
                  <a:cubicBezTo>
                    <a:pt x="73" y="7"/>
                    <a:pt x="82" y="12"/>
                    <a:pt x="89" y="20"/>
                  </a:cubicBezTo>
                  <a:cubicBezTo>
                    <a:pt x="89" y="20"/>
                    <a:pt x="88" y="20"/>
                    <a:pt x="88" y="21"/>
                  </a:cubicBezTo>
                  <a:cubicBezTo>
                    <a:pt x="89" y="21"/>
                    <a:pt x="90" y="21"/>
                    <a:pt x="91" y="22"/>
                  </a:cubicBezTo>
                  <a:cubicBezTo>
                    <a:pt x="91" y="23"/>
                    <a:pt x="92" y="24"/>
                    <a:pt x="92" y="24"/>
                  </a:cubicBezTo>
                  <a:cubicBezTo>
                    <a:pt x="91" y="25"/>
                    <a:pt x="90" y="25"/>
                    <a:pt x="90" y="25"/>
                  </a:cubicBezTo>
                  <a:cubicBezTo>
                    <a:pt x="90" y="26"/>
                    <a:pt x="91" y="26"/>
                    <a:pt x="90" y="27"/>
                  </a:cubicBezTo>
                  <a:cubicBezTo>
                    <a:pt x="89" y="28"/>
                    <a:pt x="89" y="27"/>
                    <a:pt x="88" y="27"/>
                  </a:cubicBezTo>
                  <a:cubicBezTo>
                    <a:pt x="84" y="23"/>
                    <a:pt x="78" y="24"/>
                    <a:pt x="73" y="27"/>
                  </a:cubicBezTo>
                  <a:cubicBezTo>
                    <a:pt x="66" y="32"/>
                    <a:pt x="66" y="40"/>
                    <a:pt x="69" y="48"/>
                  </a:cubicBezTo>
                  <a:cubicBezTo>
                    <a:pt x="67" y="50"/>
                    <a:pt x="69" y="55"/>
                    <a:pt x="66" y="56"/>
                  </a:cubicBezTo>
                  <a:cubicBezTo>
                    <a:pt x="63" y="58"/>
                    <a:pt x="54" y="50"/>
                    <a:pt x="50" y="59"/>
                  </a:cubicBezTo>
                  <a:cubicBezTo>
                    <a:pt x="64" y="74"/>
                    <a:pt x="80" y="91"/>
                    <a:pt x="96" y="102"/>
                  </a:cubicBezTo>
                  <a:cubicBezTo>
                    <a:pt x="100" y="104"/>
                    <a:pt x="106" y="108"/>
                    <a:pt x="110" y="105"/>
                  </a:cubicBezTo>
                  <a:cubicBezTo>
                    <a:pt x="110" y="103"/>
                    <a:pt x="107" y="99"/>
                    <a:pt x="109" y="97"/>
                  </a:cubicBezTo>
                  <a:cubicBezTo>
                    <a:pt x="114" y="91"/>
                    <a:pt x="118" y="103"/>
                    <a:pt x="116" y="106"/>
                  </a:cubicBezTo>
                  <a:cubicBezTo>
                    <a:pt x="101" y="124"/>
                    <a:pt x="84" y="102"/>
                    <a:pt x="74" y="90"/>
                  </a:cubicBezTo>
                  <a:cubicBezTo>
                    <a:pt x="67" y="80"/>
                    <a:pt x="57" y="74"/>
                    <a:pt x="50" y="64"/>
                  </a:cubicBezTo>
                  <a:cubicBezTo>
                    <a:pt x="49" y="63"/>
                    <a:pt x="48" y="63"/>
                    <a:pt x="48" y="62"/>
                  </a:cubicBezTo>
                  <a:cubicBezTo>
                    <a:pt x="45" y="65"/>
                    <a:pt x="46" y="68"/>
                    <a:pt x="46" y="71"/>
                  </a:cubicBezTo>
                  <a:cubicBezTo>
                    <a:pt x="47" y="73"/>
                    <a:pt x="48" y="72"/>
                    <a:pt x="48" y="73"/>
                  </a:cubicBezTo>
                  <a:cubicBezTo>
                    <a:pt x="49" y="73"/>
                    <a:pt x="48" y="74"/>
                    <a:pt x="48" y="74"/>
                  </a:cubicBezTo>
                  <a:cubicBezTo>
                    <a:pt x="50" y="75"/>
                    <a:pt x="51" y="77"/>
                    <a:pt x="49" y="79"/>
                  </a:cubicBezTo>
                  <a:cubicBezTo>
                    <a:pt x="52" y="81"/>
                    <a:pt x="49" y="84"/>
                    <a:pt x="46" y="84"/>
                  </a:cubicBezTo>
                  <a:cubicBezTo>
                    <a:pt x="45" y="83"/>
                    <a:pt x="45" y="82"/>
                    <a:pt x="44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36" y="81"/>
                    <a:pt x="34" y="87"/>
                    <a:pt x="30" y="92"/>
                  </a:cubicBezTo>
                  <a:cubicBezTo>
                    <a:pt x="28" y="95"/>
                    <a:pt x="27" y="97"/>
                    <a:pt x="27" y="100"/>
                  </a:cubicBezTo>
                  <a:cubicBezTo>
                    <a:pt x="27" y="103"/>
                    <a:pt x="28" y="107"/>
                    <a:pt x="31" y="110"/>
                  </a:cubicBezTo>
                  <a:cubicBezTo>
                    <a:pt x="32" y="110"/>
                    <a:pt x="33" y="109"/>
                    <a:pt x="34" y="110"/>
                  </a:cubicBezTo>
                  <a:cubicBezTo>
                    <a:pt x="35" y="114"/>
                    <a:pt x="28" y="115"/>
                    <a:pt x="26" y="112"/>
                  </a:cubicBezTo>
                  <a:cubicBezTo>
                    <a:pt x="26" y="111"/>
                    <a:pt x="25" y="110"/>
                    <a:pt x="24" y="109"/>
                  </a:cubicBezTo>
                  <a:cubicBezTo>
                    <a:pt x="24" y="109"/>
                    <a:pt x="23" y="108"/>
                    <a:pt x="22" y="109"/>
                  </a:cubicBezTo>
                  <a:cubicBezTo>
                    <a:pt x="15" y="107"/>
                    <a:pt x="13" y="93"/>
                    <a:pt x="7" y="89"/>
                  </a:cubicBezTo>
                  <a:cubicBezTo>
                    <a:pt x="5" y="79"/>
                    <a:pt x="1" y="69"/>
                    <a:pt x="3" y="61"/>
                  </a:cubicBezTo>
                  <a:cubicBezTo>
                    <a:pt x="0" y="57"/>
                    <a:pt x="4" y="53"/>
                    <a:pt x="6" y="48"/>
                  </a:cubicBezTo>
                  <a:cubicBezTo>
                    <a:pt x="7" y="42"/>
                    <a:pt x="8" y="36"/>
                    <a:pt x="11" y="31"/>
                  </a:cubicBezTo>
                  <a:cubicBezTo>
                    <a:pt x="11" y="30"/>
                    <a:pt x="13" y="29"/>
                    <a:pt x="14" y="30"/>
                  </a:cubicBezTo>
                  <a:cubicBezTo>
                    <a:pt x="14" y="30"/>
                    <a:pt x="14" y="29"/>
                    <a:pt x="15" y="29"/>
                  </a:cubicBezTo>
                  <a:cubicBezTo>
                    <a:pt x="13" y="25"/>
                    <a:pt x="6" y="21"/>
                    <a:pt x="5" y="17"/>
                  </a:cubicBezTo>
                  <a:cubicBezTo>
                    <a:pt x="4" y="15"/>
                    <a:pt x="6" y="14"/>
                    <a:pt x="8" y="17"/>
                  </a:cubicBezTo>
                  <a:close/>
                  <a:moveTo>
                    <a:pt x="50" y="10"/>
                  </a:moveTo>
                  <a:cubicBezTo>
                    <a:pt x="49" y="10"/>
                    <a:pt x="49" y="11"/>
                    <a:pt x="49" y="11"/>
                  </a:cubicBezTo>
                  <a:cubicBezTo>
                    <a:pt x="42" y="9"/>
                    <a:pt x="32" y="15"/>
                    <a:pt x="28" y="21"/>
                  </a:cubicBezTo>
                  <a:cubicBezTo>
                    <a:pt x="37" y="17"/>
                    <a:pt x="48" y="16"/>
                    <a:pt x="56" y="19"/>
                  </a:cubicBezTo>
                  <a:cubicBezTo>
                    <a:pt x="58" y="20"/>
                    <a:pt x="63" y="23"/>
                    <a:pt x="62" y="26"/>
                  </a:cubicBezTo>
                  <a:cubicBezTo>
                    <a:pt x="58" y="23"/>
                    <a:pt x="54" y="21"/>
                    <a:pt x="51" y="20"/>
                  </a:cubicBezTo>
                  <a:cubicBezTo>
                    <a:pt x="42" y="19"/>
                    <a:pt x="31" y="23"/>
                    <a:pt x="21" y="27"/>
                  </a:cubicBezTo>
                  <a:cubicBezTo>
                    <a:pt x="36" y="26"/>
                    <a:pt x="49" y="36"/>
                    <a:pt x="61" y="46"/>
                  </a:cubicBezTo>
                  <a:cubicBezTo>
                    <a:pt x="63" y="35"/>
                    <a:pt x="67" y="21"/>
                    <a:pt x="82" y="20"/>
                  </a:cubicBezTo>
                  <a:cubicBezTo>
                    <a:pt x="74" y="11"/>
                    <a:pt x="62" y="8"/>
                    <a:pt x="50" y="10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7" y="33"/>
                  </a:cubicBezTo>
                  <a:cubicBezTo>
                    <a:pt x="17" y="32"/>
                    <a:pt x="17" y="32"/>
                    <a:pt x="17" y="31"/>
                  </a:cubicBezTo>
                  <a:cubicBezTo>
                    <a:pt x="16" y="32"/>
                    <a:pt x="16" y="32"/>
                    <a:pt x="16" y="33"/>
                  </a:cubicBezTo>
                  <a:close/>
                  <a:moveTo>
                    <a:pt x="28" y="39"/>
                  </a:moveTo>
                  <a:cubicBezTo>
                    <a:pt x="33" y="44"/>
                    <a:pt x="41" y="53"/>
                    <a:pt x="45" y="54"/>
                  </a:cubicBezTo>
                  <a:cubicBezTo>
                    <a:pt x="48" y="50"/>
                    <a:pt x="53" y="47"/>
                    <a:pt x="57" y="47"/>
                  </a:cubicBezTo>
                  <a:cubicBezTo>
                    <a:pt x="47" y="37"/>
                    <a:pt x="36" y="28"/>
                    <a:pt x="22" y="31"/>
                  </a:cubicBezTo>
                  <a:cubicBezTo>
                    <a:pt x="23" y="32"/>
                    <a:pt x="25" y="36"/>
                    <a:pt x="28" y="39"/>
                  </a:cubicBezTo>
                  <a:close/>
                  <a:moveTo>
                    <a:pt x="19" y="42"/>
                  </a:moveTo>
                  <a:cubicBezTo>
                    <a:pt x="21" y="44"/>
                    <a:pt x="20" y="47"/>
                    <a:pt x="21" y="50"/>
                  </a:cubicBezTo>
                  <a:cubicBezTo>
                    <a:pt x="24" y="59"/>
                    <a:pt x="35" y="68"/>
                    <a:pt x="42" y="71"/>
                  </a:cubicBezTo>
                  <a:cubicBezTo>
                    <a:pt x="42" y="66"/>
                    <a:pt x="42" y="61"/>
                    <a:pt x="44" y="56"/>
                  </a:cubicBezTo>
                  <a:cubicBezTo>
                    <a:pt x="35" y="52"/>
                    <a:pt x="28" y="39"/>
                    <a:pt x="20" y="32"/>
                  </a:cubicBezTo>
                  <a:cubicBezTo>
                    <a:pt x="19" y="36"/>
                    <a:pt x="19" y="39"/>
                    <a:pt x="19" y="42"/>
                  </a:cubicBezTo>
                  <a:close/>
                  <a:moveTo>
                    <a:pt x="8" y="68"/>
                  </a:moveTo>
                  <a:cubicBezTo>
                    <a:pt x="8" y="68"/>
                    <a:pt x="9" y="67"/>
                    <a:pt x="9" y="68"/>
                  </a:cubicBezTo>
                  <a:cubicBezTo>
                    <a:pt x="6" y="76"/>
                    <a:pt x="11" y="87"/>
                    <a:pt x="16" y="95"/>
                  </a:cubicBezTo>
                  <a:cubicBezTo>
                    <a:pt x="17" y="95"/>
                    <a:pt x="15" y="94"/>
                    <a:pt x="16" y="94"/>
                  </a:cubicBezTo>
                  <a:cubicBezTo>
                    <a:pt x="18" y="94"/>
                    <a:pt x="17" y="96"/>
                    <a:pt x="17" y="98"/>
                  </a:cubicBezTo>
                  <a:cubicBezTo>
                    <a:pt x="18" y="98"/>
                    <a:pt x="18" y="97"/>
                    <a:pt x="19" y="97"/>
                  </a:cubicBezTo>
                  <a:cubicBezTo>
                    <a:pt x="21" y="98"/>
                    <a:pt x="21" y="101"/>
                    <a:pt x="23" y="103"/>
                  </a:cubicBezTo>
                  <a:cubicBezTo>
                    <a:pt x="24" y="96"/>
                    <a:pt x="24" y="86"/>
                    <a:pt x="30" y="80"/>
                  </a:cubicBezTo>
                  <a:cubicBezTo>
                    <a:pt x="34" y="76"/>
                    <a:pt x="39" y="74"/>
                    <a:pt x="43" y="74"/>
                  </a:cubicBezTo>
                  <a:cubicBezTo>
                    <a:pt x="32" y="68"/>
                    <a:pt x="18" y="55"/>
                    <a:pt x="16" y="41"/>
                  </a:cubicBezTo>
                  <a:cubicBezTo>
                    <a:pt x="16" y="39"/>
                    <a:pt x="18" y="38"/>
                    <a:pt x="16" y="36"/>
                  </a:cubicBezTo>
                  <a:cubicBezTo>
                    <a:pt x="8" y="45"/>
                    <a:pt x="9" y="60"/>
                    <a:pt x="14" y="71"/>
                  </a:cubicBezTo>
                  <a:cubicBezTo>
                    <a:pt x="15" y="75"/>
                    <a:pt x="17" y="79"/>
                    <a:pt x="19" y="80"/>
                  </a:cubicBezTo>
                  <a:cubicBezTo>
                    <a:pt x="18" y="80"/>
                    <a:pt x="19" y="81"/>
                    <a:pt x="18" y="81"/>
                  </a:cubicBezTo>
                  <a:cubicBezTo>
                    <a:pt x="11" y="75"/>
                    <a:pt x="11" y="63"/>
                    <a:pt x="8" y="56"/>
                  </a:cubicBezTo>
                  <a:cubicBezTo>
                    <a:pt x="8" y="60"/>
                    <a:pt x="7" y="65"/>
                    <a:pt x="8" y="68"/>
                  </a:cubicBezTo>
                  <a:close/>
                  <a:moveTo>
                    <a:pt x="69" y="8"/>
                  </a:moveTo>
                  <a:cubicBezTo>
                    <a:pt x="69" y="7"/>
                    <a:pt x="68" y="7"/>
                    <a:pt x="67" y="7"/>
                  </a:cubicBezTo>
                  <a:cubicBezTo>
                    <a:pt x="68" y="8"/>
                    <a:pt x="69" y="8"/>
                    <a:pt x="69" y="8"/>
                  </a:cubicBezTo>
                  <a:close/>
                  <a:moveTo>
                    <a:pt x="32" y="84"/>
                  </a:moveTo>
                  <a:cubicBezTo>
                    <a:pt x="34" y="81"/>
                    <a:pt x="37" y="80"/>
                    <a:pt x="39" y="78"/>
                  </a:cubicBezTo>
                  <a:cubicBezTo>
                    <a:pt x="36" y="78"/>
                    <a:pt x="32" y="81"/>
                    <a:pt x="32" y="84"/>
                  </a:cubicBezTo>
                  <a:close/>
                  <a:moveTo>
                    <a:pt x="31" y="86"/>
                  </a:moveTo>
                  <a:cubicBezTo>
                    <a:pt x="31" y="86"/>
                    <a:pt x="32" y="84"/>
                    <a:pt x="31" y="84"/>
                  </a:cubicBezTo>
                  <a:cubicBezTo>
                    <a:pt x="31" y="85"/>
                    <a:pt x="31" y="85"/>
                    <a:pt x="31" y="86"/>
                  </a:cubicBezTo>
                  <a:close/>
                  <a:moveTo>
                    <a:pt x="21" y="106"/>
                  </a:moveTo>
                  <a:cubicBezTo>
                    <a:pt x="20" y="105"/>
                    <a:pt x="19" y="104"/>
                    <a:pt x="19" y="104"/>
                  </a:cubicBezTo>
                  <a:cubicBezTo>
                    <a:pt x="19" y="105"/>
                    <a:pt x="20" y="106"/>
                    <a:pt x="21" y="106"/>
                  </a:cubicBezTo>
                  <a:close/>
                  <a:moveTo>
                    <a:pt x="22" y="107"/>
                  </a:moveTo>
                  <a:cubicBezTo>
                    <a:pt x="22" y="107"/>
                    <a:pt x="22" y="107"/>
                    <a:pt x="21" y="106"/>
                  </a:cubicBezTo>
                  <a:cubicBezTo>
                    <a:pt x="21" y="107"/>
                    <a:pt x="22" y="107"/>
                    <a:pt x="22" y="107"/>
                  </a:cubicBezTo>
                  <a:close/>
                  <a:moveTo>
                    <a:pt x="81" y="95"/>
                  </a:moveTo>
                  <a:cubicBezTo>
                    <a:pt x="81" y="94"/>
                    <a:pt x="80" y="94"/>
                    <a:pt x="80" y="94"/>
                  </a:cubicBezTo>
                  <a:cubicBezTo>
                    <a:pt x="80" y="94"/>
                    <a:pt x="80" y="96"/>
                    <a:pt x="81" y="95"/>
                  </a:cubicBezTo>
                  <a:close/>
                  <a:moveTo>
                    <a:pt x="93" y="106"/>
                  </a:moveTo>
                  <a:cubicBezTo>
                    <a:pt x="89" y="102"/>
                    <a:pt x="85" y="99"/>
                    <a:pt x="81" y="95"/>
                  </a:cubicBezTo>
                  <a:cubicBezTo>
                    <a:pt x="85" y="99"/>
                    <a:pt x="88" y="103"/>
                    <a:pt x="93" y="10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9" name="Freeform 234"/>
            <p:cNvSpPr>
              <a:spLocks/>
            </p:cNvSpPr>
            <p:nvPr/>
          </p:nvSpPr>
          <p:spPr bwMode="auto">
            <a:xfrm>
              <a:off x="5019189" y="1270166"/>
              <a:ext cx="16269" cy="10459"/>
            </a:xfrm>
            <a:custGeom>
              <a:avLst/>
              <a:gdLst>
                <a:gd name="T0" fmla="*/ 6 w 6"/>
                <a:gd name="T1" fmla="*/ 0 h 4"/>
                <a:gd name="T2" fmla="*/ 3 w 6"/>
                <a:gd name="T3" fmla="*/ 2 h 4"/>
                <a:gd name="T4" fmla="*/ 5 w 6"/>
                <a:gd name="T5" fmla="*/ 2 h 4"/>
                <a:gd name="T6" fmla="*/ 5 w 6"/>
                <a:gd name="T7" fmla="*/ 3 h 4"/>
                <a:gd name="T8" fmla="*/ 4 w 6"/>
                <a:gd name="T9" fmla="*/ 4 h 4"/>
                <a:gd name="T10" fmla="*/ 3 w 6"/>
                <a:gd name="T11" fmla="*/ 2 h 4"/>
                <a:gd name="T12" fmla="*/ 2 w 6"/>
                <a:gd name="T13" fmla="*/ 2 h 4"/>
                <a:gd name="T14" fmla="*/ 6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1"/>
                    <a:pt x="4" y="1"/>
                    <a:pt x="3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4" y="2"/>
                    <a:pt x="5" y="3"/>
                    <a:pt x="4" y="4"/>
                  </a:cubicBezTo>
                  <a:cubicBezTo>
                    <a:pt x="3" y="4"/>
                    <a:pt x="2" y="3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0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0" name="Freeform 235"/>
            <p:cNvSpPr>
              <a:spLocks noEditPoints="1"/>
            </p:cNvSpPr>
            <p:nvPr/>
          </p:nvSpPr>
          <p:spPr bwMode="auto">
            <a:xfrm>
              <a:off x="4922738" y="1105156"/>
              <a:ext cx="132474" cy="195224"/>
            </a:xfrm>
            <a:custGeom>
              <a:avLst/>
              <a:gdLst>
                <a:gd name="T0" fmla="*/ 33 w 48"/>
                <a:gd name="T1" fmla="*/ 15 h 71"/>
                <a:gd name="T2" fmla="*/ 37 w 48"/>
                <a:gd name="T3" fmla="*/ 29 h 71"/>
                <a:gd name="T4" fmla="*/ 35 w 48"/>
                <a:gd name="T5" fmla="*/ 47 h 71"/>
                <a:gd name="T6" fmla="*/ 44 w 48"/>
                <a:gd name="T7" fmla="*/ 65 h 71"/>
                <a:gd name="T8" fmla="*/ 48 w 48"/>
                <a:gd name="T9" fmla="*/ 66 h 71"/>
                <a:gd name="T10" fmla="*/ 9 w 48"/>
                <a:gd name="T11" fmla="*/ 53 h 71"/>
                <a:gd name="T12" fmla="*/ 10 w 48"/>
                <a:gd name="T13" fmla="*/ 51 h 71"/>
                <a:gd name="T14" fmla="*/ 15 w 48"/>
                <a:gd name="T15" fmla="*/ 31 h 71"/>
                <a:gd name="T16" fmla="*/ 9 w 48"/>
                <a:gd name="T17" fmla="*/ 26 h 71"/>
                <a:gd name="T18" fmla="*/ 6 w 48"/>
                <a:gd name="T19" fmla="*/ 17 h 71"/>
                <a:gd name="T20" fmla="*/ 19 w 48"/>
                <a:gd name="T21" fmla="*/ 3 h 71"/>
                <a:gd name="T22" fmla="*/ 23 w 48"/>
                <a:gd name="T23" fmla="*/ 22 h 71"/>
                <a:gd name="T24" fmla="*/ 22 w 48"/>
                <a:gd name="T25" fmla="*/ 6 h 71"/>
                <a:gd name="T26" fmla="*/ 20 w 48"/>
                <a:gd name="T27" fmla="*/ 5 h 71"/>
                <a:gd name="T28" fmla="*/ 24 w 48"/>
                <a:gd name="T29" fmla="*/ 25 h 71"/>
                <a:gd name="T30" fmla="*/ 34 w 48"/>
                <a:gd name="T31" fmla="*/ 16 h 71"/>
                <a:gd name="T32" fmla="*/ 10 w 48"/>
                <a:gd name="T33" fmla="*/ 25 h 71"/>
                <a:gd name="T34" fmla="*/ 7 w 48"/>
                <a:gd name="T35" fmla="*/ 18 h 71"/>
                <a:gd name="T36" fmla="*/ 11 w 48"/>
                <a:gd name="T37" fmla="*/ 26 h 71"/>
                <a:gd name="T38" fmla="*/ 18 w 48"/>
                <a:gd name="T39" fmla="*/ 25 h 71"/>
                <a:gd name="T40" fmla="*/ 35 w 48"/>
                <a:gd name="T41" fmla="*/ 28 h 71"/>
                <a:gd name="T42" fmla="*/ 26 w 48"/>
                <a:gd name="T43" fmla="*/ 29 h 71"/>
                <a:gd name="T44" fmla="*/ 27 w 48"/>
                <a:gd name="T45" fmla="*/ 28 h 71"/>
                <a:gd name="T46" fmla="*/ 35 w 48"/>
                <a:gd name="T47" fmla="*/ 28 h 71"/>
                <a:gd name="T48" fmla="*/ 6 w 48"/>
                <a:gd name="T49" fmla="*/ 31 h 71"/>
                <a:gd name="T50" fmla="*/ 15 w 48"/>
                <a:gd name="T51" fmla="*/ 29 h 71"/>
                <a:gd name="T52" fmla="*/ 21 w 48"/>
                <a:gd name="T53" fmla="*/ 31 h 71"/>
                <a:gd name="T54" fmla="*/ 21 w 48"/>
                <a:gd name="T55" fmla="*/ 31 h 71"/>
                <a:gd name="T56" fmla="*/ 18 w 48"/>
                <a:gd name="T57" fmla="*/ 34 h 71"/>
                <a:gd name="T58" fmla="*/ 22 w 48"/>
                <a:gd name="T59" fmla="*/ 37 h 71"/>
                <a:gd name="T60" fmla="*/ 14 w 48"/>
                <a:gd name="T61" fmla="*/ 40 h 71"/>
                <a:gd name="T62" fmla="*/ 19 w 48"/>
                <a:gd name="T63" fmla="*/ 41 h 71"/>
                <a:gd name="T64" fmla="*/ 18 w 48"/>
                <a:gd name="T65" fmla="*/ 44 h 71"/>
                <a:gd name="T66" fmla="*/ 14 w 48"/>
                <a:gd name="T67" fmla="*/ 46 h 71"/>
                <a:gd name="T68" fmla="*/ 12 w 48"/>
                <a:gd name="T69" fmla="*/ 49 h 71"/>
                <a:gd name="T70" fmla="*/ 13 w 48"/>
                <a:gd name="T71" fmla="*/ 51 h 71"/>
                <a:gd name="T72" fmla="*/ 31 w 48"/>
                <a:gd name="T73" fmla="*/ 42 h 71"/>
                <a:gd name="T74" fmla="*/ 29 w 48"/>
                <a:gd name="T75" fmla="*/ 41 h 71"/>
                <a:gd name="T76" fmla="*/ 29 w 48"/>
                <a:gd name="T77" fmla="*/ 37 h 71"/>
                <a:gd name="T78" fmla="*/ 35 w 48"/>
                <a:gd name="T79" fmla="*/ 53 h 71"/>
                <a:gd name="T80" fmla="*/ 9 w 48"/>
                <a:gd name="T81" fmla="*/ 59 h 71"/>
                <a:gd name="T82" fmla="*/ 8 w 48"/>
                <a:gd name="T83" fmla="*/ 63 h 71"/>
                <a:gd name="T84" fmla="*/ 7 w 48"/>
                <a:gd name="T85" fmla="*/ 68 h 71"/>
                <a:gd name="T86" fmla="*/ 11 w 48"/>
                <a:gd name="T87" fmla="*/ 66 h 71"/>
                <a:gd name="T88" fmla="*/ 41 w 48"/>
                <a:gd name="T89" fmla="*/ 65 h 71"/>
                <a:gd name="T90" fmla="*/ 40 w 48"/>
                <a:gd name="T91" fmla="*/ 57 h 71"/>
                <a:gd name="T92" fmla="*/ 34 w 48"/>
                <a:gd name="T93" fmla="*/ 58 h 71"/>
                <a:gd name="T94" fmla="*/ 38 w 48"/>
                <a:gd name="T95" fmla="*/ 55 h 71"/>
                <a:gd name="T96" fmla="*/ 31 w 48"/>
                <a:gd name="T97" fmla="*/ 56 h 71"/>
                <a:gd name="T98" fmla="*/ 35 w 48"/>
                <a:gd name="T99" fmla="*/ 53 h 71"/>
                <a:gd name="T100" fmla="*/ 9 w 48"/>
                <a:gd name="T101" fmla="*/ 57 h 71"/>
                <a:gd name="T102" fmla="*/ 25 w 48"/>
                <a:gd name="T103" fmla="*/ 67 h 71"/>
                <a:gd name="T104" fmla="*/ 25 w 48"/>
                <a:gd name="T105" fmla="*/ 67 h 71"/>
                <a:gd name="T106" fmla="*/ 20 w 48"/>
                <a:gd name="T107" fmla="*/ 6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71">
                  <a:moveTo>
                    <a:pt x="23" y="22"/>
                  </a:moveTo>
                  <a:cubicBezTo>
                    <a:pt x="25" y="20"/>
                    <a:pt x="29" y="15"/>
                    <a:pt x="33" y="15"/>
                  </a:cubicBezTo>
                  <a:cubicBezTo>
                    <a:pt x="39" y="14"/>
                    <a:pt x="35" y="24"/>
                    <a:pt x="31" y="24"/>
                  </a:cubicBezTo>
                  <a:cubicBezTo>
                    <a:pt x="33" y="26"/>
                    <a:pt x="36" y="26"/>
                    <a:pt x="37" y="29"/>
                  </a:cubicBezTo>
                  <a:cubicBezTo>
                    <a:pt x="37" y="32"/>
                    <a:pt x="32" y="33"/>
                    <a:pt x="29" y="33"/>
                  </a:cubicBezTo>
                  <a:cubicBezTo>
                    <a:pt x="32" y="36"/>
                    <a:pt x="35" y="42"/>
                    <a:pt x="35" y="47"/>
                  </a:cubicBezTo>
                  <a:cubicBezTo>
                    <a:pt x="35" y="49"/>
                    <a:pt x="35" y="50"/>
                    <a:pt x="36" y="51"/>
                  </a:cubicBezTo>
                  <a:cubicBezTo>
                    <a:pt x="41" y="53"/>
                    <a:pt x="44" y="60"/>
                    <a:pt x="44" y="65"/>
                  </a:cubicBezTo>
                  <a:cubicBezTo>
                    <a:pt x="45" y="65"/>
                    <a:pt x="46" y="64"/>
                    <a:pt x="48" y="64"/>
                  </a:cubicBezTo>
                  <a:cubicBezTo>
                    <a:pt x="48" y="65"/>
                    <a:pt x="48" y="65"/>
                    <a:pt x="48" y="66"/>
                  </a:cubicBezTo>
                  <a:cubicBezTo>
                    <a:pt x="36" y="71"/>
                    <a:pt x="17" y="69"/>
                    <a:pt x="4" y="71"/>
                  </a:cubicBezTo>
                  <a:cubicBezTo>
                    <a:pt x="0" y="65"/>
                    <a:pt x="5" y="57"/>
                    <a:pt x="9" y="53"/>
                  </a:cubicBezTo>
                  <a:cubicBezTo>
                    <a:pt x="9" y="52"/>
                    <a:pt x="8" y="52"/>
                    <a:pt x="8" y="52"/>
                  </a:cubicBezTo>
                  <a:cubicBezTo>
                    <a:pt x="9" y="51"/>
                    <a:pt x="9" y="51"/>
                    <a:pt x="10" y="51"/>
                  </a:cubicBezTo>
                  <a:cubicBezTo>
                    <a:pt x="9" y="48"/>
                    <a:pt x="11" y="45"/>
                    <a:pt x="10" y="42"/>
                  </a:cubicBezTo>
                  <a:cubicBezTo>
                    <a:pt x="12" y="38"/>
                    <a:pt x="14" y="35"/>
                    <a:pt x="15" y="31"/>
                  </a:cubicBezTo>
                  <a:cubicBezTo>
                    <a:pt x="13" y="33"/>
                    <a:pt x="8" y="37"/>
                    <a:pt x="6" y="33"/>
                  </a:cubicBezTo>
                  <a:cubicBezTo>
                    <a:pt x="4" y="31"/>
                    <a:pt x="7" y="27"/>
                    <a:pt x="9" y="26"/>
                  </a:cubicBezTo>
                  <a:cubicBezTo>
                    <a:pt x="7" y="24"/>
                    <a:pt x="6" y="21"/>
                    <a:pt x="5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10" y="18"/>
                    <a:pt x="15" y="17"/>
                    <a:pt x="18" y="20"/>
                  </a:cubicBezTo>
                  <a:cubicBezTo>
                    <a:pt x="16" y="14"/>
                    <a:pt x="16" y="7"/>
                    <a:pt x="19" y="3"/>
                  </a:cubicBezTo>
                  <a:cubicBezTo>
                    <a:pt x="23" y="0"/>
                    <a:pt x="25" y="8"/>
                    <a:pt x="25" y="12"/>
                  </a:cubicBezTo>
                  <a:cubicBezTo>
                    <a:pt x="24" y="16"/>
                    <a:pt x="23" y="19"/>
                    <a:pt x="23" y="22"/>
                  </a:cubicBezTo>
                  <a:close/>
                  <a:moveTo>
                    <a:pt x="20" y="5"/>
                  </a:moveTo>
                  <a:cubicBezTo>
                    <a:pt x="21" y="5"/>
                    <a:pt x="21" y="5"/>
                    <a:pt x="22" y="6"/>
                  </a:cubicBezTo>
                  <a:cubicBezTo>
                    <a:pt x="21" y="5"/>
                    <a:pt x="21" y="5"/>
                    <a:pt x="21" y="4"/>
                  </a:cubicBezTo>
                  <a:cubicBezTo>
                    <a:pt x="20" y="3"/>
                    <a:pt x="19" y="5"/>
                    <a:pt x="20" y="5"/>
                  </a:cubicBezTo>
                  <a:close/>
                  <a:moveTo>
                    <a:pt x="24" y="22"/>
                  </a:moveTo>
                  <a:cubicBezTo>
                    <a:pt x="24" y="23"/>
                    <a:pt x="23" y="24"/>
                    <a:pt x="24" y="25"/>
                  </a:cubicBezTo>
                  <a:cubicBezTo>
                    <a:pt x="26" y="25"/>
                    <a:pt x="27" y="24"/>
                    <a:pt x="30" y="24"/>
                  </a:cubicBezTo>
                  <a:cubicBezTo>
                    <a:pt x="32" y="23"/>
                    <a:pt x="36" y="20"/>
                    <a:pt x="34" y="16"/>
                  </a:cubicBezTo>
                  <a:cubicBezTo>
                    <a:pt x="30" y="16"/>
                    <a:pt x="27" y="20"/>
                    <a:pt x="24" y="22"/>
                  </a:cubicBezTo>
                  <a:close/>
                  <a:moveTo>
                    <a:pt x="10" y="25"/>
                  </a:moveTo>
                  <a:cubicBezTo>
                    <a:pt x="12" y="22"/>
                    <a:pt x="16" y="22"/>
                    <a:pt x="18" y="23"/>
                  </a:cubicBezTo>
                  <a:cubicBezTo>
                    <a:pt x="17" y="19"/>
                    <a:pt x="12" y="18"/>
                    <a:pt x="7" y="18"/>
                  </a:cubicBezTo>
                  <a:cubicBezTo>
                    <a:pt x="6" y="21"/>
                    <a:pt x="9" y="24"/>
                    <a:pt x="10" y="25"/>
                  </a:cubicBezTo>
                  <a:close/>
                  <a:moveTo>
                    <a:pt x="11" y="26"/>
                  </a:moveTo>
                  <a:cubicBezTo>
                    <a:pt x="13" y="26"/>
                    <a:pt x="14" y="27"/>
                    <a:pt x="16" y="27"/>
                  </a:cubicBezTo>
                  <a:cubicBezTo>
                    <a:pt x="17" y="27"/>
                    <a:pt x="18" y="26"/>
                    <a:pt x="18" y="25"/>
                  </a:cubicBezTo>
                  <a:cubicBezTo>
                    <a:pt x="16" y="23"/>
                    <a:pt x="12" y="23"/>
                    <a:pt x="11" y="26"/>
                  </a:cubicBezTo>
                  <a:close/>
                  <a:moveTo>
                    <a:pt x="35" y="28"/>
                  </a:moveTo>
                  <a:cubicBezTo>
                    <a:pt x="32" y="25"/>
                    <a:pt x="27" y="26"/>
                    <a:pt x="24" y="28"/>
                  </a:cubicBezTo>
                  <a:cubicBezTo>
                    <a:pt x="25" y="28"/>
                    <a:pt x="25" y="29"/>
                    <a:pt x="26" y="29"/>
                  </a:cubicBezTo>
                  <a:cubicBezTo>
                    <a:pt x="26" y="29"/>
                    <a:pt x="25" y="28"/>
                    <a:pt x="26" y="28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8" y="29"/>
                    <a:pt x="27" y="29"/>
                    <a:pt x="27" y="30"/>
                  </a:cubicBezTo>
                  <a:cubicBezTo>
                    <a:pt x="29" y="33"/>
                    <a:pt x="38" y="31"/>
                    <a:pt x="35" y="28"/>
                  </a:cubicBezTo>
                  <a:close/>
                  <a:moveTo>
                    <a:pt x="10" y="26"/>
                  </a:moveTo>
                  <a:cubicBezTo>
                    <a:pt x="9" y="28"/>
                    <a:pt x="7" y="29"/>
                    <a:pt x="6" y="31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11" y="35"/>
                    <a:pt x="13" y="31"/>
                    <a:pt x="15" y="29"/>
                  </a:cubicBezTo>
                  <a:cubicBezTo>
                    <a:pt x="13" y="28"/>
                    <a:pt x="12" y="27"/>
                    <a:pt x="10" y="26"/>
                  </a:cubicBezTo>
                  <a:close/>
                  <a:moveTo>
                    <a:pt x="21" y="31"/>
                  </a:moveTo>
                  <a:cubicBezTo>
                    <a:pt x="21" y="31"/>
                    <a:pt x="23" y="31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lose/>
                  <a:moveTo>
                    <a:pt x="26" y="33"/>
                  </a:moveTo>
                  <a:cubicBezTo>
                    <a:pt x="24" y="34"/>
                    <a:pt x="20" y="34"/>
                    <a:pt x="18" y="34"/>
                  </a:cubicBezTo>
                  <a:cubicBezTo>
                    <a:pt x="17" y="35"/>
                    <a:pt x="15" y="36"/>
                    <a:pt x="15" y="37"/>
                  </a:cubicBezTo>
                  <a:cubicBezTo>
                    <a:pt x="18" y="38"/>
                    <a:pt x="21" y="36"/>
                    <a:pt x="22" y="37"/>
                  </a:cubicBezTo>
                  <a:cubicBezTo>
                    <a:pt x="19" y="37"/>
                    <a:pt x="17" y="38"/>
                    <a:pt x="15" y="39"/>
                  </a:cubicBezTo>
                  <a:cubicBezTo>
                    <a:pt x="15" y="39"/>
                    <a:pt x="14" y="40"/>
                    <a:pt x="14" y="40"/>
                  </a:cubicBezTo>
                  <a:cubicBezTo>
                    <a:pt x="16" y="41"/>
                    <a:pt x="17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2"/>
                    <a:pt x="15" y="41"/>
                    <a:pt x="14" y="43"/>
                  </a:cubicBezTo>
                  <a:cubicBezTo>
                    <a:pt x="16" y="43"/>
                    <a:pt x="18" y="42"/>
                    <a:pt x="18" y="44"/>
                  </a:cubicBezTo>
                  <a:cubicBezTo>
                    <a:pt x="17" y="44"/>
                    <a:pt x="16" y="44"/>
                    <a:pt x="14" y="44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6" y="47"/>
                    <a:pt x="19" y="45"/>
                    <a:pt x="21" y="46"/>
                  </a:cubicBezTo>
                  <a:cubicBezTo>
                    <a:pt x="17" y="46"/>
                    <a:pt x="14" y="48"/>
                    <a:pt x="12" y="49"/>
                  </a:cubicBezTo>
                  <a:cubicBezTo>
                    <a:pt x="14" y="50"/>
                    <a:pt x="16" y="49"/>
                    <a:pt x="17" y="49"/>
                  </a:cubicBezTo>
                  <a:cubicBezTo>
                    <a:pt x="16" y="50"/>
                    <a:pt x="14" y="50"/>
                    <a:pt x="13" y="51"/>
                  </a:cubicBezTo>
                  <a:cubicBezTo>
                    <a:pt x="18" y="54"/>
                    <a:pt x="26" y="52"/>
                    <a:pt x="32" y="51"/>
                  </a:cubicBezTo>
                  <a:cubicBezTo>
                    <a:pt x="31" y="48"/>
                    <a:pt x="32" y="45"/>
                    <a:pt x="31" y="42"/>
                  </a:cubicBezTo>
                  <a:cubicBezTo>
                    <a:pt x="30" y="42"/>
                    <a:pt x="31" y="43"/>
                    <a:pt x="30" y="43"/>
                  </a:cubicBezTo>
                  <a:cubicBezTo>
                    <a:pt x="30" y="42"/>
                    <a:pt x="29" y="42"/>
                    <a:pt x="29" y="41"/>
                  </a:cubicBezTo>
                  <a:cubicBezTo>
                    <a:pt x="29" y="40"/>
                    <a:pt x="30" y="41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8" y="36"/>
                    <a:pt x="27" y="34"/>
                    <a:pt x="26" y="33"/>
                  </a:cubicBezTo>
                  <a:close/>
                  <a:moveTo>
                    <a:pt x="35" y="53"/>
                  </a:moveTo>
                  <a:cubicBezTo>
                    <a:pt x="32" y="54"/>
                    <a:pt x="28" y="55"/>
                    <a:pt x="24" y="55"/>
                  </a:cubicBezTo>
                  <a:cubicBezTo>
                    <a:pt x="18" y="55"/>
                    <a:pt x="10" y="53"/>
                    <a:pt x="9" y="59"/>
                  </a:cubicBezTo>
                  <a:cubicBezTo>
                    <a:pt x="9" y="61"/>
                    <a:pt x="9" y="62"/>
                    <a:pt x="9" y="64"/>
                  </a:cubicBezTo>
                  <a:cubicBezTo>
                    <a:pt x="9" y="64"/>
                    <a:pt x="8" y="64"/>
                    <a:pt x="8" y="63"/>
                  </a:cubicBezTo>
                  <a:cubicBezTo>
                    <a:pt x="7" y="62"/>
                    <a:pt x="8" y="59"/>
                    <a:pt x="8" y="58"/>
                  </a:cubicBezTo>
                  <a:cubicBezTo>
                    <a:pt x="7" y="61"/>
                    <a:pt x="5" y="65"/>
                    <a:pt x="7" y="68"/>
                  </a:cubicBezTo>
                  <a:cubicBezTo>
                    <a:pt x="8" y="68"/>
                    <a:pt x="9" y="67"/>
                    <a:pt x="10" y="67"/>
                  </a:cubicBezTo>
                  <a:cubicBezTo>
                    <a:pt x="11" y="67"/>
                    <a:pt x="11" y="66"/>
                    <a:pt x="11" y="66"/>
                  </a:cubicBezTo>
                  <a:cubicBezTo>
                    <a:pt x="21" y="66"/>
                    <a:pt x="30" y="65"/>
                    <a:pt x="39" y="64"/>
                  </a:cubicBezTo>
                  <a:cubicBezTo>
                    <a:pt x="40" y="65"/>
                    <a:pt x="40" y="65"/>
                    <a:pt x="41" y="65"/>
                  </a:cubicBezTo>
                  <a:cubicBezTo>
                    <a:pt x="43" y="61"/>
                    <a:pt x="40" y="53"/>
                    <a:pt x="35" y="58"/>
                  </a:cubicBezTo>
                  <a:cubicBezTo>
                    <a:pt x="36" y="58"/>
                    <a:pt x="38" y="57"/>
                    <a:pt x="40" y="57"/>
                  </a:cubicBezTo>
                  <a:cubicBezTo>
                    <a:pt x="39" y="59"/>
                    <a:pt x="37" y="59"/>
                    <a:pt x="35" y="59"/>
                  </a:cubicBezTo>
                  <a:cubicBezTo>
                    <a:pt x="34" y="59"/>
                    <a:pt x="34" y="59"/>
                    <a:pt x="34" y="58"/>
                  </a:cubicBezTo>
                  <a:cubicBezTo>
                    <a:pt x="34" y="59"/>
                    <a:pt x="33" y="59"/>
                    <a:pt x="33" y="58"/>
                  </a:cubicBezTo>
                  <a:cubicBezTo>
                    <a:pt x="34" y="56"/>
                    <a:pt x="37" y="56"/>
                    <a:pt x="38" y="55"/>
                  </a:cubicBezTo>
                  <a:cubicBezTo>
                    <a:pt x="35" y="54"/>
                    <a:pt x="33" y="56"/>
                    <a:pt x="31" y="57"/>
                  </a:cubicBezTo>
                  <a:cubicBezTo>
                    <a:pt x="31" y="57"/>
                    <a:pt x="31" y="56"/>
                    <a:pt x="31" y="56"/>
                  </a:cubicBezTo>
                  <a:cubicBezTo>
                    <a:pt x="32" y="55"/>
                    <a:pt x="34" y="54"/>
                    <a:pt x="36" y="54"/>
                  </a:cubicBezTo>
                  <a:cubicBezTo>
                    <a:pt x="36" y="53"/>
                    <a:pt x="35" y="53"/>
                    <a:pt x="35" y="53"/>
                  </a:cubicBezTo>
                  <a:close/>
                  <a:moveTo>
                    <a:pt x="8" y="58"/>
                  </a:moveTo>
                  <a:cubicBezTo>
                    <a:pt x="8" y="58"/>
                    <a:pt x="9" y="58"/>
                    <a:pt x="9" y="57"/>
                  </a:cubicBezTo>
                  <a:cubicBezTo>
                    <a:pt x="8" y="57"/>
                    <a:pt x="8" y="58"/>
                    <a:pt x="8" y="58"/>
                  </a:cubicBezTo>
                  <a:close/>
                  <a:moveTo>
                    <a:pt x="25" y="67"/>
                  </a:moveTo>
                  <a:cubicBezTo>
                    <a:pt x="26" y="68"/>
                    <a:pt x="29" y="68"/>
                    <a:pt x="31" y="67"/>
                  </a:cubicBezTo>
                  <a:cubicBezTo>
                    <a:pt x="29" y="67"/>
                    <a:pt x="26" y="67"/>
                    <a:pt x="25" y="67"/>
                  </a:cubicBezTo>
                  <a:close/>
                  <a:moveTo>
                    <a:pt x="14" y="68"/>
                  </a:moveTo>
                  <a:cubicBezTo>
                    <a:pt x="16" y="68"/>
                    <a:pt x="18" y="68"/>
                    <a:pt x="20" y="67"/>
                  </a:cubicBezTo>
                  <a:cubicBezTo>
                    <a:pt x="18" y="67"/>
                    <a:pt x="16" y="67"/>
                    <a:pt x="14" y="6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61" name="组合 560"/>
            <p:cNvGrpSpPr/>
            <p:nvPr/>
          </p:nvGrpSpPr>
          <p:grpSpPr>
            <a:xfrm>
              <a:off x="3743571" y="1279542"/>
              <a:ext cx="292837" cy="342804"/>
              <a:chOff x="3608460" y="1903483"/>
              <a:chExt cx="292837" cy="342804"/>
            </a:xfrm>
          </p:grpSpPr>
          <p:sp>
            <p:nvSpPr>
              <p:cNvPr id="812" name="Freeform 236"/>
              <p:cNvSpPr>
                <a:spLocks/>
              </p:cNvSpPr>
              <p:nvPr/>
            </p:nvSpPr>
            <p:spPr bwMode="auto">
              <a:xfrm>
                <a:off x="3720017" y="1961586"/>
                <a:ext cx="9296" cy="8135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2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0"/>
                      <a:pt x="0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3" name="Freeform 237"/>
              <p:cNvSpPr>
                <a:spLocks/>
              </p:cNvSpPr>
              <p:nvPr/>
            </p:nvSpPr>
            <p:spPr bwMode="auto">
              <a:xfrm>
                <a:off x="3775796" y="2235828"/>
                <a:ext cx="24403" cy="10459"/>
              </a:xfrm>
              <a:custGeom>
                <a:avLst/>
                <a:gdLst>
                  <a:gd name="T0" fmla="*/ 9 w 9"/>
                  <a:gd name="T1" fmla="*/ 3 h 4"/>
                  <a:gd name="T2" fmla="*/ 0 w 9"/>
                  <a:gd name="T3" fmla="*/ 0 h 4"/>
                  <a:gd name="T4" fmla="*/ 9 w 9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6" y="4"/>
                      <a:pt x="3" y="1"/>
                      <a:pt x="0" y="0"/>
                    </a:cubicBezTo>
                    <a:cubicBezTo>
                      <a:pt x="3" y="0"/>
                      <a:pt x="6" y="1"/>
                      <a:pt x="9" y="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4" name="Freeform 238"/>
              <p:cNvSpPr>
                <a:spLocks noEditPoints="1"/>
              </p:cNvSpPr>
              <p:nvPr/>
            </p:nvSpPr>
            <p:spPr bwMode="auto">
              <a:xfrm>
                <a:off x="3608460" y="1903483"/>
                <a:ext cx="292837" cy="334670"/>
              </a:xfrm>
              <a:custGeom>
                <a:avLst/>
                <a:gdLst>
                  <a:gd name="T0" fmla="*/ 64 w 107"/>
                  <a:gd name="T1" fmla="*/ 118 h 122"/>
                  <a:gd name="T2" fmla="*/ 66 w 107"/>
                  <a:gd name="T3" fmla="*/ 119 h 122"/>
                  <a:gd name="T4" fmla="*/ 54 w 107"/>
                  <a:gd name="T5" fmla="*/ 117 h 122"/>
                  <a:gd name="T6" fmla="*/ 58 w 107"/>
                  <a:gd name="T7" fmla="*/ 119 h 122"/>
                  <a:gd name="T8" fmla="*/ 49 w 107"/>
                  <a:gd name="T9" fmla="*/ 118 h 122"/>
                  <a:gd name="T10" fmla="*/ 22 w 107"/>
                  <a:gd name="T11" fmla="*/ 113 h 122"/>
                  <a:gd name="T12" fmla="*/ 14 w 107"/>
                  <a:gd name="T13" fmla="*/ 110 h 122"/>
                  <a:gd name="T14" fmla="*/ 19 w 107"/>
                  <a:gd name="T15" fmla="*/ 109 h 122"/>
                  <a:gd name="T16" fmla="*/ 14 w 107"/>
                  <a:gd name="T17" fmla="*/ 107 h 122"/>
                  <a:gd name="T18" fmla="*/ 14 w 107"/>
                  <a:gd name="T19" fmla="*/ 106 h 122"/>
                  <a:gd name="T20" fmla="*/ 6 w 107"/>
                  <a:gd name="T21" fmla="*/ 101 h 122"/>
                  <a:gd name="T22" fmla="*/ 11 w 107"/>
                  <a:gd name="T23" fmla="*/ 102 h 122"/>
                  <a:gd name="T24" fmla="*/ 0 w 107"/>
                  <a:gd name="T25" fmla="*/ 97 h 122"/>
                  <a:gd name="T26" fmla="*/ 12 w 107"/>
                  <a:gd name="T27" fmla="*/ 99 h 122"/>
                  <a:gd name="T28" fmla="*/ 7 w 107"/>
                  <a:gd name="T29" fmla="*/ 96 h 122"/>
                  <a:gd name="T30" fmla="*/ 32 w 107"/>
                  <a:gd name="T31" fmla="*/ 103 h 122"/>
                  <a:gd name="T32" fmla="*/ 39 w 107"/>
                  <a:gd name="T33" fmla="*/ 89 h 122"/>
                  <a:gd name="T34" fmla="*/ 41 w 107"/>
                  <a:gd name="T35" fmla="*/ 92 h 122"/>
                  <a:gd name="T36" fmla="*/ 66 w 107"/>
                  <a:gd name="T37" fmla="*/ 92 h 122"/>
                  <a:gd name="T38" fmla="*/ 96 w 107"/>
                  <a:gd name="T39" fmla="*/ 70 h 122"/>
                  <a:gd name="T40" fmla="*/ 96 w 107"/>
                  <a:gd name="T41" fmla="*/ 36 h 122"/>
                  <a:gd name="T42" fmla="*/ 71 w 107"/>
                  <a:gd name="T43" fmla="*/ 10 h 122"/>
                  <a:gd name="T44" fmla="*/ 71 w 107"/>
                  <a:gd name="T45" fmla="*/ 0 h 122"/>
                  <a:gd name="T46" fmla="*/ 74 w 107"/>
                  <a:gd name="T47" fmla="*/ 7 h 122"/>
                  <a:gd name="T48" fmla="*/ 101 w 107"/>
                  <a:gd name="T49" fmla="*/ 37 h 122"/>
                  <a:gd name="T50" fmla="*/ 95 w 107"/>
                  <a:gd name="T51" fmla="*/ 79 h 122"/>
                  <a:gd name="T52" fmla="*/ 95 w 107"/>
                  <a:gd name="T53" fmla="*/ 80 h 122"/>
                  <a:gd name="T54" fmla="*/ 82 w 107"/>
                  <a:gd name="T55" fmla="*/ 90 h 122"/>
                  <a:gd name="T56" fmla="*/ 68 w 107"/>
                  <a:gd name="T57" fmla="*/ 96 h 122"/>
                  <a:gd name="T58" fmla="*/ 53 w 107"/>
                  <a:gd name="T59" fmla="*/ 100 h 122"/>
                  <a:gd name="T60" fmla="*/ 51 w 107"/>
                  <a:gd name="T61" fmla="*/ 101 h 122"/>
                  <a:gd name="T62" fmla="*/ 39 w 107"/>
                  <a:gd name="T63" fmla="*/ 98 h 122"/>
                  <a:gd name="T64" fmla="*/ 37 w 107"/>
                  <a:gd name="T65" fmla="*/ 105 h 122"/>
                  <a:gd name="T66" fmla="*/ 49 w 107"/>
                  <a:gd name="T67" fmla="*/ 108 h 122"/>
                  <a:gd name="T68" fmla="*/ 69 w 107"/>
                  <a:gd name="T69" fmla="*/ 118 h 122"/>
                  <a:gd name="T70" fmla="*/ 64 w 107"/>
                  <a:gd name="T71" fmla="*/ 118 h 122"/>
                  <a:gd name="T72" fmla="*/ 61 w 107"/>
                  <a:gd name="T73" fmla="*/ 117 h 122"/>
                  <a:gd name="T74" fmla="*/ 64 w 107"/>
                  <a:gd name="T75" fmla="*/ 118 h 122"/>
                  <a:gd name="T76" fmla="*/ 61 w 107"/>
                  <a:gd name="T77" fmla="*/ 117 h 122"/>
                  <a:gd name="T78" fmla="*/ 13 w 107"/>
                  <a:gd name="T79" fmla="*/ 100 h 122"/>
                  <a:gd name="T80" fmla="*/ 15 w 107"/>
                  <a:gd name="T81" fmla="*/ 100 h 122"/>
                  <a:gd name="T82" fmla="*/ 13 w 107"/>
                  <a:gd name="T83" fmla="*/ 10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7" h="122">
                    <a:moveTo>
                      <a:pt x="64" y="118"/>
                    </a:moveTo>
                    <a:cubicBezTo>
                      <a:pt x="64" y="119"/>
                      <a:pt x="66" y="119"/>
                      <a:pt x="66" y="119"/>
                    </a:cubicBezTo>
                    <a:cubicBezTo>
                      <a:pt x="63" y="122"/>
                      <a:pt x="58" y="117"/>
                      <a:pt x="54" y="117"/>
                    </a:cubicBezTo>
                    <a:cubicBezTo>
                      <a:pt x="55" y="118"/>
                      <a:pt x="57" y="118"/>
                      <a:pt x="58" y="119"/>
                    </a:cubicBezTo>
                    <a:cubicBezTo>
                      <a:pt x="55" y="120"/>
                      <a:pt x="52" y="116"/>
                      <a:pt x="49" y="118"/>
                    </a:cubicBezTo>
                    <a:cubicBezTo>
                      <a:pt x="40" y="113"/>
                      <a:pt x="31" y="110"/>
                      <a:pt x="22" y="113"/>
                    </a:cubicBezTo>
                    <a:cubicBezTo>
                      <a:pt x="20" y="110"/>
                      <a:pt x="16" y="113"/>
                      <a:pt x="14" y="110"/>
                    </a:cubicBezTo>
                    <a:cubicBezTo>
                      <a:pt x="16" y="109"/>
                      <a:pt x="17" y="110"/>
                      <a:pt x="19" y="109"/>
                    </a:cubicBezTo>
                    <a:cubicBezTo>
                      <a:pt x="18" y="108"/>
                      <a:pt x="15" y="108"/>
                      <a:pt x="14" y="107"/>
                    </a:cubicBezTo>
                    <a:cubicBezTo>
                      <a:pt x="14" y="107"/>
                      <a:pt x="14" y="106"/>
                      <a:pt x="14" y="106"/>
                    </a:cubicBezTo>
                    <a:cubicBezTo>
                      <a:pt x="12" y="105"/>
                      <a:pt x="9" y="104"/>
                      <a:pt x="6" y="101"/>
                    </a:cubicBezTo>
                    <a:cubicBezTo>
                      <a:pt x="8" y="100"/>
                      <a:pt x="9" y="102"/>
                      <a:pt x="11" y="102"/>
                    </a:cubicBezTo>
                    <a:cubicBezTo>
                      <a:pt x="8" y="99"/>
                      <a:pt x="4" y="100"/>
                      <a:pt x="0" y="97"/>
                    </a:cubicBezTo>
                    <a:cubicBezTo>
                      <a:pt x="4" y="97"/>
                      <a:pt x="8" y="101"/>
                      <a:pt x="12" y="99"/>
                    </a:cubicBezTo>
                    <a:cubicBezTo>
                      <a:pt x="10" y="98"/>
                      <a:pt x="8" y="98"/>
                      <a:pt x="7" y="96"/>
                    </a:cubicBezTo>
                    <a:cubicBezTo>
                      <a:pt x="15" y="97"/>
                      <a:pt x="24" y="102"/>
                      <a:pt x="32" y="103"/>
                    </a:cubicBezTo>
                    <a:cubicBezTo>
                      <a:pt x="34" y="99"/>
                      <a:pt x="35" y="93"/>
                      <a:pt x="39" y="89"/>
                    </a:cubicBezTo>
                    <a:cubicBezTo>
                      <a:pt x="40" y="90"/>
                      <a:pt x="41" y="91"/>
                      <a:pt x="41" y="92"/>
                    </a:cubicBezTo>
                    <a:cubicBezTo>
                      <a:pt x="50" y="92"/>
                      <a:pt x="58" y="92"/>
                      <a:pt x="66" y="92"/>
                    </a:cubicBezTo>
                    <a:cubicBezTo>
                      <a:pt x="77" y="88"/>
                      <a:pt x="90" y="83"/>
                      <a:pt x="96" y="70"/>
                    </a:cubicBezTo>
                    <a:cubicBezTo>
                      <a:pt x="101" y="61"/>
                      <a:pt x="100" y="46"/>
                      <a:pt x="96" y="36"/>
                    </a:cubicBezTo>
                    <a:cubicBezTo>
                      <a:pt x="91" y="27"/>
                      <a:pt x="82" y="15"/>
                      <a:pt x="71" y="10"/>
                    </a:cubicBezTo>
                    <a:cubicBezTo>
                      <a:pt x="65" y="8"/>
                      <a:pt x="67" y="3"/>
                      <a:pt x="71" y="0"/>
                    </a:cubicBezTo>
                    <a:cubicBezTo>
                      <a:pt x="74" y="1"/>
                      <a:pt x="74" y="4"/>
                      <a:pt x="74" y="7"/>
                    </a:cubicBezTo>
                    <a:cubicBezTo>
                      <a:pt x="84" y="14"/>
                      <a:pt x="94" y="26"/>
                      <a:pt x="101" y="37"/>
                    </a:cubicBezTo>
                    <a:cubicBezTo>
                      <a:pt x="107" y="51"/>
                      <a:pt x="107" y="66"/>
                      <a:pt x="95" y="79"/>
                    </a:cubicBezTo>
                    <a:cubicBezTo>
                      <a:pt x="94" y="79"/>
                      <a:pt x="95" y="79"/>
                      <a:pt x="95" y="80"/>
                    </a:cubicBezTo>
                    <a:cubicBezTo>
                      <a:pt x="90" y="82"/>
                      <a:pt x="87" y="89"/>
                      <a:pt x="82" y="90"/>
                    </a:cubicBezTo>
                    <a:cubicBezTo>
                      <a:pt x="80" y="93"/>
                      <a:pt x="73" y="94"/>
                      <a:pt x="68" y="96"/>
                    </a:cubicBezTo>
                    <a:cubicBezTo>
                      <a:pt x="62" y="98"/>
                      <a:pt x="59" y="100"/>
                      <a:pt x="53" y="100"/>
                    </a:cubicBezTo>
                    <a:cubicBezTo>
                      <a:pt x="52" y="101"/>
                      <a:pt x="52" y="100"/>
                      <a:pt x="51" y="101"/>
                    </a:cubicBezTo>
                    <a:cubicBezTo>
                      <a:pt x="47" y="99"/>
                      <a:pt x="43" y="101"/>
                      <a:pt x="39" y="98"/>
                    </a:cubicBezTo>
                    <a:cubicBezTo>
                      <a:pt x="38" y="100"/>
                      <a:pt x="37" y="103"/>
                      <a:pt x="37" y="105"/>
                    </a:cubicBezTo>
                    <a:cubicBezTo>
                      <a:pt x="41" y="107"/>
                      <a:pt x="45" y="108"/>
                      <a:pt x="49" y="108"/>
                    </a:cubicBezTo>
                    <a:cubicBezTo>
                      <a:pt x="54" y="113"/>
                      <a:pt x="63" y="114"/>
                      <a:pt x="69" y="118"/>
                    </a:cubicBezTo>
                    <a:cubicBezTo>
                      <a:pt x="68" y="120"/>
                      <a:pt x="66" y="119"/>
                      <a:pt x="64" y="118"/>
                    </a:cubicBezTo>
                    <a:close/>
                    <a:moveTo>
                      <a:pt x="61" y="117"/>
                    </a:moveTo>
                    <a:cubicBezTo>
                      <a:pt x="62" y="118"/>
                      <a:pt x="63" y="118"/>
                      <a:pt x="64" y="118"/>
                    </a:cubicBezTo>
                    <a:cubicBezTo>
                      <a:pt x="63" y="117"/>
                      <a:pt x="62" y="117"/>
                      <a:pt x="61" y="117"/>
                    </a:cubicBezTo>
                    <a:close/>
                    <a:moveTo>
                      <a:pt x="13" y="100"/>
                    </a:moveTo>
                    <a:cubicBezTo>
                      <a:pt x="14" y="101"/>
                      <a:pt x="14" y="101"/>
                      <a:pt x="15" y="100"/>
                    </a:cubicBezTo>
                    <a:cubicBezTo>
                      <a:pt x="14" y="100"/>
                      <a:pt x="14" y="99"/>
                      <a:pt x="13" y="10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5" name="Freeform 239"/>
              <p:cNvSpPr>
                <a:spLocks noEditPoints="1"/>
              </p:cNvSpPr>
              <p:nvPr/>
            </p:nvSpPr>
            <p:spPr bwMode="auto">
              <a:xfrm>
                <a:off x="3651456" y="1925562"/>
                <a:ext cx="225438" cy="227762"/>
              </a:xfrm>
              <a:custGeom>
                <a:avLst/>
                <a:gdLst>
                  <a:gd name="T0" fmla="*/ 78 w 82"/>
                  <a:gd name="T1" fmla="*/ 59 h 83"/>
                  <a:gd name="T2" fmla="*/ 26 w 82"/>
                  <a:gd name="T3" fmla="*/ 81 h 83"/>
                  <a:gd name="T4" fmla="*/ 51 w 82"/>
                  <a:gd name="T5" fmla="*/ 5 h 83"/>
                  <a:gd name="T6" fmla="*/ 55 w 82"/>
                  <a:gd name="T7" fmla="*/ 6 h 83"/>
                  <a:gd name="T8" fmla="*/ 75 w 82"/>
                  <a:gd name="T9" fmla="*/ 28 h 83"/>
                  <a:gd name="T10" fmla="*/ 64 w 82"/>
                  <a:gd name="T11" fmla="*/ 28 h 83"/>
                  <a:gd name="T12" fmla="*/ 59 w 82"/>
                  <a:gd name="T13" fmla="*/ 13 h 83"/>
                  <a:gd name="T14" fmla="*/ 61 w 82"/>
                  <a:gd name="T15" fmla="*/ 26 h 83"/>
                  <a:gd name="T16" fmla="*/ 40 w 82"/>
                  <a:gd name="T17" fmla="*/ 5 h 83"/>
                  <a:gd name="T18" fmla="*/ 22 w 82"/>
                  <a:gd name="T19" fmla="*/ 12 h 83"/>
                  <a:gd name="T20" fmla="*/ 40 w 82"/>
                  <a:gd name="T21" fmla="*/ 5 h 83"/>
                  <a:gd name="T22" fmla="*/ 49 w 82"/>
                  <a:gd name="T23" fmla="*/ 9 h 83"/>
                  <a:gd name="T24" fmla="*/ 71 w 82"/>
                  <a:gd name="T25" fmla="*/ 33 h 83"/>
                  <a:gd name="T26" fmla="*/ 74 w 82"/>
                  <a:gd name="T27" fmla="*/ 37 h 83"/>
                  <a:gd name="T28" fmla="*/ 75 w 82"/>
                  <a:gd name="T29" fmla="*/ 55 h 83"/>
                  <a:gd name="T30" fmla="*/ 61 w 82"/>
                  <a:gd name="T31" fmla="*/ 28 h 83"/>
                  <a:gd name="T32" fmla="*/ 55 w 82"/>
                  <a:gd name="T33" fmla="*/ 26 h 83"/>
                  <a:gd name="T34" fmla="*/ 59 w 82"/>
                  <a:gd name="T35" fmla="*/ 46 h 83"/>
                  <a:gd name="T36" fmla="*/ 40 w 82"/>
                  <a:gd name="T37" fmla="*/ 42 h 83"/>
                  <a:gd name="T38" fmla="*/ 25 w 82"/>
                  <a:gd name="T39" fmla="*/ 13 h 83"/>
                  <a:gd name="T40" fmla="*/ 25 w 82"/>
                  <a:gd name="T41" fmla="*/ 13 h 83"/>
                  <a:gd name="T42" fmla="*/ 53 w 82"/>
                  <a:gd name="T43" fmla="*/ 25 h 83"/>
                  <a:gd name="T44" fmla="*/ 21 w 82"/>
                  <a:gd name="T45" fmla="*/ 36 h 83"/>
                  <a:gd name="T46" fmla="*/ 60 w 82"/>
                  <a:gd name="T47" fmla="*/ 52 h 83"/>
                  <a:gd name="T48" fmla="*/ 74 w 82"/>
                  <a:gd name="T49" fmla="*/ 57 h 83"/>
                  <a:gd name="T50" fmla="*/ 23 w 82"/>
                  <a:gd name="T51" fmla="*/ 14 h 83"/>
                  <a:gd name="T52" fmla="*/ 7 w 82"/>
                  <a:gd name="T53" fmla="*/ 30 h 83"/>
                  <a:gd name="T54" fmla="*/ 55 w 82"/>
                  <a:gd name="T55" fmla="*/ 52 h 83"/>
                  <a:gd name="T56" fmla="*/ 46 w 82"/>
                  <a:gd name="T57" fmla="*/ 67 h 83"/>
                  <a:gd name="T58" fmla="*/ 56 w 82"/>
                  <a:gd name="T59" fmla="*/ 56 h 83"/>
                  <a:gd name="T60" fmla="*/ 64 w 82"/>
                  <a:gd name="T61" fmla="*/ 72 h 83"/>
                  <a:gd name="T62" fmla="*/ 21 w 82"/>
                  <a:gd name="T63" fmla="*/ 38 h 83"/>
                  <a:gd name="T64" fmla="*/ 35 w 82"/>
                  <a:gd name="T65" fmla="*/ 43 h 83"/>
                  <a:gd name="T66" fmla="*/ 55 w 82"/>
                  <a:gd name="T67" fmla="*/ 77 h 83"/>
                  <a:gd name="T68" fmla="*/ 40 w 82"/>
                  <a:gd name="T69" fmla="*/ 77 h 83"/>
                  <a:gd name="T70" fmla="*/ 4 w 82"/>
                  <a:gd name="T71" fmla="*/ 50 h 83"/>
                  <a:gd name="T72" fmla="*/ 5 w 82"/>
                  <a:gd name="T73" fmla="*/ 35 h 83"/>
                  <a:gd name="T74" fmla="*/ 30 w 82"/>
                  <a:gd name="T75" fmla="*/ 67 h 83"/>
                  <a:gd name="T76" fmla="*/ 45 w 82"/>
                  <a:gd name="T77" fmla="*/ 79 h 83"/>
                  <a:gd name="T78" fmla="*/ 22 w 82"/>
                  <a:gd name="T79" fmla="*/ 58 h 83"/>
                  <a:gd name="T80" fmla="*/ 28 w 82"/>
                  <a:gd name="T81" fmla="*/ 63 h 83"/>
                  <a:gd name="T82" fmla="*/ 24 w 82"/>
                  <a:gd name="T83" fmla="*/ 73 h 83"/>
                  <a:gd name="T84" fmla="*/ 22 w 82"/>
                  <a:gd name="T85" fmla="*/ 58 h 83"/>
                  <a:gd name="T86" fmla="*/ 19 w 82"/>
                  <a:gd name="T87" fmla="*/ 57 h 83"/>
                  <a:gd name="T88" fmla="*/ 14 w 82"/>
                  <a:gd name="T89" fmla="*/ 55 h 83"/>
                  <a:gd name="T90" fmla="*/ 7 w 82"/>
                  <a:gd name="T91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2" h="83">
                    <a:moveTo>
                      <a:pt x="78" y="56"/>
                    </a:moveTo>
                    <a:cubicBezTo>
                      <a:pt x="79" y="57"/>
                      <a:pt x="80" y="56"/>
                      <a:pt x="81" y="57"/>
                    </a:cubicBezTo>
                    <a:cubicBezTo>
                      <a:pt x="81" y="59"/>
                      <a:pt x="79" y="59"/>
                      <a:pt x="78" y="59"/>
                    </a:cubicBezTo>
                    <a:cubicBezTo>
                      <a:pt x="75" y="65"/>
                      <a:pt x="70" y="71"/>
                      <a:pt x="64" y="76"/>
                    </a:cubicBezTo>
                    <a:cubicBezTo>
                      <a:pt x="59" y="79"/>
                      <a:pt x="49" y="81"/>
                      <a:pt x="43" y="82"/>
                    </a:cubicBezTo>
                    <a:cubicBezTo>
                      <a:pt x="37" y="83"/>
                      <a:pt x="31" y="80"/>
                      <a:pt x="26" y="81"/>
                    </a:cubicBezTo>
                    <a:cubicBezTo>
                      <a:pt x="15" y="75"/>
                      <a:pt x="3" y="65"/>
                      <a:pt x="0" y="52"/>
                    </a:cubicBezTo>
                    <a:cubicBezTo>
                      <a:pt x="1" y="42"/>
                      <a:pt x="0" y="30"/>
                      <a:pt x="7" y="20"/>
                    </a:cubicBezTo>
                    <a:cubicBezTo>
                      <a:pt x="20" y="4"/>
                      <a:pt x="35" y="0"/>
                      <a:pt x="51" y="5"/>
                    </a:cubicBezTo>
                    <a:cubicBezTo>
                      <a:pt x="51" y="4"/>
                      <a:pt x="51" y="2"/>
                      <a:pt x="52" y="2"/>
                    </a:cubicBezTo>
                    <a:cubicBezTo>
                      <a:pt x="54" y="3"/>
                      <a:pt x="53" y="5"/>
                      <a:pt x="53" y="6"/>
                    </a:cubicBezTo>
                    <a:cubicBezTo>
                      <a:pt x="54" y="7"/>
                      <a:pt x="55" y="6"/>
                      <a:pt x="55" y="6"/>
                    </a:cubicBezTo>
                    <a:cubicBezTo>
                      <a:pt x="59" y="10"/>
                      <a:pt x="64" y="12"/>
                      <a:pt x="68" y="16"/>
                    </a:cubicBezTo>
                    <a:cubicBezTo>
                      <a:pt x="70" y="18"/>
                      <a:pt x="73" y="22"/>
                      <a:pt x="75" y="25"/>
                    </a:cubicBezTo>
                    <a:cubicBezTo>
                      <a:pt x="75" y="26"/>
                      <a:pt x="75" y="27"/>
                      <a:pt x="75" y="28"/>
                    </a:cubicBezTo>
                    <a:cubicBezTo>
                      <a:pt x="80" y="37"/>
                      <a:pt x="82" y="46"/>
                      <a:pt x="78" y="56"/>
                    </a:cubicBezTo>
                    <a:close/>
                    <a:moveTo>
                      <a:pt x="63" y="24"/>
                    </a:moveTo>
                    <a:cubicBezTo>
                      <a:pt x="63" y="25"/>
                      <a:pt x="63" y="27"/>
                      <a:pt x="64" y="28"/>
                    </a:cubicBezTo>
                    <a:cubicBezTo>
                      <a:pt x="65" y="29"/>
                      <a:pt x="72" y="31"/>
                      <a:pt x="73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0" y="26"/>
                      <a:pt x="68" y="16"/>
                      <a:pt x="59" y="13"/>
                    </a:cubicBezTo>
                    <a:cubicBezTo>
                      <a:pt x="60" y="16"/>
                      <a:pt x="62" y="20"/>
                      <a:pt x="63" y="24"/>
                    </a:cubicBezTo>
                    <a:close/>
                    <a:moveTo>
                      <a:pt x="48" y="21"/>
                    </a:moveTo>
                    <a:cubicBezTo>
                      <a:pt x="53" y="23"/>
                      <a:pt x="56" y="25"/>
                      <a:pt x="61" y="26"/>
                    </a:cubicBezTo>
                    <a:cubicBezTo>
                      <a:pt x="60" y="21"/>
                      <a:pt x="59" y="16"/>
                      <a:pt x="53" y="11"/>
                    </a:cubicBezTo>
                    <a:cubicBezTo>
                      <a:pt x="51" y="14"/>
                      <a:pt x="49" y="18"/>
                      <a:pt x="48" y="21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0" y="6"/>
                      <a:pt x="40" y="6"/>
                    </a:cubicBezTo>
                    <a:cubicBezTo>
                      <a:pt x="34" y="6"/>
                      <a:pt x="27" y="7"/>
                      <a:pt x="21" y="12"/>
                    </a:cubicBezTo>
                    <a:cubicBezTo>
                      <a:pt x="22" y="11"/>
                      <a:pt x="21" y="12"/>
                      <a:pt x="22" y="12"/>
                    </a:cubicBezTo>
                    <a:cubicBezTo>
                      <a:pt x="30" y="6"/>
                      <a:pt x="38" y="7"/>
                      <a:pt x="46" y="6"/>
                    </a:cubicBezTo>
                    <a:cubicBezTo>
                      <a:pt x="46" y="6"/>
                      <a:pt x="46" y="6"/>
                      <a:pt x="46" y="5"/>
                    </a:cubicBezTo>
                    <a:cubicBezTo>
                      <a:pt x="44" y="5"/>
                      <a:pt x="42" y="5"/>
                      <a:pt x="40" y="5"/>
                    </a:cubicBezTo>
                    <a:close/>
                    <a:moveTo>
                      <a:pt x="35" y="16"/>
                    </a:moveTo>
                    <a:cubicBezTo>
                      <a:pt x="39" y="18"/>
                      <a:pt x="42" y="19"/>
                      <a:pt x="45" y="20"/>
                    </a:cubicBezTo>
                    <a:cubicBezTo>
                      <a:pt x="46" y="16"/>
                      <a:pt x="48" y="13"/>
                      <a:pt x="49" y="9"/>
                    </a:cubicBezTo>
                    <a:cubicBezTo>
                      <a:pt x="44" y="8"/>
                      <a:pt x="39" y="11"/>
                      <a:pt x="35" y="16"/>
                    </a:cubicBezTo>
                    <a:close/>
                    <a:moveTo>
                      <a:pt x="64" y="30"/>
                    </a:moveTo>
                    <a:cubicBezTo>
                      <a:pt x="66" y="31"/>
                      <a:pt x="69" y="33"/>
                      <a:pt x="71" y="33"/>
                    </a:cubicBezTo>
                    <a:cubicBezTo>
                      <a:pt x="69" y="32"/>
                      <a:pt x="67" y="30"/>
                      <a:pt x="64" y="30"/>
                    </a:cubicBezTo>
                    <a:close/>
                    <a:moveTo>
                      <a:pt x="75" y="46"/>
                    </a:moveTo>
                    <a:cubicBezTo>
                      <a:pt x="75" y="43"/>
                      <a:pt x="75" y="39"/>
                      <a:pt x="74" y="37"/>
                    </a:cubicBezTo>
                    <a:cubicBezTo>
                      <a:pt x="71" y="34"/>
                      <a:pt x="67" y="35"/>
                      <a:pt x="64" y="32"/>
                    </a:cubicBezTo>
                    <a:cubicBezTo>
                      <a:pt x="63" y="38"/>
                      <a:pt x="61" y="44"/>
                      <a:pt x="60" y="50"/>
                    </a:cubicBezTo>
                    <a:cubicBezTo>
                      <a:pt x="65" y="51"/>
                      <a:pt x="70" y="54"/>
                      <a:pt x="75" y="55"/>
                    </a:cubicBezTo>
                    <a:cubicBezTo>
                      <a:pt x="76" y="52"/>
                      <a:pt x="75" y="49"/>
                      <a:pt x="75" y="46"/>
                    </a:cubicBezTo>
                    <a:close/>
                    <a:moveTo>
                      <a:pt x="59" y="28"/>
                    </a:moveTo>
                    <a:cubicBezTo>
                      <a:pt x="60" y="28"/>
                      <a:pt x="60" y="28"/>
                      <a:pt x="61" y="28"/>
                    </a:cubicBezTo>
                    <a:cubicBezTo>
                      <a:pt x="60" y="28"/>
                      <a:pt x="60" y="28"/>
                      <a:pt x="60" y="27"/>
                    </a:cubicBezTo>
                    <a:cubicBezTo>
                      <a:pt x="60" y="28"/>
                      <a:pt x="60" y="28"/>
                      <a:pt x="59" y="28"/>
                    </a:cubicBezTo>
                    <a:close/>
                    <a:moveTo>
                      <a:pt x="55" y="26"/>
                    </a:moveTo>
                    <a:cubicBezTo>
                      <a:pt x="56" y="27"/>
                      <a:pt x="58" y="28"/>
                      <a:pt x="59" y="28"/>
                    </a:cubicBezTo>
                    <a:cubicBezTo>
                      <a:pt x="58" y="27"/>
                      <a:pt x="56" y="26"/>
                      <a:pt x="55" y="26"/>
                    </a:cubicBezTo>
                    <a:close/>
                    <a:moveTo>
                      <a:pt x="59" y="46"/>
                    </a:moveTo>
                    <a:cubicBezTo>
                      <a:pt x="60" y="43"/>
                      <a:pt x="62" y="33"/>
                      <a:pt x="61" y="31"/>
                    </a:cubicBezTo>
                    <a:cubicBezTo>
                      <a:pt x="58" y="27"/>
                      <a:pt x="50" y="28"/>
                      <a:pt x="47" y="24"/>
                    </a:cubicBezTo>
                    <a:cubicBezTo>
                      <a:pt x="44" y="30"/>
                      <a:pt x="42" y="36"/>
                      <a:pt x="40" y="42"/>
                    </a:cubicBezTo>
                    <a:cubicBezTo>
                      <a:pt x="46" y="44"/>
                      <a:pt x="51" y="48"/>
                      <a:pt x="57" y="48"/>
                    </a:cubicBezTo>
                    <a:cubicBezTo>
                      <a:pt x="57" y="47"/>
                      <a:pt x="58" y="47"/>
                      <a:pt x="59" y="46"/>
                    </a:cubicBezTo>
                    <a:close/>
                    <a:moveTo>
                      <a:pt x="25" y="13"/>
                    </a:moveTo>
                    <a:cubicBezTo>
                      <a:pt x="27" y="13"/>
                      <a:pt x="30" y="15"/>
                      <a:pt x="32" y="15"/>
                    </a:cubicBezTo>
                    <a:cubicBezTo>
                      <a:pt x="34" y="12"/>
                      <a:pt x="37" y="11"/>
                      <a:pt x="39" y="9"/>
                    </a:cubicBezTo>
                    <a:cubicBezTo>
                      <a:pt x="35" y="9"/>
                      <a:pt x="29" y="10"/>
                      <a:pt x="25" y="13"/>
                    </a:cubicBezTo>
                    <a:close/>
                    <a:moveTo>
                      <a:pt x="53" y="25"/>
                    </a:moveTo>
                    <a:cubicBezTo>
                      <a:pt x="54" y="26"/>
                      <a:pt x="54" y="26"/>
                      <a:pt x="55" y="26"/>
                    </a:cubicBezTo>
                    <a:cubicBezTo>
                      <a:pt x="54" y="25"/>
                      <a:pt x="54" y="25"/>
                      <a:pt x="53" y="25"/>
                    </a:cubicBezTo>
                    <a:close/>
                    <a:moveTo>
                      <a:pt x="44" y="23"/>
                    </a:moveTo>
                    <a:cubicBezTo>
                      <a:pt x="40" y="21"/>
                      <a:pt x="37" y="19"/>
                      <a:pt x="33" y="19"/>
                    </a:cubicBezTo>
                    <a:cubicBezTo>
                      <a:pt x="28" y="24"/>
                      <a:pt x="24" y="30"/>
                      <a:pt x="21" y="36"/>
                    </a:cubicBezTo>
                    <a:cubicBezTo>
                      <a:pt x="26" y="38"/>
                      <a:pt x="32" y="40"/>
                      <a:pt x="37" y="41"/>
                    </a:cubicBezTo>
                    <a:cubicBezTo>
                      <a:pt x="39" y="35"/>
                      <a:pt x="42" y="29"/>
                      <a:pt x="44" y="23"/>
                    </a:cubicBezTo>
                    <a:close/>
                    <a:moveTo>
                      <a:pt x="60" y="52"/>
                    </a:moveTo>
                    <a:cubicBezTo>
                      <a:pt x="58" y="58"/>
                      <a:pt x="55" y="63"/>
                      <a:pt x="51" y="68"/>
                    </a:cubicBezTo>
                    <a:cubicBezTo>
                      <a:pt x="53" y="70"/>
                      <a:pt x="56" y="71"/>
                      <a:pt x="59" y="72"/>
                    </a:cubicBezTo>
                    <a:cubicBezTo>
                      <a:pt x="64" y="69"/>
                      <a:pt x="73" y="64"/>
                      <a:pt x="74" y="57"/>
                    </a:cubicBezTo>
                    <a:cubicBezTo>
                      <a:pt x="69" y="53"/>
                      <a:pt x="64" y="55"/>
                      <a:pt x="60" y="52"/>
                    </a:cubicBezTo>
                    <a:close/>
                    <a:moveTo>
                      <a:pt x="29" y="17"/>
                    </a:moveTo>
                    <a:cubicBezTo>
                      <a:pt x="28" y="16"/>
                      <a:pt x="25" y="16"/>
                      <a:pt x="23" y="14"/>
                    </a:cubicBezTo>
                    <a:cubicBezTo>
                      <a:pt x="20" y="16"/>
                      <a:pt x="18" y="20"/>
                      <a:pt x="16" y="22"/>
                    </a:cubicBezTo>
                    <a:cubicBezTo>
                      <a:pt x="16" y="19"/>
                      <a:pt x="19" y="15"/>
                      <a:pt x="19" y="13"/>
                    </a:cubicBezTo>
                    <a:cubicBezTo>
                      <a:pt x="14" y="15"/>
                      <a:pt x="9" y="24"/>
                      <a:pt x="7" y="30"/>
                    </a:cubicBezTo>
                    <a:cubicBezTo>
                      <a:pt x="10" y="33"/>
                      <a:pt x="15" y="32"/>
                      <a:pt x="19" y="35"/>
                    </a:cubicBezTo>
                    <a:cubicBezTo>
                      <a:pt x="22" y="29"/>
                      <a:pt x="24" y="23"/>
                      <a:pt x="29" y="17"/>
                    </a:cubicBezTo>
                    <a:close/>
                    <a:moveTo>
                      <a:pt x="55" y="52"/>
                    </a:moveTo>
                    <a:cubicBezTo>
                      <a:pt x="50" y="49"/>
                      <a:pt x="44" y="47"/>
                      <a:pt x="39" y="45"/>
                    </a:cubicBezTo>
                    <a:cubicBezTo>
                      <a:pt x="38" y="50"/>
                      <a:pt x="34" y="56"/>
                      <a:pt x="34" y="61"/>
                    </a:cubicBezTo>
                    <a:cubicBezTo>
                      <a:pt x="38" y="63"/>
                      <a:pt x="42" y="65"/>
                      <a:pt x="46" y="67"/>
                    </a:cubicBezTo>
                    <a:cubicBezTo>
                      <a:pt x="50" y="62"/>
                      <a:pt x="53" y="57"/>
                      <a:pt x="55" y="52"/>
                    </a:cubicBezTo>
                    <a:close/>
                    <a:moveTo>
                      <a:pt x="49" y="67"/>
                    </a:moveTo>
                    <a:cubicBezTo>
                      <a:pt x="52" y="63"/>
                      <a:pt x="55" y="60"/>
                      <a:pt x="56" y="56"/>
                    </a:cubicBezTo>
                    <a:cubicBezTo>
                      <a:pt x="53" y="60"/>
                      <a:pt x="51" y="64"/>
                      <a:pt x="49" y="67"/>
                    </a:cubicBezTo>
                    <a:close/>
                    <a:moveTo>
                      <a:pt x="62" y="73"/>
                    </a:moveTo>
                    <a:cubicBezTo>
                      <a:pt x="62" y="74"/>
                      <a:pt x="64" y="73"/>
                      <a:pt x="64" y="72"/>
                    </a:cubicBezTo>
                    <a:cubicBezTo>
                      <a:pt x="63" y="72"/>
                      <a:pt x="62" y="72"/>
                      <a:pt x="62" y="73"/>
                    </a:cubicBezTo>
                    <a:close/>
                    <a:moveTo>
                      <a:pt x="35" y="43"/>
                    </a:moveTo>
                    <a:cubicBezTo>
                      <a:pt x="31" y="42"/>
                      <a:pt x="26" y="40"/>
                      <a:pt x="21" y="38"/>
                    </a:cubicBezTo>
                    <a:cubicBezTo>
                      <a:pt x="17" y="43"/>
                      <a:pt x="16" y="48"/>
                      <a:pt x="17" y="54"/>
                    </a:cubicBezTo>
                    <a:cubicBezTo>
                      <a:pt x="21" y="55"/>
                      <a:pt x="26" y="57"/>
                      <a:pt x="30" y="59"/>
                    </a:cubicBezTo>
                    <a:cubicBezTo>
                      <a:pt x="32" y="54"/>
                      <a:pt x="34" y="49"/>
                      <a:pt x="35" y="43"/>
                    </a:cubicBezTo>
                    <a:close/>
                    <a:moveTo>
                      <a:pt x="55" y="77"/>
                    </a:moveTo>
                    <a:cubicBezTo>
                      <a:pt x="56" y="76"/>
                      <a:pt x="58" y="76"/>
                      <a:pt x="59" y="75"/>
                    </a:cubicBezTo>
                    <a:cubicBezTo>
                      <a:pt x="58" y="74"/>
                      <a:pt x="56" y="77"/>
                      <a:pt x="55" y="77"/>
                    </a:cubicBezTo>
                    <a:close/>
                    <a:moveTo>
                      <a:pt x="55" y="74"/>
                    </a:moveTo>
                    <a:cubicBezTo>
                      <a:pt x="53" y="74"/>
                      <a:pt x="51" y="72"/>
                      <a:pt x="48" y="71"/>
                    </a:cubicBezTo>
                    <a:cubicBezTo>
                      <a:pt x="46" y="74"/>
                      <a:pt x="42" y="76"/>
                      <a:pt x="40" y="77"/>
                    </a:cubicBezTo>
                    <a:cubicBezTo>
                      <a:pt x="45" y="77"/>
                      <a:pt x="51" y="76"/>
                      <a:pt x="55" y="74"/>
                    </a:cubicBezTo>
                    <a:close/>
                    <a:moveTo>
                      <a:pt x="5" y="35"/>
                    </a:moveTo>
                    <a:cubicBezTo>
                      <a:pt x="4" y="40"/>
                      <a:pt x="3" y="45"/>
                      <a:pt x="4" y="50"/>
                    </a:cubicBezTo>
                    <a:cubicBezTo>
                      <a:pt x="7" y="50"/>
                      <a:pt x="10" y="52"/>
                      <a:pt x="13" y="52"/>
                    </a:cubicBezTo>
                    <a:cubicBezTo>
                      <a:pt x="14" y="47"/>
                      <a:pt x="15" y="42"/>
                      <a:pt x="17" y="37"/>
                    </a:cubicBezTo>
                    <a:cubicBezTo>
                      <a:pt x="13" y="37"/>
                      <a:pt x="9" y="34"/>
                      <a:pt x="5" y="35"/>
                    </a:cubicBezTo>
                    <a:close/>
                    <a:moveTo>
                      <a:pt x="44" y="70"/>
                    </a:moveTo>
                    <a:cubicBezTo>
                      <a:pt x="41" y="67"/>
                      <a:pt x="36" y="66"/>
                      <a:pt x="33" y="65"/>
                    </a:cubicBezTo>
                    <a:cubicBezTo>
                      <a:pt x="33" y="66"/>
                      <a:pt x="32" y="67"/>
                      <a:pt x="30" y="67"/>
                    </a:cubicBezTo>
                    <a:cubicBezTo>
                      <a:pt x="30" y="70"/>
                      <a:pt x="28" y="72"/>
                      <a:pt x="27" y="75"/>
                    </a:cubicBezTo>
                    <a:cubicBezTo>
                      <a:pt x="32" y="78"/>
                      <a:pt x="39" y="76"/>
                      <a:pt x="44" y="70"/>
                    </a:cubicBezTo>
                    <a:close/>
                    <a:moveTo>
                      <a:pt x="45" y="79"/>
                    </a:moveTo>
                    <a:cubicBezTo>
                      <a:pt x="46" y="79"/>
                      <a:pt x="47" y="80"/>
                      <a:pt x="47" y="79"/>
                    </a:cubicBezTo>
                    <a:cubicBezTo>
                      <a:pt x="46" y="79"/>
                      <a:pt x="45" y="78"/>
                      <a:pt x="45" y="79"/>
                    </a:cubicBezTo>
                    <a:close/>
                    <a:moveTo>
                      <a:pt x="22" y="58"/>
                    </a:moveTo>
                    <a:cubicBezTo>
                      <a:pt x="24" y="59"/>
                      <a:pt x="27" y="60"/>
                      <a:pt x="29" y="61"/>
                    </a:cubicBezTo>
                    <a:cubicBezTo>
                      <a:pt x="27" y="60"/>
                      <a:pt x="24" y="58"/>
                      <a:pt x="22" y="58"/>
                    </a:cubicBezTo>
                    <a:close/>
                    <a:moveTo>
                      <a:pt x="28" y="63"/>
                    </a:moveTo>
                    <a:cubicBezTo>
                      <a:pt x="25" y="62"/>
                      <a:pt x="21" y="60"/>
                      <a:pt x="18" y="59"/>
                    </a:cubicBezTo>
                    <a:cubicBezTo>
                      <a:pt x="18" y="63"/>
                      <a:pt x="19" y="67"/>
                      <a:pt x="19" y="70"/>
                    </a:cubicBezTo>
                    <a:cubicBezTo>
                      <a:pt x="21" y="71"/>
                      <a:pt x="22" y="73"/>
                      <a:pt x="24" y="73"/>
                    </a:cubicBezTo>
                    <a:cubicBezTo>
                      <a:pt x="26" y="70"/>
                      <a:pt x="28" y="66"/>
                      <a:pt x="28" y="63"/>
                    </a:cubicBezTo>
                    <a:close/>
                    <a:moveTo>
                      <a:pt x="20" y="57"/>
                    </a:moveTo>
                    <a:cubicBezTo>
                      <a:pt x="21" y="58"/>
                      <a:pt x="21" y="58"/>
                      <a:pt x="22" y="58"/>
                    </a:cubicBezTo>
                    <a:cubicBezTo>
                      <a:pt x="21" y="57"/>
                      <a:pt x="21" y="57"/>
                      <a:pt x="20" y="57"/>
                    </a:cubicBezTo>
                    <a:close/>
                    <a:moveTo>
                      <a:pt x="17" y="56"/>
                    </a:moveTo>
                    <a:cubicBezTo>
                      <a:pt x="18" y="56"/>
                      <a:pt x="18" y="57"/>
                      <a:pt x="19" y="57"/>
                    </a:cubicBezTo>
                    <a:cubicBezTo>
                      <a:pt x="19" y="56"/>
                      <a:pt x="18" y="56"/>
                      <a:pt x="17" y="56"/>
                    </a:cubicBezTo>
                    <a:close/>
                    <a:moveTo>
                      <a:pt x="10" y="54"/>
                    </a:moveTo>
                    <a:cubicBezTo>
                      <a:pt x="11" y="54"/>
                      <a:pt x="12" y="55"/>
                      <a:pt x="14" y="55"/>
                    </a:cubicBezTo>
                    <a:cubicBezTo>
                      <a:pt x="13" y="54"/>
                      <a:pt x="11" y="53"/>
                      <a:pt x="10" y="54"/>
                    </a:cubicBezTo>
                    <a:close/>
                    <a:moveTo>
                      <a:pt x="13" y="58"/>
                    </a:moveTo>
                    <a:cubicBezTo>
                      <a:pt x="11" y="58"/>
                      <a:pt x="9" y="56"/>
                      <a:pt x="7" y="57"/>
                    </a:cubicBezTo>
                    <a:cubicBezTo>
                      <a:pt x="9" y="60"/>
                      <a:pt x="12" y="64"/>
                      <a:pt x="15" y="66"/>
                    </a:cubicBezTo>
                    <a:cubicBezTo>
                      <a:pt x="14" y="63"/>
                      <a:pt x="14" y="61"/>
                      <a:pt x="13" y="58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62" name="Freeform 240"/>
            <p:cNvSpPr>
              <a:spLocks noEditPoints="1"/>
            </p:cNvSpPr>
            <p:nvPr/>
          </p:nvSpPr>
          <p:spPr bwMode="auto">
            <a:xfrm>
              <a:off x="4547397" y="2792450"/>
              <a:ext cx="65075" cy="85992"/>
            </a:xfrm>
            <a:custGeom>
              <a:avLst/>
              <a:gdLst>
                <a:gd name="T0" fmla="*/ 16 w 24"/>
                <a:gd name="T1" fmla="*/ 15 h 31"/>
                <a:gd name="T2" fmla="*/ 5 w 24"/>
                <a:gd name="T3" fmla="*/ 30 h 31"/>
                <a:gd name="T4" fmla="*/ 0 w 24"/>
                <a:gd name="T5" fmla="*/ 26 h 31"/>
                <a:gd name="T6" fmla="*/ 0 w 24"/>
                <a:gd name="T7" fmla="*/ 25 h 31"/>
                <a:gd name="T8" fmla="*/ 4 w 24"/>
                <a:gd name="T9" fmla="*/ 25 h 31"/>
                <a:gd name="T10" fmla="*/ 14 w 24"/>
                <a:gd name="T11" fmla="*/ 23 h 31"/>
                <a:gd name="T12" fmla="*/ 8 w 24"/>
                <a:gd name="T13" fmla="*/ 20 h 31"/>
                <a:gd name="T14" fmla="*/ 5 w 24"/>
                <a:gd name="T15" fmla="*/ 17 h 31"/>
                <a:gd name="T16" fmla="*/ 13 w 24"/>
                <a:gd name="T17" fmla="*/ 11 h 31"/>
                <a:gd name="T18" fmla="*/ 8 w 24"/>
                <a:gd name="T19" fmla="*/ 5 h 31"/>
                <a:gd name="T20" fmla="*/ 2 w 24"/>
                <a:gd name="T21" fmla="*/ 10 h 31"/>
                <a:gd name="T22" fmla="*/ 2 w 24"/>
                <a:gd name="T23" fmla="*/ 6 h 31"/>
                <a:gd name="T24" fmla="*/ 7 w 24"/>
                <a:gd name="T25" fmla="*/ 2 h 31"/>
                <a:gd name="T26" fmla="*/ 19 w 24"/>
                <a:gd name="T27" fmla="*/ 6 h 31"/>
                <a:gd name="T28" fmla="*/ 17 w 24"/>
                <a:gd name="T29" fmla="*/ 8 h 31"/>
                <a:gd name="T30" fmla="*/ 16 w 24"/>
                <a:gd name="T31" fmla="*/ 15 h 31"/>
                <a:gd name="T32" fmla="*/ 15 w 24"/>
                <a:gd name="T33" fmla="*/ 5 h 31"/>
                <a:gd name="T34" fmla="*/ 16 w 24"/>
                <a:gd name="T35" fmla="*/ 7 h 31"/>
                <a:gd name="T36" fmla="*/ 15 w 24"/>
                <a:gd name="T3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31">
                  <a:moveTo>
                    <a:pt x="16" y="15"/>
                  </a:moveTo>
                  <a:cubicBezTo>
                    <a:pt x="24" y="24"/>
                    <a:pt x="13" y="31"/>
                    <a:pt x="5" y="30"/>
                  </a:cubicBezTo>
                  <a:cubicBezTo>
                    <a:pt x="3" y="28"/>
                    <a:pt x="2" y="28"/>
                    <a:pt x="0" y="26"/>
                  </a:cubicBezTo>
                  <a:cubicBezTo>
                    <a:pt x="0" y="26"/>
                    <a:pt x="1" y="26"/>
                    <a:pt x="0" y="25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6" y="25"/>
                    <a:pt x="12" y="26"/>
                    <a:pt x="14" y="23"/>
                  </a:cubicBezTo>
                  <a:cubicBezTo>
                    <a:pt x="17" y="20"/>
                    <a:pt x="11" y="17"/>
                    <a:pt x="8" y="20"/>
                  </a:cubicBezTo>
                  <a:cubicBezTo>
                    <a:pt x="8" y="19"/>
                    <a:pt x="5" y="19"/>
                    <a:pt x="5" y="17"/>
                  </a:cubicBezTo>
                  <a:cubicBezTo>
                    <a:pt x="5" y="14"/>
                    <a:pt x="11" y="13"/>
                    <a:pt x="13" y="11"/>
                  </a:cubicBezTo>
                  <a:cubicBezTo>
                    <a:pt x="15" y="9"/>
                    <a:pt x="12" y="4"/>
                    <a:pt x="8" y="5"/>
                  </a:cubicBezTo>
                  <a:cubicBezTo>
                    <a:pt x="5" y="6"/>
                    <a:pt x="5" y="10"/>
                    <a:pt x="2" y="10"/>
                  </a:cubicBezTo>
                  <a:cubicBezTo>
                    <a:pt x="2" y="9"/>
                    <a:pt x="2" y="8"/>
                    <a:pt x="2" y="6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9" y="2"/>
                    <a:pt x="19" y="6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7" y="10"/>
                    <a:pt x="18" y="13"/>
                    <a:pt x="16" y="15"/>
                  </a:cubicBezTo>
                  <a:close/>
                  <a:moveTo>
                    <a:pt x="15" y="5"/>
                  </a:moveTo>
                  <a:cubicBezTo>
                    <a:pt x="16" y="5"/>
                    <a:pt x="16" y="6"/>
                    <a:pt x="16" y="7"/>
                  </a:cubicBezTo>
                  <a:cubicBezTo>
                    <a:pt x="18" y="6"/>
                    <a:pt x="16" y="4"/>
                    <a:pt x="15" y="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3" name="Freeform 241"/>
            <p:cNvSpPr>
              <a:spLocks/>
            </p:cNvSpPr>
            <p:nvPr/>
          </p:nvSpPr>
          <p:spPr bwMode="auto">
            <a:xfrm>
              <a:off x="4495105" y="2818015"/>
              <a:ext cx="48806" cy="13945"/>
            </a:xfrm>
            <a:custGeom>
              <a:avLst/>
              <a:gdLst>
                <a:gd name="T0" fmla="*/ 1 w 18"/>
                <a:gd name="T1" fmla="*/ 2 h 5"/>
                <a:gd name="T2" fmla="*/ 12 w 18"/>
                <a:gd name="T3" fmla="*/ 0 h 5"/>
                <a:gd name="T4" fmla="*/ 12 w 18"/>
                <a:gd name="T5" fmla="*/ 1 h 5"/>
                <a:gd name="T6" fmla="*/ 18 w 18"/>
                <a:gd name="T7" fmla="*/ 2 h 5"/>
                <a:gd name="T8" fmla="*/ 16 w 18"/>
                <a:gd name="T9" fmla="*/ 4 h 5"/>
                <a:gd name="T10" fmla="*/ 3 w 18"/>
                <a:gd name="T11" fmla="*/ 5 h 5"/>
                <a:gd name="T12" fmla="*/ 1 w 1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" y="2"/>
                  </a:moveTo>
                  <a:cubicBezTo>
                    <a:pt x="4" y="1"/>
                    <a:pt x="8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2"/>
                    <a:pt x="16" y="1"/>
                    <a:pt x="18" y="2"/>
                  </a:cubicBezTo>
                  <a:cubicBezTo>
                    <a:pt x="18" y="3"/>
                    <a:pt x="18" y="3"/>
                    <a:pt x="16" y="4"/>
                  </a:cubicBezTo>
                  <a:cubicBezTo>
                    <a:pt x="12" y="3"/>
                    <a:pt x="7" y="5"/>
                    <a:pt x="3" y="5"/>
                  </a:cubicBezTo>
                  <a:cubicBezTo>
                    <a:pt x="2" y="4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4" name="Freeform 242"/>
            <p:cNvSpPr>
              <a:spLocks/>
            </p:cNvSpPr>
            <p:nvPr/>
          </p:nvSpPr>
          <p:spPr bwMode="auto">
            <a:xfrm>
              <a:off x="4503239" y="2831959"/>
              <a:ext cx="40672" cy="16269"/>
            </a:xfrm>
            <a:custGeom>
              <a:avLst/>
              <a:gdLst>
                <a:gd name="T0" fmla="*/ 10 w 15"/>
                <a:gd name="T1" fmla="*/ 5 h 6"/>
                <a:gd name="T2" fmla="*/ 0 w 15"/>
                <a:gd name="T3" fmla="*/ 5 h 6"/>
                <a:gd name="T4" fmla="*/ 1 w 15"/>
                <a:gd name="T5" fmla="*/ 2 h 6"/>
                <a:gd name="T6" fmla="*/ 15 w 15"/>
                <a:gd name="T7" fmla="*/ 2 h 6"/>
                <a:gd name="T8" fmla="*/ 10 w 1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0" y="5"/>
                  </a:moveTo>
                  <a:cubicBezTo>
                    <a:pt x="7" y="4"/>
                    <a:pt x="4" y="6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5" y="3"/>
                    <a:pt x="11" y="0"/>
                    <a:pt x="15" y="2"/>
                  </a:cubicBezTo>
                  <a:cubicBezTo>
                    <a:pt x="15" y="5"/>
                    <a:pt x="11" y="3"/>
                    <a:pt x="10" y="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5" name="Freeform 243"/>
            <p:cNvSpPr>
              <a:spLocks/>
            </p:cNvSpPr>
            <p:nvPr/>
          </p:nvSpPr>
          <p:spPr bwMode="auto">
            <a:xfrm>
              <a:off x="4426543" y="2790126"/>
              <a:ext cx="62751" cy="76696"/>
            </a:xfrm>
            <a:custGeom>
              <a:avLst/>
              <a:gdLst>
                <a:gd name="T0" fmla="*/ 8 w 23"/>
                <a:gd name="T1" fmla="*/ 23 h 28"/>
                <a:gd name="T2" fmla="*/ 20 w 23"/>
                <a:gd name="T3" fmla="*/ 21 h 28"/>
                <a:gd name="T4" fmla="*/ 23 w 23"/>
                <a:gd name="T5" fmla="*/ 23 h 28"/>
                <a:gd name="T6" fmla="*/ 20 w 23"/>
                <a:gd name="T7" fmla="*/ 27 h 28"/>
                <a:gd name="T8" fmla="*/ 16 w 23"/>
                <a:gd name="T9" fmla="*/ 27 h 28"/>
                <a:gd name="T10" fmla="*/ 1 w 23"/>
                <a:gd name="T11" fmla="*/ 27 h 28"/>
                <a:gd name="T12" fmla="*/ 1 w 23"/>
                <a:gd name="T13" fmla="*/ 26 h 28"/>
                <a:gd name="T14" fmla="*/ 3 w 23"/>
                <a:gd name="T15" fmla="*/ 26 h 28"/>
                <a:gd name="T16" fmla="*/ 9 w 23"/>
                <a:gd name="T17" fmla="*/ 17 h 28"/>
                <a:gd name="T18" fmla="*/ 11 w 23"/>
                <a:gd name="T19" fmla="*/ 11 h 28"/>
                <a:gd name="T20" fmla="*/ 8 w 23"/>
                <a:gd name="T21" fmla="*/ 5 h 28"/>
                <a:gd name="T22" fmla="*/ 3 w 23"/>
                <a:gd name="T23" fmla="*/ 9 h 28"/>
                <a:gd name="T24" fmla="*/ 1 w 23"/>
                <a:gd name="T25" fmla="*/ 9 h 28"/>
                <a:gd name="T26" fmla="*/ 3 w 23"/>
                <a:gd name="T27" fmla="*/ 3 h 28"/>
                <a:gd name="T28" fmla="*/ 5 w 23"/>
                <a:gd name="T29" fmla="*/ 2 h 28"/>
                <a:gd name="T30" fmla="*/ 15 w 23"/>
                <a:gd name="T31" fmla="*/ 7 h 28"/>
                <a:gd name="T32" fmla="*/ 8 w 23"/>
                <a:gd name="T33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8">
                  <a:moveTo>
                    <a:pt x="8" y="23"/>
                  </a:moveTo>
                  <a:cubicBezTo>
                    <a:pt x="12" y="22"/>
                    <a:pt x="16" y="24"/>
                    <a:pt x="20" y="21"/>
                  </a:cubicBezTo>
                  <a:cubicBezTo>
                    <a:pt x="21" y="23"/>
                    <a:pt x="22" y="22"/>
                    <a:pt x="23" y="23"/>
                  </a:cubicBezTo>
                  <a:cubicBezTo>
                    <a:pt x="22" y="24"/>
                    <a:pt x="21" y="26"/>
                    <a:pt x="20" y="27"/>
                  </a:cubicBezTo>
                  <a:cubicBezTo>
                    <a:pt x="19" y="27"/>
                    <a:pt x="18" y="27"/>
                    <a:pt x="16" y="27"/>
                  </a:cubicBezTo>
                  <a:cubicBezTo>
                    <a:pt x="12" y="27"/>
                    <a:pt x="5" y="28"/>
                    <a:pt x="1" y="27"/>
                  </a:cubicBezTo>
                  <a:cubicBezTo>
                    <a:pt x="2" y="27"/>
                    <a:pt x="1" y="26"/>
                    <a:pt x="1" y="26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0" y="21"/>
                    <a:pt x="6" y="20"/>
                    <a:pt x="9" y="17"/>
                  </a:cubicBezTo>
                  <a:cubicBezTo>
                    <a:pt x="10" y="16"/>
                    <a:pt x="11" y="13"/>
                    <a:pt x="11" y="11"/>
                  </a:cubicBezTo>
                  <a:cubicBezTo>
                    <a:pt x="11" y="10"/>
                    <a:pt x="11" y="4"/>
                    <a:pt x="8" y="5"/>
                  </a:cubicBezTo>
                  <a:cubicBezTo>
                    <a:pt x="6" y="6"/>
                    <a:pt x="5" y="9"/>
                    <a:pt x="3" y="9"/>
                  </a:cubicBezTo>
                  <a:cubicBezTo>
                    <a:pt x="2" y="9"/>
                    <a:pt x="2" y="8"/>
                    <a:pt x="1" y="9"/>
                  </a:cubicBezTo>
                  <a:cubicBezTo>
                    <a:pt x="0" y="7"/>
                    <a:pt x="2" y="5"/>
                    <a:pt x="3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9" y="0"/>
                    <a:pt x="14" y="2"/>
                    <a:pt x="15" y="7"/>
                  </a:cubicBezTo>
                  <a:cubicBezTo>
                    <a:pt x="16" y="12"/>
                    <a:pt x="11" y="19"/>
                    <a:pt x="8" y="2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6" name="Freeform 244"/>
            <p:cNvSpPr>
              <a:spLocks/>
            </p:cNvSpPr>
            <p:nvPr/>
          </p:nvSpPr>
          <p:spPr bwMode="auto">
            <a:xfrm>
              <a:off x="4374251" y="2801746"/>
              <a:ext cx="54616" cy="59265"/>
            </a:xfrm>
            <a:custGeom>
              <a:avLst/>
              <a:gdLst>
                <a:gd name="T0" fmla="*/ 9 w 20"/>
                <a:gd name="T1" fmla="*/ 12 h 22"/>
                <a:gd name="T2" fmla="*/ 10 w 20"/>
                <a:gd name="T3" fmla="*/ 18 h 22"/>
                <a:gd name="T4" fmla="*/ 8 w 20"/>
                <a:gd name="T5" fmla="*/ 20 h 22"/>
                <a:gd name="T6" fmla="*/ 7 w 20"/>
                <a:gd name="T7" fmla="*/ 22 h 22"/>
                <a:gd name="T8" fmla="*/ 6 w 20"/>
                <a:gd name="T9" fmla="*/ 12 h 22"/>
                <a:gd name="T10" fmla="*/ 0 w 20"/>
                <a:gd name="T11" fmla="*/ 9 h 22"/>
                <a:gd name="T12" fmla="*/ 0 w 20"/>
                <a:gd name="T13" fmla="*/ 8 h 22"/>
                <a:gd name="T14" fmla="*/ 6 w 20"/>
                <a:gd name="T15" fmla="*/ 8 h 22"/>
                <a:gd name="T16" fmla="*/ 6 w 20"/>
                <a:gd name="T17" fmla="*/ 1 h 22"/>
                <a:gd name="T18" fmla="*/ 7 w 20"/>
                <a:gd name="T19" fmla="*/ 1 h 22"/>
                <a:gd name="T20" fmla="*/ 8 w 20"/>
                <a:gd name="T21" fmla="*/ 2 h 22"/>
                <a:gd name="T22" fmla="*/ 9 w 20"/>
                <a:gd name="T23" fmla="*/ 1 h 22"/>
                <a:gd name="T24" fmla="*/ 10 w 20"/>
                <a:gd name="T25" fmla="*/ 8 h 22"/>
                <a:gd name="T26" fmla="*/ 20 w 20"/>
                <a:gd name="T27" fmla="*/ 9 h 22"/>
                <a:gd name="T28" fmla="*/ 9 w 20"/>
                <a:gd name="T2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2">
                  <a:moveTo>
                    <a:pt x="9" y="12"/>
                  </a:moveTo>
                  <a:cubicBezTo>
                    <a:pt x="9" y="14"/>
                    <a:pt x="9" y="16"/>
                    <a:pt x="10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9" y="21"/>
                    <a:pt x="8" y="22"/>
                    <a:pt x="7" y="22"/>
                  </a:cubicBezTo>
                  <a:cubicBezTo>
                    <a:pt x="5" y="19"/>
                    <a:pt x="7" y="15"/>
                    <a:pt x="6" y="12"/>
                  </a:cubicBezTo>
                  <a:cubicBezTo>
                    <a:pt x="4" y="11"/>
                    <a:pt x="1" y="12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2" y="8"/>
                    <a:pt x="4" y="8"/>
                    <a:pt x="6" y="8"/>
                  </a:cubicBezTo>
                  <a:cubicBezTo>
                    <a:pt x="7" y="6"/>
                    <a:pt x="6" y="3"/>
                    <a:pt x="6" y="1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9" y="2"/>
                    <a:pt x="8" y="1"/>
                    <a:pt x="9" y="1"/>
                  </a:cubicBezTo>
                  <a:cubicBezTo>
                    <a:pt x="12" y="3"/>
                    <a:pt x="10" y="6"/>
                    <a:pt x="10" y="8"/>
                  </a:cubicBezTo>
                  <a:cubicBezTo>
                    <a:pt x="13" y="9"/>
                    <a:pt x="17" y="9"/>
                    <a:pt x="20" y="9"/>
                  </a:cubicBezTo>
                  <a:cubicBezTo>
                    <a:pt x="19" y="13"/>
                    <a:pt x="13" y="10"/>
                    <a:pt x="9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7" name="Freeform 245"/>
            <p:cNvSpPr>
              <a:spLocks/>
            </p:cNvSpPr>
            <p:nvPr/>
          </p:nvSpPr>
          <p:spPr bwMode="auto">
            <a:xfrm>
              <a:off x="4313824" y="2779667"/>
              <a:ext cx="52292" cy="76696"/>
            </a:xfrm>
            <a:custGeom>
              <a:avLst/>
              <a:gdLst>
                <a:gd name="T0" fmla="*/ 19 w 19"/>
                <a:gd name="T1" fmla="*/ 3 h 28"/>
                <a:gd name="T2" fmla="*/ 14 w 19"/>
                <a:gd name="T3" fmla="*/ 23 h 28"/>
                <a:gd name="T4" fmla="*/ 17 w 19"/>
                <a:gd name="T5" fmla="*/ 24 h 28"/>
                <a:gd name="T6" fmla="*/ 5 w 19"/>
                <a:gd name="T7" fmla="*/ 24 h 28"/>
                <a:gd name="T8" fmla="*/ 10 w 19"/>
                <a:gd name="T9" fmla="*/ 17 h 28"/>
                <a:gd name="T10" fmla="*/ 10 w 19"/>
                <a:gd name="T11" fmla="*/ 10 h 28"/>
                <a:gd name="T12" fmla="*/ 0 w 19"/>
                <a:gd name="T13" fmla="*/ 12 h 28"/>
                <a:gd name="T14" fmla="*/ 0 w 19"/>
                <a:gd name="T15" fmla="*/ 11 h 28"/>
                <a:gd name="T16" fmla="*/ 14 w 19"/>
                <a:gd name="T17" fmla="*/ 4 h 28"/>
                <a:gd name="T18" fmla="*/ 14 w 19"/>
                <a:gd name="T19" fmla="*/ 2 h 28"/>
                <a:gd name="T20" fmla="*/ 19 w 19"/>
                <a:gd name="T2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8">
                  <a:moveTo>
                    <a:pt x="19" y="3"/>
                  </a:moveTo>
                  <a:cubicBezTo>
                    <a:pt x="16" y="9"/>
                    <a:pt x="15" y="16"/>
                    <a:pt x="14" y="23"/>
                  </a:cubicBezTo>
                  <a:cubicBezTo>
                    <a:pt x="15" y="24"/>
                    <a:pt x="16" y="23"/>
                    <a:pt x="17" y="24"/>
                  </a:cubicBezTo>
                  <a:cubicBezTo>
                    <a:pt x="15" y="28"/>
                    <a:pt x="8" y="27"/>
                    <a:pt x="5" y="24"/>
                  </a:cubicBezTo>
                  <a:cubicBezTo>
                    <a:pt x="9" y="24"/>
                    <a:pt x="9" y="21"/>
                    <a:pt x="10" y="17"/>
                  </a:cubicBezTo>
                  <a:cubicBezTo>
                    <a:pt x="10" y="14"/>
                    <a:pt x="10" y="11"/>
                    <a:pt x="10" y="10"/>
                  </a:cubicBezTo>
                  <a:cubicBezTo>
                    <a:pt x="7" y="10"/>
                    <a:pt x="3" y="16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6" y="9"/>
                    <a:pt x="9" y="4"/>
                    <a:pt x="14" y="4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6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Freeform 246"/>
            <p:cNvSpPr>
              <a:spLocks noEditPoints="1"/>
            </p:cNvSpPr>
            <p:nvPr/>
          </p:nvSpPr>
          <p:spPr bwMode="auto">
            <a:xfrm>
              <a:off x="5502602" y="2040604"/>
              <a:ext cx="191738" cy="203359"/>
            </a:xfrm>
            <a:custGeom>
              <a:avLst/>
              <a:gdLst>
                <a:gd name="T0" fmla="*/ 34 w 70"/>
                <a:gd name="T1" fmla="*/ 4 h 74"/>
                <a:gd name="T2" fmla="*/ 39 w 70"/>
                <a:gd name="T3" fmla="*/ 18 h 74"/>
                <a:gd name="T4" fmla="*/ 49 w 70"/>
                <a:gd name="T5" fmla="*/ 6 h 74"/>
                <a:gd name="T6" fmla="*/ 52 w 70"/>
                <a:gd name="T7" fmla="*/ 35 h 74"/>
                <a:gd name="T8" fmla="*/ 70 w 70"/>
                <a:gd name="T9" fmla="*/ 35 h 74"/>
                <a:gd name="T10" fmla="*/ 59 w 70"/>
                <a:gd name="T11" fmla="*/ 52 h 74"/>
                <a:gd name="T12" fmla="*/ 25 w 70"/>
                <a:gd name="T13" fmla="*/ 69 h 74"/>
                <a:gd name="T14" fmla="*/ 18 w 70"/>
                <a:gd name="T15" fmla="*/ 61 h 74"/>
                <a:gd name="T16" fmla="*/ 3 w 70"/>
                <a:gd name="T17" fmla="*/ 33 h 74"/>
                <a:gd name="T18" fmla="*/ 2 w 70"/>
                <a:gd name="T19" fmla="*/ 22 h 74"/>
                <a:gd name="T20" fmla="*/ 16 w 70"/>
                <a:gd name="T21" fmla="*/ 32 h 74"/>
                <a:gd name="T22" fmla="*/ 11 w 70"/>
                <a:gd name="T23" fmla="*/ 10 h 74"/>
                <a:gd name="T24" fmla="*/ 20 w 70"/>
                <a:gd name="T25" fmla="*/ 12 h 74"/>
                <a:gd name="T26" fmla="*/ 27 w 70"/>
                <a:gd name="T27" fmla="*/ 26 h 74"/>
                <a:gd name="T28" fmla="*/ 27 w 70"/>
                <a:gd name="T29" fmla="*/ 1 h 74"/>
                <a:gd name="T30" fmla="*/ 35 w 70"/>
                <a:gd name="T31" fmla="*/ 3 h 74"/>
                <a:gd name="T32" fmla="*/ 28 w 70"/>
                <a:gd name="T33" fmla="*/ 10 h 74"/>
                <a:gd name="T34" fmla="*/ 25 w 70"/>
                <a:gd name="T35" fmla="*/ 29 h 74"/>
                <a:gd name="T36" fmla="*/ 14 w 70"/>
                <a:gd name="T37" fmla="*/ 8 h 74"/>
                <a:gd name="T38" fmla="*/ 14 w 70"/>
                <a:gd name="T39" fmla="*/ 17 h 74"/>
                <a:gd name="T40" fmla="*/ 17 w 70"/>
                <a:gd name="T41" fmla="*/ 35 h 74"/>
                <a:gd name="T42" fmla="*/ 15 w 70"/>
                <a:gd name="T43" fmla="*/ 35 h 74"/>
                <a:gd name="T44" fmla="*/ 9 w 70"/>
                <a:gd name="T45" fmla="*/ 25 h 74"/>
                <a:gd name="T46" fmla="*/ 7 w 70"/>
                <a:gd name="T47" fmla="*/ 33 h 74"/>
                <a:gd name="T48" fmla="*/ 19 w 70"/>
                <a:gd name="T49" fmla="*/ 54 h 74"/>
                <a:gd name="T50" fmla="*/ 47 w 70"/>
                <a:gd name="T51" fmla="*/ 67 h 74"/>
                <a:gd name="T52" fmla="*/ 50 w 70"/>
                <a:gd name="T53" fmla="*/ 66 h 74"/>
                <a:gd name="T54" fmla="*/ 69 w 70"/>
                <a:gd name="T55" fmla="*/ 37 h 74"/>
                <a:gd name="T56" fmla="*/ 63 w 70"/>
                <a:gd name="T57" fmla="*/ 34 h 74"/>
                <a:gd name="T58" fmla="*/ 53 w 70"/>
                <a:gd name="T59" fmla="*/ 40 h 74"/>
                <a:gd name="T60" fmla="*/ 47 w 70"/>
                <a:gd name="T61" fmla="*/ 8 h 74"/>
                <a:gd name="T62" fmla="*/ 42 w 70"/>
                <a:gd name="T63" fmla="*/ 25 h 74"/>
                <a:gd name="T64" fmla="*/ 36 w 70"/>
                <a:gd name="T65" fmla="*/ 21 h 74"/>
                <a:gd name="T66" fmla="*/ 29 w 70"/>
                <a:gd name="T67" fmla="*/ 3 h 74"/>
                <a:gd name="T68" fmla="*/ 14 w 70"/>
                <a:gd name="T69" fmla="*/ 18 h 74"/>
                <a:gd name="T70" fmla="*/ 17 w 70"/>
                <a:gd name="T71" fmla="*/ 54 h 74"/>
                <a:gd name="T72" fmla="*/ 14 w 70"/>
                <a:gd name="T73" fmla="*/ 48 h 74"/>
                <a:gd name="T74" fmla="*/ 19 w 70"/>
                <a:gd name="T75" fmla="*/ 61 h 74"/>
                <a:gd name="T76" fmla="*/ 19 w 70"/>
                <a:gd name="T77" fmla="*/ 61 h 74"/>
                <a:gd name="T78" fmla="*/ 24 w 70"/>
                <a:gd name="T79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74">
                  <a:moveTo>
                    <a:pt x="35" y="3"/>
                  </a:moveTo>
                  <a:cubicBezTo>
                    <a:pt x="35" y="3"/>
                    <a:pt x="35" y="4"/>
                    <a:pt x="34" y="4"/>
                  </a:cubicBezTo>
                  <a:cubicBezTo>
                    <a:pt x="37" y="10"/>
                    <a:pt x="37" y="19"/>
                    <a:pt x="39" y="24"/>
                  </a:cubicBezTo>
                  <a:cubicBezTo>
                    <a:pt x="41" y="23"/>
                    <a:pt x="41" y="19"/>
                    <a:pt x="39" y="18"/>
                  </a:cubicBezTo>
                  <a:cubicBezTo>
                    <a:pt x="39" y="14"/>
                    <a:pt x="38" y="7"/>
                    <a:pt x="41" y="5"/>
                  </a:cubicBezTo>
                  <a:cubicBezTo>
                    <a:pt x="44" y="2"/>
                    <a:pt x="46" y="5"/>
                    <a:pt x="49" y="6"/>
                  </a:cubicBezTo>
                  <a:cubicBezTo>
                    <a:pt x="50" y="11"/>
                    <a:pt x="50" y="15"/>
                    <a:pt x="51" y="19"/>
                  </a:cubicBezTo>
                  <a:cubicBezTo>
                    <a:pt x="51" y="23"/>
                    <a:pt x="52" y="31"/>
                    <a:pt x="52" y="35"/>
                  </a:cubicBezTo>
                  <a:cubicBezTo>
                    <a:pt x="55" y="41"/>
                    <a:pt x="60" y="31"/>
                    <a:pt x="64" y="30"/>
                  </a:cubicBezTo>
                  <a:cubicBezTo>
                    <a:pt x="67" y="30"/>
                    <a:pt x="69" y="32"/>
                    <a:pt x="70" y="35"/>
                  </a:cubicBezTo>
                  <a:cubicBezTo>
                    <a:pt x="70" y="37"/>
                    <a:pt x="70" y="38"/>
                    <a:pt x="70" y="39"/>
                  </a:cubicBezTo>
                  <a:cubicBezTo>
                    <a:pt x="66" y="43"/>
                    <a:pt x="63" y="47"/>
                    <a:pt x="59" y="52"/>
                  </a:cubicBezTo>
                  <a:cubicBezTo>
                    <a:pt x="58" y="59"/>
                    <a:pt x="55" y="66"/>
                    <a:pt x="48" y="69"/>
                  </a:cubicBezTo>
                  <a:cubicBezTo>
                    <a:pt x="41" y="71"/>
                    <a:pt x="31" y="74"/>
                    <a:pt x="25" y="69"/>
                  </a:cubicBezTo>
                  <a:cubicBezTo>
                    <a:pt x="22" y="67"/>
                    <a:pt x="21" y="64"/>
                    <a:pt x="19" y="62"/>
                  </a:cubicBezTo>
                  <a:cubicBezTo>
                    <a:pt x="19" y="61"/>
                    <a:pt x="18" y="62"/>
                    <a:pt x="18" y="61"/>
                  </a:cubicBezTo>
                  <a:cubicBezTo>
                    <a:pt x="14" y="59"/>
                    <a:pt x="13" y="53"/>
                    <a:pt x="11" y="49"/>
                  </a:cubicBezTo>
                  <a:cubicBezTo>
                    <a:pt x="11" y="42"/>
                    <a:pt x="7" y="37"/>
                    <a:pt x="3" y="33"/>
                  </a:cubicBezTo>
                  <a:cubicBezTo>
                    <a:pt x="3" y="32"/>
                    <a:pt x="2" y="30"/>
                    <a:pt x="2" y="29"/>
                  </a:cubicBezTo>
                  <a:cubicBezTo>
                    <a:pt x="3" y="27"/>
                    <a:pt x="0" y="24"/>
                    <a:pt x="2" y="22"/>
                  </a:cubicBezTo>
                  <a:cubicBezTo>
                    <a:pt x="3" y="21"/>
                    <a:pt x="5" y="20"/>
                    <a:pt x="6" y="19"/>
                  </a:cubicBezTo>
                  <a:cubicBezTo>
                    <a:pt x="12" y="21"/>
                    <a:pt x="11" y="30"/>
                    <a:pt x="16" y="32"/>
                  </a:cubicBezTo>
                  <a:cubicBezTo>
                    <a:pt x="16" y="31"/>
                    <a:pt x="16" y="30"/>
                    <a:pt x="17" y="29"/>
                  </a:cubicBezTo>
                  <a:cubicBezTo>
                    <a:pt x="15" y="23"/>
                    <a:pt x="11" y="18"/>
                    <a:pt x="11" y="10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7" y="7"/>
                    <a:pt x="19" y="8"/>
                    <a:pt x="20" y="12"/>
                  </a:cubicBezTo>
                  <a:cubicBezTo>
                    <a:pt x="20" y="12"/>
                    <a:pt x="21" y="11"/>
                    <a:pt x="21" y="12"/>
                  </a:cubicBezTo>
                  <a:cubicBezTo>
                    <a:pt x="22" y="17"/>
                    <a:pt x="24" y="23"/>
                    <a:pt x="27" y="26"/>
                  </a:cubicBezTo>
                  <a:cubicBezTo>
                    <a:pt x="28" y="23"/>
                    <a:pt x="26" y="17"/>
                    <a:pt x="26" y="12"/>
                  </a:cubicBezTo>
                  <a:cubicBezTo>
                    <a:pt x="26" y="10"/>
                    <a:pt x="24" y="3"/>
                    <a:pt x="27" y="1"/>
                  </a:cubicBezTo>
                  <a:cubicBezTo>
                    <a:pt x="28" y="1"/>
                    <a:pt x="31" y="0"/>
                    <a:pt x="32" y="1"/>
                  </a:cubicBezTo>
                  <a:cubicBezTo>
                    <a:pt x="33" y="1"/>
                    <a:pt x="33" y="2"/>
                    <a:pt x="35" y="3"/>
                  </a:cubicBezTo>
                  <a:close/>
                  <a:moveTo>
                    <a:pt x="29" y="3"/>
                  </a:moveTo>
                  <a:cubicBezTo>
                    <a:pt x="28" y="5"/>
                    <a:pt x="27" y="7"/>
                    <a:pt x="28" y="10"/>
                  </a:cubicBezTo>
                  <a:cubicBezTo>
                    <a:pt x="27" y="12"/>
                    <a:pt x="31" y="19"/>
                    <a:pt x="30" y="23"/>
                  </a:cubicBezTo>
                  <a:cubicBezTo>
                    <a:pt x="29" y="26"/>
                    <a:pt x="29" y="31"/>
                    <a:pt x="25" y="29"/>
                  </a:cubicBezTo>
                  <a:cubicBezTo>
                    <a:pt x="23" y="26"/>
                    <a:pt x="21" y="22"/>
                    <a:pt x="20" y="18"/>
                  </a:cubicBezTo>
                  <a:cubicBezTo>
                    <a:pt x="19" y="14"/>
                    <a:pt x="18" y="9"/>
                    <a:pt x="14" y="8"/>
                  </a:cubicBezTo>
                  <a:cubicBezTo>
                    <a:pt x="12" y="9"/>
                    <a:pt x="13" y="13"/>
                    <a:pt x="13" y="17"/>
                  </a:cubicBezTo>
                  <a:cubicBezTo>
                    <a:pt x="14" y="17"/>
                    <a:pt x="14" y="16"/>
                    <a:pt x="14" y="17"/>
                  </a:cubicBezTo>
                  <a:cubicBezTo>
                    <a:pt x="17" y="21"/>
                    <a:pt x="18" y="27"/>
                    <a:pt x="19" y="32"/>
                  </a:cubicBezTo>
                  <a:cubicBezTo>
                    <a:pt x="18" y="33"/>
                    <a:pt x="18" y="34"/>
                    <a:pt x="17" y="35"/>
                  </a:cubicBezTo>
                  <a:cubicBezTo>
                    <a:pt x="16" y="35"/>
                    <a:pt x="16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35"/>
                    <a:pt x="14" y="35"/>
                    <a:pt x="14" y="35"/>
                  </a:cubicBezTo>
                  <a:cubicBezTo>
                    <a:pt x="13" y="32"/>
                    <a:pt x="10" y="29"/>
                    <a:pt x="9" y="25"/>
                  </a:cubicBezTo>
                  <a:cubicBezTo>
                    <a:pt x="8" y="24"/>
                    <a:pt x="8" y="22"/>
                    <a:pt x="5" y="22"/>
                  </a:cubicBezTo>
                  <a:cubicBezTo>
                    <a:pt x="1" y="23"/>
                    <a:pt x="6" y="31"/>
                    <a:pt x="7" y="33"/>
                  </a:cubicBezTo>
                  <a:cubicBezTo>
                    <a:pt x="7" y="33"/>
                    <a:pt x="8" y="33"/>
                    <a:pt x="8" y="33"/>
                  </a:cubicBezTo>
                  <a:cubicBezTo>
                    <a:pt x="11" y="41"/>
                    <a:pt x="14" y="48"/>
                    <a:pt x="19" y="54"/>
                  </a:cubicBezTo>
                  <a:cubicBezTo>
                    <a:pt x="18" y="54"/>
                    <a:pt x="18" y="55"/>
                    <a:pt x="18" y="55"/>
                  </a:cubicBezTo>
                  <a:cubicBezTo>
                    <a:pt x="22" y="64"/>
                    <a:pt x="35" y="74"/>
                    <a:pt x="47" y="67"/>
                  </a:cubicBezTo>
                  <a:cubicBezTo>
                    <a:pt x="48" y="67"/>
                    <a:pt x="47" y="66"/>
                    <a:pt x="48" y="66"/>
                  </a:cubicBezTo>
                  <a:cubicBezTo>
                    <a:pt x="48" y="66"/>
                    <a:pt x="49" y="66"/>
                    <a:pt x="50" y="66"/>
                  </a:cubicBezTo>
                  <a:cubicBezTo>
                    <a:pt x="54" y="62"/>
                    <a:pt x="57" y="56"/>
                    <a:pt x="58" y="49"/>
                  </a:cubicBezTo>
                  <a:cubicBezTo>
                    <a:pt x="62" y="45"/>
                    <a:pt x="66" y="42"/>
                    <a:pt x="69" y="37"/>
                  </a:cubicBezTo>
                  <a:cubicBezTo>
                    <a:pt x="68" y="36"/>
                    <a:pt x="68" y="34"/>
                    <a:pt x="66" y="33"/>
                  </a:cubicBezTo>
                  <a:cubicBezTo>
                    <a:pt x="65" y="33"/>
                    <a:pt x="65" y="34"/>
                    <a:pt x="63" y="34"/>
                  </a:cubicBezTo>
                  <a:cubicBezTo>
                    <a:pt x="63" y="34"/>
                    <a:pt x="63" y="33"/>
                    <a:pt x="62" y="33"/>
                  </a:cubicBezTo>
                  <a:cubicBezTo>
                    <a:pt x="59" y="35"/>
                    <a:pt x="58" y="39"/>
                    <a:pt x="53" y="40"/>
                  </a:cubicBezTo>
                  <a:cubicBezTo>
                    <a:pt x="50" y="38"/>
                    <a:pt x="49" y="34"/>
                    <a:pt x="49" y="31"/>
                  </a:cubicBezTo>
                  <a:cubicBezTo>
                    <a:pt x="50" y="23"/>
                    <a:pt x="49" y="14"/>
                    <a:pt x="47" y="8"/>
                  </a:cubicBezTo>
                  <a:cubicBezTo>
                    <a:pt x="45" y="4"/>
                    <a:pt x="41" y="6"/>
                    <a:pt x="41" y="10"/>
                  </a:cubicBezTo>
                  <a:cubicBezTo>
                    <a:pt x="41" y="15"/>
                    <a:pt x="43" y="20"/>
                    <a:pt x="42" y="25"/>
                  </a:cubicBezTo>
                  <a:cubicBezTo>
                    <a:pt x="42" y="26"/>
                    <a:pt x="41" y="27"/>
                    <a:pt x="41" y="27"/>
                  </a:cubicBezTo>
                  <a:cubicBezTo>
                    <a:pt x="38" y="29"/>
                    <a:pt x="36" y="22"/>
                    <a:pt x="36" y="21"/>
                  </a:cubicBezTo>
                  <a:cubicBezTo>
                    <a:pt x="35" y="15"/>
                    <a:pt x="35" y="7"/>
                    <a:pt x="32" y="3"/>
                  </a:cubicBezTo>
                  <a:cubicBezTo>
                    <a:pt x="31" y="2"/>
                    <a:pt x="30" y="3"/>
                    <a:pt x="29" y="3"/>
                  </a:cubicBezTo>
                  <a:close/>
                  <a:moveTo>
                    <a:pt x="16" y="23"/>
                  </a:moveTo>
                  <a:cubicBezTo>
                    <a:pt x="16" y="21"/>
                    <a:pt x="15" y="19"/>
                    <a:pt x="14" y="18"/>
                  </a:cubicBezTo>
                  <a:cubicBezTo>
                    <a:pt x="14" y="19"/>
                    <a:pt x="15" y="21"/>
                    <a:pt x="16" y="23"/>
                  </a:cubicBezTo>
                  <a:close/>
                  <a:moveTo>
                    <a:pt x="17" y="54"/>
                  </a:moveTo>
                  <a:cubicBezTo>
                    <a:pt x="17" y="54"/>
                    <a:pt x="17" y="54"/>
                    <a:pt x="17" y="53"/>
                  </a:cubicBezTo>
                  <a:cubicBezTo>
                    <a:pt x="16" y="52"/>
                    <a:pt x="15" y="50"/>
                    <a:pt x="14" y="48"/>
                  </a:cubicBezTo>
                  <a:cubicBezTo>
                    <a:pt x="15" y="50"/>
                    <a:pt x="15" y="53"/>
                    <a:pt x="17" y="54"/>
                  </a:cubicBezTo>
                  <a:close/>
                  <a:moveTo>
                    <a:pt x="19" y="61"/>
                  </a:moveTo>
                  <a:cubicBezTo>
                    <a:pt x="18" y="59"/>
                    <a:pt x="17" y="57"/>
                    <a:pt x="15" y="56"/>
                  </a:cubicBezTo>
                  <a:cubicBezTo>
                    <a:pt x="16" y="57"/>
                    <a:pt x="17" y="59"/>
                    <a:pt x="19" y="61"/>
                  </a:cubicBezTo>
                  <a:close/>
                  <a:moveTo>
                    <a:pt x="31" y="70"/>
                  </a:moveTo>
                  <a:cubicBezTo>
                    <a:pt x="29" y="68"/>
                    <a:pt x="26" y="69"/>
                    <a:pt x="24" y="66"/>
                  </a:cubicBezTo>
                  <a:cubicBezTo>
                    <a:pt x="25" y="68"/>
                    <a:pt x="29" y="70"/>
                    <a:pt x="31" y="7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Freeform 265"/>
            <p:cNvSpPr>
              <a:spLocks noEditPoints="1"/>
            </p:cNvSpPr>
            <p:nvPr/>
          </p:nvSpPr>
          <p:spPr bwMode="auto">
            <a:xfrm>
              <a:off x="4211564" y="2096383"/>
              <a:ext cx="58103" cy="62750"/>
            </a:xfrm>
            <a:custGeom>
              <a:avLst/>
              <a:gdLst>
                <a:gd name="T0" fmla="*/ 17 w 21"/>
                <a:gd name="T1" fmla="*/ 23 h 23"/>
                <a:gd name="T2" fmla="*/ 14 w 21"/>
                <a:gd name="T3" fmla="*/ 22 h 23"/>
                <a:gd name="T4" fmla="*/ 0 w 21"/>
                <a:gd name="T5" fmla="*/ 14 h 23"/>
                <a:gd name="T6" fmla="*/ 9 w 21"/>
                <a:gd name="T7" fmla="*/ 7 h 23"/>
                <a:gd name="T8" fmla="*/ 17 w 21"/>
                <a:gd name="T9" fmla="*/ 2 h 23"/>
                <a:gd name="T10" fmla="*/ 17 w 21"/>
                <a:gd name="T11" fmla="*/ 23 h 23"/>
                <a:gd name="T12" fmla="*/ 13 w 21"/>
                <a:gd name="T13" fmla="*/ 6 h 23"/>
                <a:gd name="T14" fmla="*/ 13 w 21"/>
                <a:gd name="T15" fmla="*/ 5 h 23"/>
                <a:gd name="T16" fmla="*/ 13 w 21"/>
                <a:gd name="T17" fmla="*/ 6 h 23"/>
                <a:gd name="T18" fmla="*/ 3 w 21"/>
                <a:gd name="T19" fmla="*/ 15 h 23"/>
                <a:gd name="T20" fmla="*/ 4 w 21"/>
                <a:gd name="T21" fmla="*/ 15 h 23"/>
                <a:gd name="T22" fmla="*/ 3 w 21"/>
                <a:gd name="T23" fmla="*/ 13 h 23"/>
                <a:gd name="T24" fmla="*/ 3 w 21"/>
                <a:gd name="T25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3">
                  <a:moveTo>
                    <a:pt x="17" y="23"/>
                  </a:moveTo>
                  <a:cubicBezTo>
                    <a:pt x="16" y="22"/>
                    <a:pt x="15" y="22"/>
                    <a:pt x="14" y="22"/>
                  </a:cubicBezTo>
                  <a:cubicBezTo>
                    <a:pt x="12" y="18"/>
                    <a:pt x="1" y="19"/>
                    <a:pt x="0" y="14"/>
                  </a:cubicBezTo>
                  <a:cubicBezTo>
                    <a:pt x="0" y="10"/>
                    <a:pt x="4" y="5"/>
                    <a:pt x="9" y="7"/>
                  </a:cubicBezTo>
                  <a:cubicBezTo>
                    <a:pt x="11" y="5"/>
                    <a:pt x="13" y="0"/>
                    <a:pt x="17" y="2"/>
                  </a:cubicBezTo>
                  <a:cubicBezTo>
                    <a:pt x="21" y="8"/>
                    <a:pt x="17" y="16"/>
                    <a:pt x="17" y="23"/>
                  </a:cubicBezTo>
                  <a:close/>
                  <a:moveTo>
                    <a:pt x="13" y="6"/>
                  </a:moveTo>
                  <a:cubicBezTo>
                    <a:pt x="13" y="7"/>
                    <a:pt x="13" y="5"/>
                    <a:pt x="13" y="5"/>
                  </a:cubicBezTo>
                  <a:cubicBezTo>
                    <a:pt x="13" y="5"/>
                    <a:pt x="12" y="5"/>
                    <a:pt x="13" y="6"/>
                  </a:cubicBezTo>
                  <a:close/>
                  <a:moveTo>
                    <a:pt x="3" y="15"/>
                  </a:moveTo>
                  <a:cubicBezTo>
                    <a:pt x="3" y="15"/>
                    <a:pt x="4" y="15"/>
                    <a:pt x="4" y="15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3" y="13"/>
                    <a:pt x="3" y="14"/>
                    <a:pt x="3" y="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0" name="Freeform 266"/>
            <p:cNvSpPr>
              <a:spLocks noEditPoints="1"/>
            </p:cNvSpPr>
            <p:nvPr/>
          </p:nvSpPr>
          <p:spPr bwMode="auto">
            <a:xfrm>
              <a:off x="3264493" y="1127235"/>
              <a:ext cx="118529" cy="276568"/>
            </a:xfrm>
            <a:custGeom>
              <a:avLst/>
              <a:gdLst>
                <a:gd name="T0" fmla="*/ 24 w 43"/>
                <a:gd name="T1" fmla="*/ 42 h 101"/>
                <a:gd name="T2" fmla="*/ 26 w 43"/>
                <a:gd name="T3" fmla="*/ 45 h 101"/>
                <a:gd name="T4" fmla="*/ 25 w 43"/>
                <a:gd name="T5" fmla="*/ 48 h 101"/>
                <a:gd name="T6" fmla="*/ 22 w 43"/>
                <a:gd name="T7" fmla="*/ 48 h 101"/>
                <a:gd name="T8" fmla="*/ 13 w 43"/>
                <a:gd name="T9" fmla="*/ 66 h 101"/>
                <a:gd name="T10" fmla="*/ 11 w 43"/>
                <a:gd name="T11" fmla="*/ 76 h 101"/>
                <a:gd name="T12" fmla="*/ 20 w 43"/>
                <a:gd name="T13" fmla="*/ 101 h 101"/>
                <a:gd name="T14" fmla="*/ 12 w 43"/>
                <a:gd name="T15" fmla="*/ 88 h 101"/>
                <a:gd name="T16" fmla="*/ 13 w 43"/>
                <a:gd name="T17" fmla="*/ 59 h 101"/>
                <a:gd name="T18" fmla="*/ 17 w 43"/>
                <a:gd name="T19" fmla="*/ 55 h 101"/>
                <a:gd name="T20" fmla="*/ 20 w 43"/>
                <a:gd name="T21" fmla="*/ 48 h 101"/>
                <a:gd name="T22" fmla="*/ 18 w 43"/>
                <a:gd name="T23" fmla="*/ 46 h 101"/>
                <a:gd name="T24" fmla="*/ 20 w 43"/>
                <a:gd name="T25" fmla="*/ 41 h 101"/>
                <a:gd name="T26" fmla="*/ 15 w 43"/>
                <a:gd name="T27" fmla="*/ 39 h 101"/>
                <a:gd name="T28" fmla="*/ 5 w 43"/>
                <a:gd name="T29" fmla="*/ 13 h 101"/>
                <a:gd name="T30" fmla="*/ 30 w 43"/>
                <a:gd name="T31" fmla="*/ 3 h 101"/>
                <a:gd name="T32" fmla="*/ 43 w 43"/>
                <a:gd name="T33" fmla="*/ 20 h 101"/>
                <a:gd name="T34" fmla="*/ 24 w 43"/>
                <a:gd name="T35" fmla="*/ 42 h 101"/>
                <a:gd name="T36" fmla="*/ 7 w 43"/>
                <a:gd name="T37" fmla="*/ 12 h 101"/>
                <a:gd name="T38" fmla="*/ 11 w 43"/>
                <a:gd name="T39" fmla="*/ 33 h 101"/>
                <a:gd name="T40" fmla="*/ 24 w 43"/>
                <a:gd name="T41" fmla="*/ 39 h 101"/>
                <a:gd name="T42" fmla="*/ 30 w 43"/>
                <a:gd name="T43" fmla="*/ 35 h 101"/>
                <a:gd name="T44" fmla="*/ 41 w 43"/>
                <a:gd name="T45" fmla="*/ 20 h 101"/>
                <a:gd name="T46" fmla="*/ 35 w 43"/>
                <a:gd name="T47" fmla="*/ 10 h 101"/>
                <a:gd name="T48" fmla="*/ 22 w 43"/>
                <a:gd name="T49" fmla="*/ 4 h 101"/>
                <a:gd name="T50" fmla="*/ 7 w 43"/>
                <a:gd name="T51" fmla="*/ 1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101">
                  <a:moveTo>
                    <a:pt x="24" y="42"/>
                  </a:moveTo>
                  <a:cubicBezTo>
                    <a:pt x="24" y="43"/>
                    <a:pt x="25" y="45"/>
                    <a:pt x="26" y="45"/>
                  </a:cubicBezTo>
                  <a:cubicBezTo>
                    <a:pt x="26" y="46"/>
                    <a:pt x="26" y="47"/>
                    <a:pt x="25" y="48"/>
                  </a:cubicBezTo>
                  <a:cubicBezTo>
                    <a:pt x="24" y="48"/>
                    <a:pt x="24" y="48"/>
                    <a:pt x="22" y="48"/>
                  </a:cubicBezTo>
                  <a:cubicBezTo>
                    <a:pt x="20" y="55"/>
                    <a:pt x="15" y="59"/>
                    <a:pt x="13" y="66"/>
                  </a:cubicBezTo>
                  <a:cubicBezTo>
                    <a:pt x="12" y="69"/>
                    <a:pt x="11" y="72"/>
                    <a:pt x="11" y="76"/>
                  </a:cubicBezTo>
                  <a:cubicBezTo>
                    <a:pt x="11" y="86"/>
                    <a:pt x="16" y="95"/>
                    <a:pt x="20" y="101"/>
                  </a:cubicBezTo>
                  <a:cubicBezTo>
                    <a:pt x="16" y="99"/>
                    <a:pt x="13" y="94"/>
                    <a:pt x="12" y="88"/>
                  </a:cubicBezTo>
                  <a:cubicBezTo>
                    <a:pt x="9" y="78"/>
                    <a:pt x="10" y="67"/>
                    <a:pt x="13" y="59"/>
                  </a:cubicBezTo>
                  <a:cubicBezTo>
                    <a:pt x="15" y="58"/>
                    <a:pt x="15" y="55"/>
                    <a:pt x="17" y="55"/>
                  </a:cubicBezTo>
                  <a:cubicBezTo>
                    <a:pt x="18" y="52"/>
                    <a:pt x="20" y="50"/>
                    <a:pt x="20" y="48"/>
                  </a:cubicBezTo>
                  <a:cubicBezTo>
                    <a:pt x="20" y="47"/>
                    <a:pt x="18" y="47"/>
                    <a:pt x="18" y="46"/>
                  </a:cubicBezTo>
                  <a:cubicBezTo>
                    <a:pt x="17" y="45"/>
                    <a:pt x="21" y="43"/>
                    <a:pt x="20" y="41"/>
                  </a:cubicBezTo>
                  <a:cubicBezTo>
                    <a:pt x="19" y="40"/>
                    <a:pt x="17" y="40"/>
                    <a:pt x="15" y="39"/>
                  </a:cubicBezTo>
                  <a:cubicBezTo>
                    <a:pt x="6" y="35"/>
                    <a:pt x="0" y="23"/>
                    <a:pt x="5" y="13"/>
                  </a:cubicBezTo>
                  <a:cubicBezTo>
                    <a:pt x="10" y="7"/>
                    <a:pt x="17" y="0"/>
                    <a:pt x="30" y="3"/>
                  </a:cubicBezTo>
                  <a:cubicBezTo>
                    <a:pt x="36" y="7"/>
                    <a:pt x="41" y="11"/>
                    <a:pt x="43" y="20"/>
                  </a:cubicBezTo>
                  <a:cubicBezTo>
                    <a:pt x="39" y="30"/>
                    <a:pt x="32" y="37"/>
                    <a:pt x="24" y="42"/>
                  </a:cubicBezTo>
                  <a:close/>
                  <a:moveTo>
                    <a:pt x="7" y="12"/>
                  </a:moveTo>
                  <a:cubicBezTo>
                    <a:pt x="3" y="19"/>
                    <a:pt x="6" y="29"/>
                    <a:pt x="11" y="33"/>
                  </a:cubicBezTo>
                  <a:cubicBezTo>
                    <a:pt x="13" y="36"/>
                    <a:pt x="20" y="40"/>
                    <a:pt x="24" y="39"/>
                  </a:cubicBezTo>
                  <a:cubicBezTo>
                    <a:pt x="26" y="39"/>
                    <a:pt x="28" y="36"/>
                    <a:pt x="30" y="35"/>
                  </a:cubicBezTo>
                  <a:cubicBezTo>
                    <a:pt x="33" y="31"/>
                    <a:pt x="40" y="26"/>
                    <a:pt x="41" y="20"/>
                  </a:cubicBezTo>
                  <a:cubicBezTo>
                    <a:pt x="41" y="16"/>
                    <a:pt x="38" y="12"/>
                    <a:pt x="35" y="10"/>
                  </a:cubicBezTo>
                  <a:cubicBezTo>
                    <a:pt x="32" y="6"/>
                    <a:pt x="26" y="4"/>
                    <a:pt x="22" y="4"/>
                  </a:cubicBezTo>
                  <a:cubicBezTo>
                    <a:pt x="15" y="5"/>
                    <a:pt x="10" y="9"/>
                    <a:pt x="7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1" name="Freeform 267"/>
            <p:cNvSpPr>
              <a:spLocks noEditPoints="1"/>
            </p:cNvSpPr>
            <p:nvPr/>
          </p:nvSpPr>
          <p:spPr bwMode="auto">
            <a:xfrm>
              <a:off x="3330730" y="1153961"/>
              <a:ext cx="38348" cy="72047"/>
            </a:xfrm>
            <a:custGeom>
              <a:avLst/>
              <a:gdLst>
                <a:gd name="T0" fmla="*/ 11 w 14"/>
                <a:gd name="T1" fmla="*/ 0 h 26"/>
                <a:gd name="T2" fmla="*/ 14 w 14"/>
                <a:gd name="T3" fmla="*/ 7 h 26"/>
                <a:gd name="T4" fmla="*/ 12 w 14"/>
                <a:gd name="T5" fmla="*/ 13 h 26"/>
                <a:gd name="T6" fmla="*/ 11 w 14"/>
                <a:gd name="T7" fmla="*/ 13 h 26"/>
                <a:gd name="T8" fmla="*/ 10 w 14"/>
                <a:gd name="T9" fmla="*/ 16 h 26"/>
                <a:gd name="T10" fmla="*/ 13 w 14"/>
                <a:gd name="T11" fmla="*/ 14 h 26"/>
                <a:gd name="T12" fmla="*/ 4 w 14"/>
                <a:gd name="T13" fmla="*/ 26 h 26"/>
                <a:gd name="T14" fmla="*/ 0 w 14"/>
                <a:gd name="T15" fmla="*/ 26 h 26"/>
                <a:gd name="T16" fmla="*/ 2 w 14"/>
                <a:gd name="T17" fmla="*/ 16 h 26"/>
                <a:gd name="T18" fmla="*/ 4 w 14"/>
                <a:gd name="T19" fmla="*/ 18 h 26"/>
                <a:gd name="T20" fmla="*/ 4 w 14"/>
                <a:gd name="T21" fmla="*/ 16 h 26"/>
                <a:gd name="T22" fmla="*/ 5 w 14"/>
                <a:gd name="T23" fmla="*/ 17 h 26"/>
                <a:gd name="T24" fmla="*/ 6 w 14"/>
                <a:gd name="T25" fmla="*/ 16 h 26"/>
                <a:gd name="T26" fmla="*/ 6 w 14"/>
                <a:gd name="T27" fmla="*/ 12 h 26"/>
                <a:gd name="T28" fmla="*/ 7 w 14"/>
                <a:gd name="T29" fmla="*/ 14 h 26"/>
                <a:gd name="T30" fmla="*/ 8 w 14"/>
                <a:gd name="T31" fmla="*/ 13 h 26"/>
                <a:gd name="T32" fmla="*/ 7 w 14"/>
                <a:gd name="T33" fmla="*/ 12 h 26"/>
                <a:gd name="T34" fmla="*/ 10 w 14"/>
                <a:gd name="T35" fmla="*/ 1 h 26"/>
                <a:gd name="T36" fmla="*/ 11 w 14"/>
                <a:gd name="T37" fmla="*/ 0 h 26"/>
                <a:gd name="T38" fmla="*/ 11 w 14"/>
                <a:gd name="T39" fmla="*/ 11 h 26"/>
                <a:gd name="T40" fmla="*/ 13 w 14"/>
                <a:gd name="T41" fmla="*/ 7 h 26"/>
                <a:gd name="T42" fmla="*/ 12 w 14"/>
                <a:gd name="T43" fmla="*/ 7 h 26"/>
                <a:gd name="T44" fmla="*/ 11 w 14"/>
                <a:gd name="T45" fmla="*/ 11 h 26"/>
                <a:gd name="T46" fmla="*/ 8 w 14"/>
                <a:gd name="T47" fmla="*/ 19 h 26"/>
                <a:gd name="T48" fmla="*/ 9 w 14"/>
                <a:gd name="T49" fmla="*/ 16 h 26"/>
                <a:gd name="T50" fmla="*/ 8 w 14"/>
                <a:gd name="T51" fmla="*/ 19 h 26"/>
                <a:gd name="T52" fmla="*/ 5 w 14"/>
                <a:gd name="T53" fmla="*/ 21 h 26"/>
                <a:gd name="T54" fmla="*/ 7 w 14"/>
                <a:gd name="T55" fmla="*/ 18 h 26"/>
                <a:gd name="T56" fmla="*/ 5 w 14"/>
                <a:gd name="T57" fmla="*/ 21 h 26"/>
                <a:gd name="T58" fmla="*/ 3 w 14"/>
                <a:gd name="T59" fmla="*/ 20 h 26"/>
                <a:gd name="T60" fmla="*/ 4 w 14"/>
                <a:gd name="T61" fmla="*/ 20 h 26"/>
                <a:gd name="T62" fmla="*/ 4 w 14"/>
                <a:gd name="T63" fmla="*/ 18 h 26"/>
                <a:gd name="T64" fmla="*/ 3 w 14"/>
                <a:gd name="T65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26">
                  <a:moveTo>
                    <a:pt x="11" y="0"/>
                  </a:moveTo>
                  <a:cubicBezTo>
                    <a:pt x="11" y="2"/>
                    <a:pt x="13" y="5"/>
                    <a:pt x="14" y="7"/>
                  </a:cubicBezTo>
                  <a:cubicBezTo>
                    <a:pt x="14" y="10"/>
                    <a:pt x="11" y="11"/>
                    <a:pt x="12" y="13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0" y="13"/>
                    <a:pt x="9" y="15"/>
                    <a:pt x="10" y="16"/>
                  </a:cubicBezTo>
                  <a:cubicBezTo>
                    <a:pt x="11" y="16"/>
                    <a:pt x="12" y="15"/>
                    <a:pt x="13" y="14"/>
                  </a:cubicBezTo>
                  <a:cubicBezTo>
                    <a:pt x="12" y="18"/>
                    <a:pt x="5" y="20"/>
                    <a:pt x="4" y="26"/>
                  </a:cubicBezTo>
                  <a:cubicBezTo>
                    <a:pt x="3" y="25"/>
                    <a:pt x="2" y="26"/>
                    <a:pt x="0" y="26"/>
                  </a:cubicBezTo>
                  <a:cubicBezTo>
                    <a:pt x="2" y="23"/>
                    <a:pt x="3" y="20"/>
                    <a:pt x="2" y="16"/>
                  </a:cubicBezTo>
                  <a:cubicBezTo>
                    <a:pt x="3" y="16"/>
                    <a:pt x="4" y="17"/>
                    <a:pt x="4" y="18"/>
                  </a:cubicBezTo>
                  <a:cubicBezTo>
                    <a:pt x="4" y="17"/>
                    <a:pt x="4" y="17"/>
                    <a:pt x="4" y="16"/>
                  </a:cubicBezTo>
                  <a:cubicBezTo>
                    <a:pt x="5" y="16"/>
                    <a:pt x="4" y="16"/>
                    <a:pt x="5" y="17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5" y="15"/>
                    <a:pt x="5" y="13"/>
                    <a:pt x="6" y="12"/>
                  </a:cubicBezTo>
                  <a:cubicBezTo>
                    <a:pt x="7" y="12"/>
                    <a:pt x="6" y="14"/>
                    <a:pt x="7" y="14"/>
                  </a:cubicBezTo>
                  <a:cubicBezTo>
                    <a:pt x="7" y="14"/>
                    <a:pt x="8" y="14"/>
                    <a:pt x="8" y="13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9" y="9"/>
                    <a:pt x="11" y="5"/>
                    <a:pt x="10" y="1"/>
                  </a:cubicBezTo>
                  <a:cubicBezTo>
                    <a:pt x="10" y="0"/>
                    <a:pt x="11" y="1"/>
                    <a:pt x="11" y="0"/>
                  </a:cubicBezTo>
                  <a:close/>
                  <a:moveTo>
                    <a:pt x="11" y="11"/>
                  </a:moveTo>
                  <a:cubicBezTo>
                    <a:pt x="12" y="10"/>
                    <a:pt x="13" y="8"/>
                    <a:pt x="13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8"/>
                    <a:pt x="10" y="9"/>
                    <a:pt x="11" y="11"/>
                  </a:cubicBezTo>
                  <a:close/>
                  <a:moveTo>
                    <a:pt x="8" y="19"/>
                  </a:moveTo>
                  <a:cubicBezTo>
                    <a:pt x="9" y="18"/>
                    <a:pt x="9" y="17"/>
                    <a:pt x="9" y="16"/>
                  </a:cubicBezTo>
                  <a:cubicBezTo>
                    <a:pt x="8" y="16"/>
                    <a:pt x="7" y="18"/>
                    <a:pt x="8" y="19"/>
                  </a:cubicBezTo>
                  <a:close/>
                  <a:moveTo>
                    <a:pt x="5" y="21"/>
                  </a:moveTo>
                  <a:cubicBezTo>
                    <a:pt x="7" y="20"/>
                    <a:pt x="7" y="20"/>
                    <a:pt x="7" y="18"/>
                  </a:cubicBezTo>
                  <a:cubicBezTo>
                    <a:pt x="6" y="18"/>
                    <a:pt x="6" y="20"/>
                    <a:pt x="5" y="21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4" y="19"/>
                    <a:pt x="4" y="18"/>
                  </a:cubicBezTo>
                  <a:cubicBezTo>
                    <a:pt x="4" y="19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2" name="Freeform 268"/>
            <p:cNvSpPr>
              <a:spLocks noEditPoints="1"/>
            </p:cNvSpPr>
            <p:nvPr/>
          </p:nvSpPr>
          <p:spPr bwMode="auto">
            <a:xfrm>
              <a:off x="4088387" y="2298579"/>
              <a:ext cx="142932" cy="425310"/>
            </a:xfrm>
            <a:custGeom>
              <a:avLst/>
              <a:gdLst>
                <a:gd name="T0" fmla="*/ 50 w 52"/>
                <a:gd name="T1" fmla="*/ 6 h 155"/>
                <a:gd name="T2" fmla="*/ 45 w 52"/>
                <a:gd name="T3" fmla="*/ 50 h 155"/>
                <a:gd name="T4" fmla="*/ 46 w 52"/>
                <a:gd name="T5" fmla="*/ 90 h 155"/>
                <a:gd name="T6" fmla="*/ 44 w 52"/>
                <a:gd name="T7" fmla="*/ 95 h 155"/>
                <a:gd name="T8" fmla="*/ 39 w 52"/>
                <a:gd name="T9" fmla="*/ 115 h 155"/>
                <a:gd name="T10" fmla="*/ 40 w 52"/>
                <a:gd name="T11" fmla="*/ 139 h 155"/>
                <a:gd name="T12" fmla="*/ 38 w 52"/>
                <a:gd name="T13" fmla="*/ 136 h 155"/>
                <a:gd name="T14" fmla="*/ 32 w 52"/>
                <a:gd name="T15" fmla="*/ 118 h 155"/>
                <a:gd name="T16" fmla="*/ 22 w 52"/>
                <a:gd name="T17" fmla="*/ 129 h 155"/>
                <a:gd name="T18" fmla="*/ 21 w 52"/>
                <a:gd name="T19" fmla="*/ 139 h 155"/>
                <a:gd name="T20" fmla="*/ 17 w 52"/>
                <a:gd name="T21" fmla="*/ 138 h 155"/>
                <a:gd name="T22" fmla="*/ 14 w 52"/>
                <a:gd name="T23" fmla="*/ 119 h 155"/>
                <a:gd name="T24" fmla="*/ 7 w 52"/>
                <a:gd name="T25" fmla="*/ 90 h 155"/>
                <a:gd name="T26" fmla="*/ 12 w 52"/>
                <a:gd name="T27" fmla="*/ 70 h 155"/>
                <a:gd name="T28" fmla="*/ 2 w 52"/>
                <a:gd name="T29" fmla="*/ 56 h 155"/>
                <a:gd name="T30" fmla="*/ 7 w 52"/>
                <a:gd name="T31" fmla="*/ 29 h 155"/>
                <a:gd name="T32" fmla="*/ 12 w 52"/>
                <a:gd name="T33" fmla="*/ 26 h 155"/>
                <a:gd name="T34" fmla="*/ 15 w 52"/>
                <a:gd name="T35" fmla="*/ 25 h 155"/>
                <a:gd name="T36" fmla="*/ 21 w 52"/>
                <a:gd name="T37" fmla="*/ 19 h 155"/>
                <a:gd name="T38" fmla="*/ 27 w 52"/>
                <a:gd name="T39" fmla="*/ 19 h 155"/>
                <a:gd name="T40" fmla="*/ 31 w 52"/>
                <a:gd name="T41" fmla="*/ 22 h 155"/>
                <a:gd name="T42" fmla="*/ 37 w 52"/>
                <a:gd name="T43" fmla="*/ 26 h 155"/>
                <a:gd name="T44" fmla="*/ 43 w 52"/>
                <a:gd name="T45" fmla="*/ 45 h 155"/>
                <a:gd name="T46" fmla="*/ 41 w 52"/>
                <a:gd name="T47" fmla="*/ 16 h 155"/>
                <a:gd name="T48" fmla="*/ 39 w 52"/>
                <a:gd name="T49" fmla="*/ 0 h 155"/>
                <a:gd name="T50" fmla="*/ 47 w 52"/>
                <a:gd name="T51" fmla="*/ 7 h 155"/>
                <a:gd name="T52" fmla="*/ 40 w 52"/>
                <a:gd name="T53" fmla="*/ 2 h 155"/>
                <a:gd name="T54" fmla="*/ 24 w 52"/>
                <a:gd name="T55" fmla="*/ 25 h 155"/>
                <a:gd name="T56" fmla="*/ 26 w 52"/>
                <a:gd name="T57" fmla="*/ 23 h 155"/>
                <a:gd name="T58" fmla="*/ 24 w 52"/>
                <a:gd name="T59" fmla="*/ 25 h 155"/>
                <a:gd name="T60" fmla="*/ 39 w 52"/>
                <a:gd name="T61" fmla="*/ 52 h 155"/>
                <a:gd name="T62" fmla="*/ 19 w 52"/>
                <a:gd name="T63" fmla="*/ 26 h 155"/>
                <a:gd name="T64" fmla="*/ 15 w 52"/>
                <a:gd name="T65" fmla="*/ 28 h 155"/>
                <a:gd name="T66" fmla="*/ 13 w 52"/>
                <a:gd name="T67" fmla="*/ 32 h 155"/>
                <a:gd name="T68" fmla="*/ 11 w 52"/>
                <a:gd name="T69" fmla="*/ 53 h 155"/>
                <a:gd name="T70" fmla="*/ 4 w 52"/>
                <a:gd name="T71" fmla="*/ 41 h 155"/>
                <a:gd name="T72" fmla="*/ 4 w 52"/>
                <a:gd name="T73" fmla="*/ 41 h 155"/>
                <a:gd name="T74" fmla="*/ 39 w 52"/>
                <a:gd name="T75" fmla="*/ 61 h 155"/>
                <a:gd name="T76" fmla="*/ 37 w 52"/>
                <a:gd name="T77" fmla="*/ 58 h 155"/>
                <a:gd name="T78" fmla="*/ 13 w 52"/>
                <a:gd name="T79" fmla="*/ 66 h 155"/>
                <a:gd name="T80" fmla="*/ 6 w 52"/>
                <a:gd name="T81" fmla="*/ 57 h 155"/>
                <a:gd name="T82" fmla="*/ 17 w 52"/>
                <a:gd name="T83" fmla="*/ 61 h 155"/>
                <a:gd name="T84" fmla="*/ 43 w 52"/>
                <a:gd name="T85" fmla="*/ 88 h 155"/>
                <a:gd name="T86" fmla="*/ 15 w 52"/>
                <a:gd name="T87" fmla="*/ 93 h 155"/>
                <a:gd name="T88" fmla="*/ 40 w 52"/>
                <a:gd name="T89" fmla="*/ 95 h 155"/>
                <a:gd name="T90" fmla="*/ 15 w 52"/>
                <a:gd name="T91" fmla="*/ 93 h 155"/>
                <a:gd name="T92" fmla="*/ 16 w 52"/>
                <a:gd name="T93" fmla="*/ 116 h 155"/>
                <a:gd name="T94" fmla="*/ 27 w 52"/>
                <a:gd name="T95" fmla="*/ 114 h 155"/>
                <a:gd name="T96" fmla="*/ 29 w 52"/>
                <a:gd name="T97" fmla="*/ 106 h 155"/>
                <a:gd name="T98" fmla="*/ 44 w 52"/>
                <a:gd name="T99" fmla="*/ 110 h 155"/>
                <a:gd name="T100" fmla="*/ 15 w 52"/>
                <a:gd name="T101" fmla="*/ 99 h 155"/>
                <a:gd name="T102" fmla="*/ 20 w 52"/>
                <a:gd name="T103" fmla="*/ 142 h 155"/>
                <a:gd name="T104" fmla="*/ 40 w 52"/>
                <a:gd name="T105" fmla="*/ 149 h 155"/>
                <a:gd name="T106" fmla="*/ 40 w 52"/>
                <a:gd name="T107" fmla="*/ 14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155">
                  <a:moveTo>
                    <a:pt x="47" y="7"/>
                  </a:moveTo>
                  <a:cubicBezTo>
                    <a:pt x="48" y="7"/>
                    <a:pt x="48" y="5"/>
                    <a:pt x="50" y="6"/>
                  </a:cubicBezTo>
                  <a:cubicBezTo>
                    <a:pt x="51" y="10"/>
                    <a:pt x="48" y="13"/>
                    <a:pt x="45" y="15"/>
                  </a:cubicBezTo>
                  <a:cubicBezTo>
                    <a:pt x="45" y="26"/>
                    <a:pt x="47" y="39"/>
                    <a:pt x="45" y="50"/>
                  </a:cubicBezTo>
                  <a:cubicBezTo>
                    <a:pt x="52" y="53"/>
                    <a:pt x="42" y="59"/>
                    <a:pt x="40" y="63"/>
                  </a:cubicBezTo>
                  <a:cubicBezTo>
                    <a:pt x="42" y="71"/>
                    <a:pt x="47" y="80"/>
                    <a:pt x="46" y="90"/>
                  </a:cubicBezTo>
                  <a:cubicBezTo>
                    <a:pt x="45" y="90"/>
                    <a:pt x="44" y="91"/>
                    <a:pt x="42" y="91"/>
                  </a:cubicBezTo>
                  <a:cubicBezTo>
                    <a:pt x="43" y="93"/>
                    <a:pt x="43" y="94"/>
                    <a:pt x="44" y="95"/>
                  </a:cubicBezTo>
                  <a:cubicBezTo>
                    <a:pt x="42" y="100"/>
                    <a:pt x="46" y="105"/>
                    <a:pt x="46" y="112"/>
                  </a:cubicBezTo>
                  <a:cubicBezTo>
                    <a:pt x="44" y="114"/>
                    <a:pt x="41" y="114"/>
                    <a:pt x="39" y="115"/>
                  </a:cubicBezTo>
                  <a:cubicBezTo>
                    <a:pt x="38" y="122"/>
                    <a:pt x="39" y="130"/>
                    <a:pt x="41" y="136"/>
                  </a:cubicBezTo>
                  <a:cubicBezTo>
                    <a:pt x="41" y="137"/>
                    <a:pt x="40" y="138"/>
                    <a:pt x="40" y="139"/>
                  </a:cubicBezTo>
                  <a:cubicBezTo>
                    <a:pt x="43" y="141"/>
                    <a:pt x="44" y="149"/>
                    <a:pt x="41" y="152"/>
                  </a:cubicBezTo>
                  <a:cubicBezTo>
                    <a:pt x="34" y="151"/>
                    <a:pt x="36" y="140"/>
                    <a:pt x="38" y="136"/>
                  </a:cubicBezTo>
                  <a:cubicBezTo>
                    <a:pt x="39" y="130"/>
                    <a:pt x="36" y="123"/>
                    <a:pt x="36" y="117"/>
                  </a:cubicBezTo>
                  <a:cubicBezTo>
                    <a:pt x="35" y="116"/>
                    <a:pt x="33" y="118"/>
                    <a:pt x="32" y="118"/>
                  </a:cubicBezTo>
                  <a:cubicBezTo>
                    <a:pt x="30" y="116"/>
                    <a:pt x="25" y="116"/>
                    <a:pt x="23" y="118"/>
                  </a:cubicBezTo>
                  <a:cubicBezTo>
                    <a:pt x="23" y="121"/>
                    <a:pt x="22" y="125"/>
                    <a:pt x="22" y="129"/>
                  </a:cubicBezTo>
                  <a:cubicBezTo>
                    <a:pt x="23" y="131"/>
                    <a:pt x="24" y="132"/>
                    <a:pt x="24" y="134"/>
                  </a:cubicBezTo>
                  <a:cubicBezTo>
                    <a:pt x="24" y="136"/>
                    <a:pt x="21" y="137"/>
                    <a:pt x="21" y="139"/>
                  </a:cubicBezTo>
                  <a:cubicBezTo>
                    <a:pt x="24" y="143"/>
                    <a:pt x="23" y="152"/>
                    <a:pt x="19" y="155"/>
                  </a:cubicBezTo>
                  <a:cubicBezTo>
                    <a:pt x="13" y="152"/>
                    <a:pt x="18" y="144"/>
                    <a:pt x="17" y="138"/>
                  </a:cubicBezTo>
                  <a:cubicBezTo>
                    <a:pt x="23" y="135"/>
                    <a:pt x="20" y="126"/>
                    <a:pt x="20" y="118"/>
                  </a:cubicBezTo>
                  <a:cubicBezTo>
                    <a:pt x="18" y="118"/>
                    <a:pt x="17" y="120"/>
                    <a:pt x="14" y="119"/>
                  </a:cubicBezTo>
                  <a:cubicBezTo>
                    <a:pt x="13" y="112"/>
                    <a:pt x="12" y="101"/>
                    <a:pt x="12" y="93"/>
                  </a:cubicBezTo>
                  <a:cubicBezTo>
                    <a:pt x="11" y="92"/>
                    <a:pt x="7" y="92"/>
                    <a:pt x="7" y="90"/>
                  </a:cubicBezTo>
                  <a:cubicBezTo>
                    <a:pt x="8" y="89"/>
                    <a:pt x="9" y="89"/>
                    <a:pt x="10" y="90"/>
                  </a:cubicBezTo>
                  <a:cubicBezTo>
                    <a:pt x="7" y="83"/>
                    <a:pt x="10" y="75"/>
                    <a:pt x="12" y="70"/>
                  </a:cubicBezTo>
                  <a:cubicBezTo>
                    <a:pt x="9" y="68"/>
                    <a:pt x="6" y="62"/>
                    <a:pt x="4" y="58"/>
                  </a:cubicBezTo>
                  <a:cubicBezTo>
                    <a:pt x="4" y="58"/>
                    <a:pt x="2" y="57"/>
                    <a:pt x="2" y="56"/>
                  </a:cubicBezTo>
                  <a:cubicBezTo>
                    <a:pt x="2" y="54"/>
                    <a:pt x="5" y="54"/>
                    <a:pt x="7" y="53"/>
                  </a:cubicBezTo>
                  <a:cubicBezTo>
                    <a:pt x="2" y="46"/>
                    <a:pt x="0" y="34"/>
                    <a:pt x="7" y="29"/>
                  </a:cubicBezTo>
                  <a:cubicBezTo>
                    <a:pt x="7" y="28"/>
                    <a:pt x="5" y="28"/>
                    <a:pt x="5" y="25"/>
                  </a:cubicBezTo>
                  <a:cubicBezTo>
                    <a:pt x="8" y="24"/>
                    <a:pt x="9" y="27"/>
                    <a:pt x="12" y="26"/>
                  </a:cubicBezTo>
                  <a:cubicBezTo>
                    <a:pt x="12" y="24"/>
                    <a:pt x="10" y="23"/>
                    <a:pt x="11" y="21"/>
                  </a:cubicBezTo>
                  <a:cubicBezTo>
                    <a:pt x="14" y="21"/>
                    <a:pt x="14" y="24"/>
                    <a:pt x="15" y="25"/>
                  </a:cubicBezTo>
                  <a:cubicBezTo>
                    <a:pt x="18" y="25"/>
                    <a:pt x="18" y="21"/>
                    <a:pt x="19" y="19"/>
                  </a:cubicBezTo>
                  <a:cubicBezTo>
                    <a:pt x="20" y="19"/>
                    <a:pt x="20" y="19"/>
                    <a:pt x="21" y="19"/>
                  </a:cubicBezTo>
                  <a:cubicBezTo>
                    <a:pt x="21" y="20"/>
                    <a:pt x="21" y="22"/>
                    <a:pt x="22" y="22"/>
                  </a:cubicBezTo>
                  <a:cubicBezTo>
                    <a:pt x="25" y="22"/>
                    <a:pt x="24" y="19"/>
                    <a:pt x="27" y="19"/>
                  </a:cubicBezTo>
                  <a:cubicBezTo>
                    <a:pt x="28" y="21"/>
                    <a:pt x="28" y="23"/>
                    <a:pt x="28" y="24"/>
                  </a:cubicBezTo>
                  <a:cubicBezTo>
                    <a:pt x="30" y="24"/>
                    <a:pt x="30" y="23"/>
                    <a:pt x="31" y="22"/>
                  </a:cubicBezTo>
                  <a:cubicBezTo>
                    <a:pt x="33" y="22"/>
                    <a:pt x="33" y="24"/>
                    <a:pt x="34" y="25"/>
                  </a:cubicBezTo>
                  <a:cubicBezTo>
                    <a:pt x="35" y="26"/>
                    <a:pt x="36" y="25"/>
                    <a:pt x="37" y="26"/>
                  </a:cubicBezTo>
                  <a:cubicBezTo>
                    <a:pt x="36" y="27"/>
                    <a:pt x="36" y="28"/>
                    <a:pt x="34" y="28"/>
                  </a:cubicBezTo>
                  <a:cubicBezTo>
                    <a:pt x="40" y="31"/>
                    <a:pt x="43" y="37"/>
                    <a:pt x="43" y="45"/>
                  </a:cubicBezTo>
                  <a:cubicBezTo>
                    <a:pt x="45" y="37"/>
                    <a:pt x="44" y="26"/>
                    <a:pt x="43" y="17"/>
                  </a:cubicBezTo>
                  <a:cubicBezTo>
                    <a:pt x="43" y="16"/>
                    <a:pt x="42" y="16"/>
                    <a:pt x="41" y="16"/>
                  </a:cubicBezTo>
                  <a:cubicBezTo>
                    <a:pt x="42" y="15"/>
                    <a:pt x="42" y="14"/>
                    <a:pt x="42" y="14"/>
                  </a:cubicBezTo>
                  <a:cubicBezTo>
                    <a:pt x="40" y="10"/>
                    <a:pt x="37" y="5"/>
                    <a:pt x="39" y="0"/>
                  </a:cubicBezTo>
                  <a:cubicBezTo>
                    <a:pt x="42" y="0"/>
                    <a:pt x="45" y="1"/>
                    <a:pt x="46" y="3"/>
                  </a:cubicBezTo>
                  <a:cubicBezTo>
                    <a:pt x="46" y="5"/>
                    <a:pt x="46" y="5"/>
                    <a:pt x="47" y="7"/>
                  </a:cubicBezTo>
                  <a:close/>
                  <a:moveTo>
                    <a:pt x="44" y="10"/>
                  </a:moveTo>
                  <a:cubicBezTo>
                    <a:pt x="46" y="7"/>
                    <a:pt x="45" y="2"/>
                    <a:pt x="40" y="2"/>
                  </a:cubicBezTo>
                  <a:cubicBezTo>
                    <a:pt x="40" y="6"/>
                    <a:pt x="41" y="9"/>
                    <a:pt x="44" y="10"/>
                  </a:cubicBezTo>
                  <a:close/>
                  <a:moveTo>
                    <a:pt x="24" y="25"/>
                  </a:moveTo>
                  <a:cubicBezTo>
                    <a:pt x="25" y="25"/>
                    <a:pt x="25" y="25"/>
                    <a:pt x="26" y="25"/>
                  </a:cubicBezTo>
                  <a:cubicBezTo>
                    <a:pt x="26" y="25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4"/>
                    <a:pt x="24" y="24"/>
                    <a:pt x="24" y="25"/>
                  </a:cubicBezTo>
                  <a:close/>
                  <a:moveTo>
                    <a:pt x="18" y="60"/>
                  </a:moveTo>
                  <a:cubicBezTo>
                    <a:pt x="26" y="63"/>
                    <a:pt x="35" y="58"/>
                    <a:pt x="39" y="52"/>
                  </a:cubicBezTo>
                  <a:cubicBezTo>
                    <a:pt x="39" y="52"/>
                    <a:pt x="39" y="51"/>
                    <a:pt x="39" y="50"/>
                  </a:cubicBezTo>
                  <a:cubicBezTo>
                    <a:pt x="46" y="38"/>
                    <a:pt x="35" y="24"/>
                    <a:pt x="19" y="26"/>
                  </a:cubicBezTo>
                  <a:cubicBezTo>
                    <a:pt x="18" y="27"/>
                    <a:pt x="17" y="28"/>
                    <a:pt x="16" y="29"/>
                  </a:cubicBezTo>
                  <a:cubicBezTo>
                    <a:pt x="16" y="29"/>
                    <a:pt x="16" y="28"/>
                    <a:pt x="15" y="28"/>
                  </a:cubicBezTo>
                  <a:cubicBezTo>
                    <a:pt x="14" y="31"/>
                    <a:pt x="12" y="28"/>
                    <a:pt x="11" y="29"/>
                  </a:cubicBezTo>
                  <a:cubicBezTo>
                    <a:pt x="11" y="31"/>
                    <a:pt x="14" y="30"/>
                    <a:pt x="13" y="32"/>
                  </a:cubicBezTo>
                  <a:cubicBezTo>
                    <a:pt x="6" y="34"/>
                    <a:pt x="4" y="47"/>
                    <a:pt x="9" y="52"/>
                  </a:cubicBezTo>
                  <a:cubicBezTo>
                    <a:pt x="9" y="53"/>
                    <a:pt x="11" y="52"/>
                    <a:pt x="11" y="53"/>
                  </a:cubicBezTo>
                  <a:cubicBezTo>
                    <a:pt x="11" y="57"/>
                    <a:pt x="16" y="57"/>
                    <a:pt x="18" y="60"/>
                  </a:cubicBezTo>
                  <a:close/>
                  <a:moveTo>
                    <a:pt x="4" y="41"/>
                  </a:moveTo>
                  <a:cubicBezTo>
                    <a:pt x="6" y="38"/>
                    <a:pt x="7" y="32"/>
                    <a:pt x="9" y="30"/>
                  </a:cubicBezTo>
                  <a:cubicBezTo>
                    <a:pt x="7" y="33"/>
                    <a:pt x="3" y="35"/>
                    <a:pt x="4" y="41"/>
                  </a:cubicBezTo>
                  <a:close/>
                  <a:moveTo>
                    <a:pt x="37" y="58"/>
                  </a:moveTo>
                  <a:cubicBezTo>
                    <a:pt x="37" y="59"/>
                    <a:pt x="39" y="60"/>
                    <a:pt x="39" y="61"/>
                  </a:cubicBezTo>
                  <a:cubicBezTo>
                    <a:pt x="41" y="58"/>
                    <a:pt x="44" y="56"/>
                    <a:pt x="45" y="52"/>
                  </a:cubicBezTo>
                  <a:cubicBezTo>
                    <a:pt x="41" y="48"/>
                    <a:pt x="40" y="57"/>
                    <a:pt x="37" y="58"/>
                  </a:cubicBezTo>
                  <a:close/>
                  <a:moveTo>
                    <a:pt x="6" y="57"/>
                  </a:moveTo>
                  <a:cubicBezTo>
                    <a:pt x="7" y="61"/>
                    <a:pt x="9" y="64"/>
                    <a:pt x="13" y="66"/>
                  </a:cubicBezTo>
                  <a:cubicBezTo>
                    <a:pt x="13" y="65"/>
                    <a:pt x="13" y="62"/>
                    <a:pt x="14" y="60"/>
                  </a:cubicBezTo>
                  <a:cubicBezTo>
                    <a:pt x="11" y="59"/>
                    <a:pt x="9" y="53"/>
                    <a:pt x="6" y="57"/>
                  </a:cubicBezTo>
                  <a:close/>
                  <a:moveTo>
                    <a:pt x="37" y="62"/>
                  </a:moveTo>
                  <a:cubicBezTo>
                    <a:pt x="34" y="56"/>
                    <a:pt x="23" y="68"/>
                    <a:pt x="17" y="61"/>
                  </a:cubicBezTo>
                  <a:cubicBezTo>
                    <a:pt x="12" y="69"/>
                    <a:pt x="9" y="82"/>
                    <a:pt x="12" y="90"/>
                  </a:cubicBezTo>
                  <a:cubicBezTo>
                    <a:pt x="22" y="92"/>
                    <a:pt x="34" y="91"/>
                    <a:pt x="43" y="88"/>
                  </a:cubicBezTo>
                  <a:cubicBezTo>
                    <a:pt x="43" y="79"/>
                    <a:pt x="42" y="68"/>
                    <a:pt x="37" y="62"/>
                  </a:cubicBezTo>
                  <a:close/>
                  <a:moveTo>
                    <a:pt x="15" y="93"/>
                  </a:moveTo>
                  <a:cubicBezTo>
                    <a:pt x="15" y="94"/>
                    <a:pt x="15" y="95"/>
                    <a:pt x="14" y="95"/>
                  </a:cubicBezTo>
                  <a:cubicBezTo>
                    <a:pt x="21" y="99"/>
                    <a:pt x="33" y="97"/>
                    <a:pt x="40" y="95"/>
                  </a:cubicBezTo>
                  <a:cubicBezTo>
                    <a:pt x="40" y="94"/>
                    <a:pt x="39" y="93"/>
                    <a:pt x="40" y="92"/>
                  </a:cubicBezTo>
                  <a:cubicBezTo>
                    <a:pt x="31" y="93"/>
                    <a:pt x="23" y="94"/>
                    <a:pt x="15" y="93"/>
                  </a:cubicBezTo>
                  <a:close/>
                  <a:moveTo>
                    <a:pt x="15" y="99"/>
                  </a:moveTo>
                  <a:cubicBezTo>
                    <a:pt x="14" y="104"/>
                    <a:pt x="15" y="112"/>
                    <a:pt x="16" y="116"/>
                  </a:cubicBezTo>
                  <a:cubicBezTo>
                    <a:pt x="19" y="116"/>
                    <a:pt x="20" y="115"/>
                    <a:pt x="22" y="113"/>
                  </a:cubicBezTo>
                  <a:cubicBezTo>
                    <a:pt x="24" y="114"/>
                    <a:pt x="26" y="116"/>
                    <a:pt x="27" y="114"/>
                  </a:cubicBezTo>
                  <a:cubicBezTo>
                    <a:pt x="27" y="111"/>
                    <a:pt x="28" y="109"/>
                    <a:pt x="27" y="107"/>
                  </a:cubicBezTo>
                  <a:cubicBezTo>
                    <a:pt x="28" y="107"/>
                    <a:pt x="28" y="106"/>
                    <a:pt x="29" y="106"/>
                  </a:cubicBezTo>
                  <a:cubicBezTo>
                    <a:pt x="31" y="108"/>
                    <a:pt x="31" y="112"/>
                    <a:pt x="33" y="115"/>
                  </a:cubicBezTo>
                  <a:cubicBezTo>
                    <a:pt x="36" y="113"/>
                    <a:pt x="41" y="113"/>
                    <a:pt x="44" y="110"/>
                  </a:cubicBezTo>
                  <a:cubicBezTo>
                    <a:pt x="42" y="106"/>
                    <a:pt x="43" y="101"/>
                    <a:pt x="40" y="97"/>
                  </a:cubicBezTo>
                  <a:cubicBezTo>
                    <a:pt x="33" y="100"/>
                    <a:pt x="22" y="101"/>
                    <a:pt x="15" y="99"/>
                  </a:cubicBezTo>
                  <a:close/>
                  <a:moveTo>
                    <a:pt x="19" y="151"/>
                  </a:moveTo>
                  <a:cubicBezTo>
                    <a:pt x="21" y="149"/>
                    <a:pt x="22" y="144"/>
                    <a:pt x="20" y="142"/>
                  </a:cubicBezTo>
                  <a:cubicBezTo>
                    <a:pt x="18" y="144"/>
                    <a:pt x="18" y="148"/>
                    <a:pt x="19" y="151"/>
                  </a:cubicBezTo>
                  <a:close/>
                  <a:moveTo>
                    <a:pt x="40" y="149"/>
                  </a:moveTo>
                  <a:cubicBezTo>
                    <a:pt x="41" y="147"/>
                    <a:pt x="41" y="143"/>
                    <a:pt x="39" y="142"/>
                  </a:cubicBezTo>
                  <a:cubicBezTo>
                    <a:pt x="38" y="145"/>
                    <a:pt x="39" y="147"/>
                    <a:pt x="40" y="14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" name="Freeform 269"/>
            <p:cNvSpPr>
              <a:spLocks/>
            </p:cNvSpPr>
            <p:nvPr/>
          </p:nvSpPr>
          <p:spPr bwMode="auto">
            <a:xfrm>
              <a:off x="4156948" y="2384571"/>
              <a:ext cx="19755" cy="32537"/>
            </a:xfrm>
            <a:custGeom>
              <a:avLst/>
              <a:gdLst>
                <a:gd name="T0" fmla="*/ 0 w 7"/>
                <a:gd name="T1" fmla="*/ 8 h 12"/>
                <a:gd name="T2" fmla="*/ 0 w 7"/>
                <a:gd name="T3" fmla="*/ 5 h 12"/>
                <a:gd name="T4" fmla="*/ 0 w 7"/>
                <a:gd name="T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0" y="7"/>
                    <a:pt x="0" y="7"/>
                    <a:pt x="0" y="5"/>
                  </a:cubicBezTo>
                  <a:cubicBezTo>
                    <a:pt x="5" y="0"/>
                    <a:pt x="7" y="12"/>
                    <a:pt x="0" y="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4" name="Freeform 270"/>
            <p:cNvSpPr>
              <a:spLocks/>
            </p:cNvSpPr>
            <p:nvPr/>
          </p:nvSpPr>
          <p:spPr bwMode="auto">
            <a:xfrm>
              <a:off x="4120924" y="2397353"/>
              <a:ext cx="22079" cy="16269"/>
            </a:xfrm>
            <a:custGeom>
              <a:avLst/>
              <a:gdLst>
                <a:gd name="T0" fmla="*/ 4 w 8"/>
                <a:gd name="T1" fmla="*/ 6 h 6"/>
                <a:gd name="T2" fmla="*/ 1 w 8"/>
                <a:gd name="T3" fmla="*/ 6 h 6"/>
                <a:gd name="T4" fmla="*/ 0 w 8"/>
                <a:gd name="T5" fmla="*/ 3 h 6"/>
                <a:gd name="T6" fmla="*/ 4 w 8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3" y="6"/>
                    <a:pt x="2" y="6"/>
                    <a:pt x="1" y="6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3" y="0"/>
                    <a:pt x="8" y="3"/>
                    <a:pt x="4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Freeform 271"/>
            <p:cNvSpPr>
              <a:spLocks noEditPoints="1"/>
            </p:cNvSpPr>
            <p:nvPr/>
          </p:nvSpPr>
          <p:spPr bwMode="auto">
            <a:xfrm>
              <a:off x="4116276" y="2413622"/>
              <a:ext cx="68561" cy="49968"/>
            </a:xfrm>
            <a:custGeom>
              <a:avLst/>
              <a:gdLst>
                <a:gd name="T0" fmla="*/ 25 w 25"/>
                <a:gd name="T1" fmla="*/ 1 h 18"/>
                <a:gd name="T2" fmla="*/ 18 w 25"/>
                <a:gd name="T3" fmla="*/ 14 h 18"/>
                <a:gd name="T4" fmla="*/ 1 w 25"/>
                <a:gd name="T5" fmla="*/ 8 h 18"/>
                <a:gd name="T6" fmla="*/ 1 w 25"/>
                <a:gd name="T7" fmla="*/ 4 h 18"/>
                <a:gd name="T8" fmla="*/ 19 w 25"/>
                <a:gd name="T9" fmla="*/ 4 h 18"/>
                <a:gd name="T10" fmla="*/ 25 w 25"/>
                <a:gd name="T11" fmla="*/ 1 h 18"/>
                <a:gd name="T12" fmla="*/ 7 w 25"/>
                <a:gd name="T13" fmla="*/ 9 h 18"/>
                <a:gd name="T14" fmla="*/ 19 w 25"/>
                <a:gd name="T15" fmla="*/ 9 h 18"/>
                <a:gd name="T16" fmla="*/ 7 w 25"/>
                <a:gd name="T1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8">
                  <a:moveTo>
                    <a:pt x="25" y="1"/>
                  </a:moveTo>
                  <a:cubicBezTo>
                    <a:pt x="23" y="6"/>
                    <a:pt x="20" y="10"/>
                    <a:pt x="18" y="14"/>
                  </a:cubicBezTo>
                  <a:cubicBezTo>
                    <a:pt x="9" y="18"/>
                    <a:pt x="6" y="10"/>
                    <a:pt x="1" y="8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7" y="4"/>
                    <a:pt x="14" y="10"/>
                    <a:pt x="19" y="4"/>
                  </a:cubicBezTo>
                  <a:cubicBezTo>
                    <a:pt x="20" y="3"/>
                    <a:pt x="23" y="0"/>
                    <a:pt x="25" y="1"/>
                  </a:cubicBezTo>
                  <a:close/>
                  <a:moveTo>
                    <a:pt x="7" y="9"/>
                  </a:moveTo>
                  <a:cubicBezTo>
                    <a:pt x="9" y="13"/>
                    <a:pt x="18" y="13"/>
                    <a:pt x="19" y="9"/>
                  </a:cubicBezTo>
                  <a:cubicBezTo>
                    <a:pt x="16" y="9"/>
                    <a:pt x="11" y="10"/>
                    <a:pt x="7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6" name="Freeform 272"/>
            <p:cNvSpPr>
              <a:spLocks noEditPoints="1"/>
            </p:cNvSpPr>
            <p:nvPr/>
          </p:nvSpPr>
          <p:spPr bwMode="auto">
            <a:xfrm>
              <a:off x="4088387" y="2304389"/>
              <a:ext cx="38348" cy="142932"/>
            </a:xfrm>
            <a:custGeom>
              <a:avLst/>
              <a:gdLst>
                <a:gd name="T0" fmla="*/ 4 w 14"/>
                <a:gd name="T1" fmla="*/ 18 h 52"/>
                <a:gd name="T2" fmla="*/ 1 w 14"/>
                <a:gd name="T3" fmla="*/ 39 h 52"/>
                <a:gd name="T4" fmla="*/ 2 w 14"/>
                <a:gd name="T5" fmla="*/ 52 h 52"/>
                <a:gd name="T6" fmla="*/ 0 w 14"/>
                <a:gd name="T7" fmla="*/ 48 h 52"/>
                <a:gd name="T8" fmla="*/ 1 w 14"/>
                <a:gd name="T9" fmla="*/ 30 h 52"/>
                <a:gd name="T10" fmla="*/ 3 w 14"/>
                <a:gd name="T11" fmla="*/ 15 h 52"/>
                <a:gd name="T12" fmla="*/ 3 w 14"/>
                <a:gd name="T13" fmla="*/ 4 h 52"/>
                <a:gd name="T14" fmla="*/ 6 w 14"/>
                <a:gd name="T15" fmla="*/ 5 h 52"/>
                <a:gd name="T16" fmla="*/ 13 w 14"/>
                <a:gd name="T17" fmla="*/ 4 h 52"/>
                <a:gd name="T18" fmla="*/ 4 w 14"/>
                <a:gd name="T19" fmla="*/ 18 h 52"/>
                <a:gd name="T20" fmla="*/ 7 w 14"/>
                <a:gd name="T21" fmla="*/ 9 h 52"/>
                <a:gd name="T22" fmla="*/ 10 w 14"/>
                <a:gd name="T23" fmla="*/ 5 h 52"/>
                <a:gd name="T24" fmla="*/ 7 w 14"/>
                <a:gd name="T25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52">
                  <a:moveTo>
                    <a:pt x="4" y="18"/>
                  </a:moveTo>
                  <a:cubicBezTo>
                    <a:pt x="3" y="24"/>
                    <a:pt x="1" y="32"/>
                    <a:pt x="1" y="39"/>
                  </a:cubicBezTo>
                  <a:cubicBezTo>
                    <a:pt x="1" y="44"/>
                    <a:pt x="4" y="49"/>
                    <a:pt x="2" y="52"/>
                  </a:cubicBezTo>
                  <a:cubicBezTo>
                    <a:pt x="0" y="52"/>
                    <a:pt x="1" y="49"/>
                    <a:pt x="0" y="48"/>
                  </a:cubicBezTo>
                  <a:cubicBezTo>
                    <a:pt x="0" y="41"/>
                    <a:pt x="0" y="37"/>
                    <a:pt x="1" y="30"/>
                  </a:cubicBezTo>
                  <a:cubicBezTo>
                    <a:pt x="1" y="25"/>
                    <a:pt x="3" y="18"/>
                    <a:pt x="3" y="15"/>
                  </a:cubicBezTo>
                  <a:cubicBezTo>
                    <a:pt x="2" y="12"/>
                    <a:pt x="0" y="8"/>
                    <a:pt x="3" y="4"/>
                  </a:cubicBezTo>
                  <a:cubicBezTo>
                    <a:pt x="4" y="4"/>
                    <a:pt x="5" y="4"/>
                    <a:pt x="6" y="5"/>
                  </a:cubicBezTo>
                  <a:cubicBezTo>
                    <a:pt x="6" y="2"/>
                    <a:pt x="12" y="0"/>
                    <a:pt x="13" y="4"/>
                  </a:cubicBezTo>
                  <a:cubicBezTo>
                    <a:pt x="14" y="8"/>
                    <a:pt x="6" y="15"/>
                    <a:pt x="4" y="18"/>
                  </a:cubicBezTo>
                  <a:close/>
                  <a:moveTo>
                    <a:pt x="7" y="9"/>
                  </a:moveTo>
                  <a:cubicBezTo>
                    <a:pt x="9" y="8"/>
                    <a:pt x="9" y="6"/>
                    <a:pt x="10" y="5"/>
                  </a:cubicBezTo>
                  <a:cubicBezTo>
                    <a:pt x="8" y="4"/>
                    <a:pt x="8" y="7"/>
                    <a:pt x="7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7" name="Freeform 273"/>
            <p:cNvSpPr>
              <a:spLocks/>
            </p:cNvSpPr>
            <p:nvPr/>
          </p:nvSpPr>
          <p:spPr bwMode="auto">
            <a:xfrm>
              <a:off x="3893162" y="2661139"/>
              <a:ext cx="348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8" name="Freeform 274"/>
            <p:cNvSpPr>
              <a:spLocks noEditPoints="1"/>
            </p:cNvSpPr>
            <p:nvPr/>
          </p:nvSpPr>
          <p:spPr bwMode="auto">
            <a:xfrm>
              <a:off x="3854814" y="2483345"/>
              <a:ext cx="187090" cy="183603"/>
            </a:xfrm>
            <a:custGeom>
              <a:avLst/>
              <a:gdLst>
                <a:gd name="T0" fmla="*/ 55 w 68"/>
                <a:gd name="T1" fmla="*/ 42 h 67"/>
                <a:gd name="T2" fmla="*/ 44 w 68"/>
                <a:gd name="T3" fmla="*/ 62 h 67"/>
                <a:gd name="T4" fmla="*/ 36 w 68"/>
                <a:gd name="T5" fmla="*/ 66 h 67"/>
                <a:gd name="T6" fmla="*/ 11 w 68"/>
                <a:gd name="T7" fmla="*/ 63 h 67"/>
                <a:gd name="T8" fmla="*/ 21 w 68"/>
                <a:gd name="T9" fmla="*/ 62 h 67"/>
                <a:gd name="T10" fmla="*/ 28 w 68"/>
                <a:gd name="T11" fmla="*/ 52 h 67"/>
                <a:gd name="T12" fmla="*/ 0 w 68"/>
                <a:gd name="T13" fmla="*/ 36 h 67"/>
                <a:gd name="T14" fmla="*/ 32 w 68"/>
                <a:gd name="T15" fmla="*/ 6 h 67"/>
                <a:gd name="T16" fmla="*/ 41 w 68"/>
                <a:gd name="T17" fmla="*/ 5 h 67"/>
                <a:gd name="T18" fmla="*/ 18 w 68"/>
                <a:gd name="T19" fmla="*/ 9 h 67"/>
                <a:gd name="T20" fmla="*/ 17 w 68"/>
                <a:gd name="T21" fmla="*/ 8 h 67"/>
                <a:gd name="T22" fmla="*/ 45 w 68"/>
                <a:gd name="T23" fmla="*/ 35 h 67"/>
                <a:gd name="T24" fmla="*/ 33 w 68"/>
                <a:gd name="T25" fmla="*/ 47 h 67"/>
                <a:gd name="T26" fmla="*/ 49 w 68"/>
                <a:gd name="T27" fmla="*/ 42 h 67"/>
                <a:gd name="T28" fmla="*/ 52 w 68"/>
                <a:gd name="T29" fmla="*/ 41 h 67"/>
                <a:gd name="T30" fmla="*/ 56 w 68"/>
                <a:gd name="T31" fmla="*/ 29 h 67"/>
                <a:gd name="T32" fmla="*/ 53 w 68"/>
                <a:gd name="T33" fmla="*/ 24 h 67"/>
                <a:gd name="T34" fmla="*/ 44 w 68"/>
                <a:gd name="T35" fmla="*/ 17 h 67"/>
                <a:gd name="T36" fmla="*/ 36 w 68"/>
                <a:gd name="T37" fmla="*/ 7 h 67"/>
                <a:gd name="T38" fmla="*/ 29 w 68"/>
                <a:gd name="T39" fmla="*/ 10 h 67"/>
                <a:gd name="T40" fmla="*/ 15 w 68"/>
                <a:gd name="T41" fmla="*/ 16 h 67"/>
                <a:gd name="T42" fmla="*/ 12 w 68"/>
                <a:gd name="T43" fmla="*/ 30 h 67"/>
                <a:gd name="T44" fmla="*/ 15 w 68"/>
                <a:gd name="T45" fmla="*/ 42 h 67"/>
                <a:gd name="T46" fmla="*/ 22 w 68"/>
                <a:gd name="T47" fmla="*/ 48 h 67"/>
                <a:gd name="T48" fmla="*/ 26 w 68"/>
                <a:gd name="T49" fmla="*/ 48 h 67"/>
                <a:gd name="T50" fmla="*/ 19 w 68"/>
                <a:gd name="T51" fmla="*/ 35 h 67"/>
                <a:gd name="T52" fmla="*/ 19 w 68"/>
                <a:gd name="T53" fmla="*/ 27 h 67"/>
                <a:gd name="T54" fmla="*/ 21 w 68"/>
                <a:gd name="T55" fmla="*/ 24 h 67"/>
                <a:gd name="T56" fmla="*/ 27 w 68"/>
                <a:gd name="T57" fmla="*/ 19 h 67"/>
                <a:gd name="T58" fmla="*/ 31 w 68"/>
                <a:gd name="T59" fmla="*/ 18 h 67"/>
                <a:gd name="T60" fmla="*/ 33 w 68"/>
                <a:gd name="T61" fmla="*/ 31 h 67"/>
                <a:gd name="T62" fmla="*/ 40 w 68"/>
                <a:gd name="T63" fmla="*/ 25 h 67"/>
                <a:gd name="T64" fmla="*/ 41 w 68"/>
                <a:gd name="T65" fmla="*/ 34 h 67"/>
                <a:gd name="T66" fmla="*/ 45 w 68"/>
                <a:gd name="T67" fmla="*/ 38 h 67"/>
                <a:gd name="T68" fmla="*/ 47 w 68"/>
                <a:gd name="T69" fmla="*/ 14 h 67"/>
                <a:gd name="T70" fmla="*/ 53 w 68"/>
                <a:gd name="T71" fmla="*/ 16 h 67"/>
                <a:gd name="T72" fmla="*/ 13 w 68"/>
                <a:gd name="T73" fmla="*/ 14 h 67"/>
                <a:gd name="T74" fmla="*/ 51 w 68"/>
                <a:gd name="T75" fmla="*/ 27 h 67"/>
                <a:gd name="T76" fmla="*/ 32 w 68"/>
                <a:gd name="T77" fmla="*/ 30 h 67"/>
                <a:gd name="T78" fmla="*/ 7 w 68"/>
                <a:gd name="T79" fmla="*/ 21 h 67"/>
                <a:gd name="T80" fmla="*/ 60 w 68"/>
                <a:gd name="T81" fmla="*/ 31 h 67"/>
                <a:gd name="T82" fmla="*/ 63 w 68"/>
                <a:gd name="T83" fmla="*/ 31 h 67"/>
                <a:gd name="T84" fmla="*/ 12 w 68"/>
                <a:gd name="T85" fmla="*/ 29 h 67"/>
                <a:gd name="T86" fmla="*/ 5 w 68"/>
                <a:gd name="T87" fmla="*/ 30 h 67"/>
                <a:gd name="T88" fmla="*/ 32 w 68"/>
                <a:gd name="T89" fmla="*/ 42 h 67"/>
                <a:gd name="T90" fmla="*/ 1 w 68"/>
                <a:gd name="T91" fmla="*/ 36 h 67"/>
                <a:gd name="T92" fmla="*/ 27 w 68"/>
                <a:gd name="T93" fmla="*/ 40 h 67"/>
                <a:gd name="T94" fmla="*/ 53 w 68"/>
                <a:gd name="T95" fmla="*/ 46 h 67"/>
                <a:gd name="T96" fmla="*/ 8 w 68"/>
                <a:gd name="T97" fmla="*/ 44 h 67"/>
                <a:gd name="T98" fmla="*/ 10 w 68"/>
                <a:gd name="T99" fmla="*/ 45 h 67"/>
                <a:gd name="T100" fmla="*/ 40 w 68"/>
                <a:gd name="T101" fmla="*/ 50 h 67"/>
                <a:gd name="T102" fmla="*/ 19 w 68"/>
                <a:gd name="T103" fmla="*/ 51 h 67"/>
                <a:gd name="T104" fmla="*/ 30 w 68"/>
                <a:gd name="T105" fmla="*/ 62 h 67"/>
                <a:gd name="T106" fmla="*/ 22 w 68"/>
                <a:gd name="T10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48" y="12"/>
                  </a:moveTo>
                  <a:cubicBezTo>
                    <a:pt x="52" y="10"/>
                    <a:pt x="58" y="13"/>
                    <a:pt x="60" y="16"/>
                  </a:cubicBezTo>
                  <a:cubicBezTo>
                    <a:pt x="60" y="19"/>
                    <a:pt x="60" y="22"/>
                    <a:pt x="58" y="25"/>
                  </a:cubicBezTo>
                  <a:cubicBezTo>
                    <a:pt x="59" y="26"/>
                    <a:pt x="60" y="27"/>
                    <a:pt x="61" y="28"/>
                  </a:cubicBezTo>
                  <a:cubicBezTo>
                    <a:pt x="68" y="31"/>
                    <a:pt x="60" y="42"/>
                    <a:pt x="55" y="42"/>
                  </a:cubicBezTo>
                  <a:cubicBezTo>
                    <a:pt x="57" y="43"/>
                    <a:pt x="57" y="48"/>
                    <a:pt x="54" y="50"/>
                  </a:cubicBezTo>
                  <a:cubicBezTo>
                    <a:pt x="52" y="57"/>
                    <a:pt x="42" y="53"/>
                    <a:pt x="37" y="51"/>
                  </a:cubicBezTo>
                  <a:cubicBezTo>
                    <a:pt x="35" y="52"/>
                    <a:pt x="33" y="52"/>
                    <a:pt x="32" y="53"/>
                  </a:cubicBezTo>
                  <a:cubicBezTo>
                    <a:pt x="32" y="56"/>
                    <a:pt x="31" y="59"/>
                    <a:pt x="32" y="62"/>
                  </a:cubicBezTo>
                  <a:cubicBezTo>
                    <a:pt x="36" y="62"/>
                    <a:pt x="39" y="61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2"/>
                    <a:pt x="47" y="62"/>
                    <a:pt x="47" y="63"/>
                  </a:cubicBezTo>
                  <a:cubicBezTo>
                    <a:pt x="46" y="64"/>
                    <a:pt x="44" y="63"/>
                    <a:pt x="43" y="64"/>
                  </a:cubicBezTo>
                  <a:cubicBezTo>
                    <a:pt x="43" y="65"/>
                    <a:pt x="44" y="64"/>
                    <a:pt x="44" y="65"/>
                  </a:cubicBezTo>
                  <a:cubicBezTo>
                    <a:pt x="42" y="67"/>
                    <a:pt x="38" y="65"/>
                    <a:pt x="36" y="66"/>
                  </a:cubicBezTo>
                  <a:cubicBezTo>
                    <a:pt x="31" y="66"/>
                    <a:pt x="27" y="66"/>
                    <a:pt x="22" y="67"/>
                  </a:cubicBezTo>
                  <a:cubicBezTo>
                    <a:pt x="20" y="66"/>
                    <a:pt x="18" y="66"/>
                    <a:pt x="17" y="65"/>
                  </a:cubicBezTo>
                  <a:cubicBezTo>
                    <a:pt x="17" y="65"/>
                    <a:pt x="17" y="65"/>
                    <a:pt x="17" y="64"/>
                  </a:cubicBezTo>
                  <a:cubicBezTo>
                    <a:pt x="16" y="63"/>
                    <a:pt x="14" y="65"/>
                    <a:pt x="13" y="63"/>
                  </a:cubicBezTo>
                  <a:cubicBezTo>
                    <a:pt x="12" y="63"/>
                    <a:pt x="11" y="63"/>
                    <a:pt x="11" y="63"/>
                  </a:cubicBezTo>
                  <a:cubicBezTo>
                    <a:pt x="12" y="62"/>
                    <a:pt x="15" y="63"/>
                    <a:pt x="18" y="63"/>
                  </a:cubicBezTo>
                  <a:cubicBezTo>
                    <a:pt x="17" y="63"/>
                    <a:pt x="16" y="63"/>
                    <a:pt x="15" y="63"/>
                  </a:cubicBezTo>
                  <a:cubicBezTo>
                    <a:pt x="16" y="64"/>
                    <a:pt x="17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2"/>
                    <a:pt x="20" y="62"/>
                    <a:pt x="21" y="62"/>
                  </a:cubicBezTo>
                  <a:cubicBezTo>
                    <a:pt x="21" y="63"/>
                    <a:pt x="20" y="62"/>
                    <a:pt x="20" y="63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2" y="63"/>
                    <a:pt x="21" y="63"/>
                    <a:pt x="21" y="62"/>
                  </a:cubicBezTo>
                  <a:cubicBezTo>
                    <a:pt x="23" y="62"/>
                    <a:pt x="26" y="62"/>
                    <a:pt x="28" y="62"/>
                  </a:cubicBezTo>
                  <a:cubicBezTo>
                    <a:pt x="28" y="59"/>
                    <a:pt x="28" y="56"/>
                    <a:pt x="28" y="52"/>
                  </a:cubicBezTo>
                  <a:cubicBezTo>
                    <a:pt x="26" y="49"/>
                    <a:pt x="23" y="52"/>
                    <a:pt x="20" y="52"/>
                  </a:cubicBezTo>
                  <a:cubicBezTo>
                    <a:pt x="15" y="54"/>
                    <a:pt x="10" y="52"/>
                    <a:pt x="7" y="48"/>
                  </a:cubicBezTo>
                  <a:cubicBezTo>
                    <a:pt x="8" y="47"/>
                    <a:pt x="7" y="46"/>
                    <a:pt x="6" y="45"/>
                  </a:cubicBezTo>
                  <a:cubicBezTo>
                    <a:pt x="5" y="44"/>
                    <a:pt x="5" y="43"/>
                    <a:pt x="4" y="42"/>
                  </a:cubicBezTo>
                  <a:cubicBezTo>
                    <a:pt x="3" y="40"/>
                    <a:pt x="0" y="39"/>
                    <a:pt x="0" y="36"/>
                  </a:cubicBezTo>
                  <a:cubicBezTo>
                    <a:pt x="0" y="32"/>
                    <a:pt x="4" y="30"/>
                    <a:pt x="6" y="28"/>
                  </a:cubicBezTo>
                  <a:cubicBezTo>
                    <a:pt x="6" y="28"/>
                    <a:pt x="6" y="27"/>
                    <a:pt x="7" y="27"/>
                  </a:cubicBezTo>
                  <a:cubicBezTo>
                    <a:pt x="6" y="26"/>
                    <a:pt x="6" y="24"/>
                    <a:pt x="5" y="23"/>
                  </a:cubicBezTo>
                  <a:cubicBezTo>
                    <a:pt x="6" y="17"/>
                    <a:pt x="11" y="15"/>
                    <a:pt x="14" y="12"/>
                  </a:cubicBezTo>
                  <a:cubicBezTo>
                    <a:pt x="15" y="3"/>
                    <a:pt x="27" y="0"/>
                    <a:pt x="32" y="6"/>
                  </a:cubicBezTo>
                  <a:cubicBezTo>
                    <a:pt x="35" y="6"/>
                    <a:pt x="40" y="3"/>
                    <a:pt x="43" y="4"/>
                  </a:cubicBezTo>
                  <a:cubicBezTo>
                    <a:pt x="47" y="4"/>
                    <a:pt x="48" y="8"/>
                    <a:pt x="48" y="12"/>
                  </a:cubicBezTo>
                  <a:close/>
                  <a:moveTo>
                    <a:pt x="41" y="5"/>
                  </a:moveTo>
                  <a:cubicBezTo>
                    <a:pt x="45" y="6"/>
                    <a:pt x="45" y="9"/>
                    <a:pt x="47" y="11"/>
                  </a:cubicBezTo>
                  <a:cubicBezTo>
                    <a:pt x="47" y="8"/>
                    <a:pt x="45" y="4"/>
                    <a:pt x="41" y="5"/>
                  </a:cubicBezTo>
                  <a:close/>
                  <a:moveTo>
                    <a:pt x="41" y="7"/>
                  </a:moveTo>
                  <a:cubicBezTo>
                    <a:pt x="41" y="7"/>
                    <a:pt x="41" y="6"/>
                    <a:pt x="40" y="7"/>
                  </a:cubicBezTo>
                  <a:cubicBezTo>
                    <a:pt x="41" y="6"/>
                    <a:pt x="41" y="7"/>
                    <a:pt x="41" y="7"/>
                  </a:cubicBezTo>
                  <a:close/>
                  <a:moveTo>
                    <a:pt x="24" y="5"/>
                  </a:moveTo>
                  <a:cubicBezTo>
                    <a:pt x="21" y="6"/>
                    <a:pt x="18" y="6"/>
                    <a:pt x="18" y="9"/>
                  </a:cubicBezTo>
                  <a:cubicBezTo>
                    <a:pt x="20" y="7"/>
                    <a:pt x="23" y="6"/>
                    <a:pt x="26" y="6"/>
                  </a:cubicBezTo>
                  <a:cubicBezTo>
                    <a:pt x="26" y="6"/>
                    <a:pt x="25" y="6"/>
                    <a:pt x="26" y="6"/>
                  </a:cubicBezTo>
                  <a:cubicBezTo>
                    <a:pt x="26" y="6"/>
                    <a:pt x="28" y="6"/>
                    <a:pt x="29" y="6"/>
                  </a:cubicBezTo>
                  <a:cubicBezTo>
                    <a:pt x="27" y="4"/>
                    <a:pt x="25" y="5"/>
                    <a:pt x="24" y="5"/>
                  </a:cubicBezTo>
                  <a:close/>
                  <a:moveTo>
                    <a:pt x="17" y="8"/>
                  </a:moveTo>
                  <a:cubicBezTo>
                    <a:pt x="18" y="7"/>
                    <a:pt x="20" y="5"/>
                    <a:pt x="21" y="4"/>
                  </a:cubicBezTo>
                  <a:cubicBezTo>
                    <a:pt x="19" y="5"/>
                    <a:pt x="17" y="6"/>
                    <a:pt x="17" y="8"/>
                  </a:cubicBezTo>
                  <a:close/>
                  <a:moveTo>
                    <a:pt x="45" y="38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6"/>
                    <a:pt x="45" y="35"/>
                  </a:cubicBezTo>
                  <a:cubicBezTo>
                    <a:pt x="46" y="34"/>
                    <a:pt x="46" y="35"/>
                    <a:pt x="47" y="35"/>
                  </a:cubicBezTo>
                  <a:cubicBezTo>
                    <a:pt x="47" y="37"/>
                    <a:pt x="47" y="40"/>
                    <a:pt x="48" y="41"/>
                  </a:cubicBezTo>
                  <a:cubicBezTo>
                    <a:pt x="48" y="41"/>
                    <a:pt x="48" y="42"/>
                    <a:pt x="47" y="42"/>
                  </a:cubicBezTo>
                  <a:cubicBezTo>
                    <a:pt x="47" y="41"/>
                    <a:pt x="46" y="41"/>
                    <a:pt x="46" y="40"/>
                  </a:cubicBezTo>
                  <a:cubicBezTo>
                    <a:pt x="41" y="42"/>
                    <a:pt x="37" y="45"/>
                    <a:pt x="33" y="47"/>
                  </a:cubicBezTo>
                  <a:cubicBezTo>
                    <a:pt x="32" y="47"/>
                    <a:pt x="32" y="49"/>
                    <a:pt x="32" y="51"/>
                  </a:cubicBezTo>
                  <a:cubicBezTo>
                    <a:pt x="35" y="51"/>
                    <a:pt x="36" y="49"/>
                    <a:pt x="37" y="48"/>
                  </a:cubicBezTo>
                  <a:cubicBezTo>
                    <a:pt x="43" y="51"/>
                    <a:pt x="50" y="49"/>
                    <a:pt x="52" y="45"/>
                  </a:cubicBezTo>
                  <a:cubicBezTo>
                    <a:pt x="51" y="45"/>
                    <a:pt x="51" y="44"/>
                    <a:pt x="49" y="43"/>
                  </a:cubicBezTo>
                  <a:cubicBezTo>
                    <a:pt x="49" y="46"/>
                    <a:pt x="47" y="42"/>
                    <a:pt x="49" y="42"/>
                  </a:cubicBezTo>
                  <a:cubicBezTo>
                    <a:pt x="50" y="42"/>
                    <a:pt x="50" y="43"/>
                    <a:pt x="51" y="43"/>
                  </a:cubicBezTo>
                  <a:cubicBezTo>
                    <a:pt x="51" y="43"/>
                    <a:pt x="51" y="42"/>
                    <a:pt x="52" y="42"/>
                  </a:cubicBezTo>
                  <a:cubicBezTo>
                    <a:pt x="52" y="43"/>
                    <a:pt x="53" y="43"/>
                    <a:pt x="53" y="43"/>
                  </a:cubicBezTo>
                  <a:cubicBezTo>
                    <a:pt x="53" y="43"/>
                    <a:pt x="54" y="42"/>
                    <a:pt x="54" y="42"/>
                  </a:cubicBezTo>
                  <a:cubicBezTo>
                    <a:pt x="53" y="42"/>
                    <a:pt x="52" y="41"/>
                    <a:pt x="52" y="41"/>
                  </a:cubicBezTo>
                  <a:cubicBezTo>
                    <a:pt x="52" y="40"/>
                    <a:pt x="52" y="40"/>
                    <a:pt x="53" y="40"/>
                  </a:cubicBezTo>
                  <a:cubicBezTo>
                    <a:pt x="53" y="39"/>
                    <a:pt x="53" y="39"/>
                    <a:pt x="54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8" y="39"/>
                    <a:pt x="60" y="35"/>
                    <a:pt x="60" y="33"/>
                  </a:cubicBezTo>
                  <a:cubicBezTo>
                    <a:pt x="60" y="32"/>
                    <a:pt x="58" y="29"/>
                    <a:pt x="56" y="29"/>
                  </a:cubicBezTo>
                  <a:cubicBezTo>
                    <a:pt x="53" y="28"/>
                    <a:pt x="51" y="29"/>
                    <a:pt x="49" y="29"/>
                  </a:cubicBezTo>
                  <a:cubicBezTo>
                    <a:pt x="49" y="29"/>
                    <a:pt x="48" y="29"/>
                    <a:pt x="49" y="28"/>
                  </a:cubicBezTo>
                  <a:cubicBezTo>
                    <a:pt x="49" y="28"/>
                    <a:pt x="49" y="27"/>
                    <a:pt x="50" y="27"/>
                  </a:cubicBezTo>
                  <a:cubicBezTo>
                    <a:pt x="50" y="27"/>
                    <a:pt x="49" y="27"/>
                    <a:pt x="50" y="26"/>
                  </a:cubicBezTo>
                  <a:cubicBezTo>
                    <a:pt x="51" y="25"/>
                    <a:pt x="52" y="25"/>
                    <a:pt x="53" y="24"/>
                  </a:cubicBezTo>
                  <a:cubicBezTo>
                    <a:pt x="55" y="24"/>
                    <a:pt x="59" y="21"/>
                    <a:pt x="58" y="19"/>
                  </a:cubicBezTo>
                  <a:cubicBezTo>
                    <a:pt x="56" y="16"/>
                    <a:pt x="50" y="15"/>
                    <a:pt x="46" y="16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2" y="18"/>
                  </a:cubicBezTo>
                  <a:cubicBezTo>
                    <a:pt x="42" y="18"/>
                    <a:pt x="42" y="19"/>
                    <a:pt x="42" y="19"/>
                  </a:cubicBezTo>
                  <a:cubicBezTo>
                    <a:pt x="40" y="19"/>
                    <a:pt x="42" y="16"/>
                    <a:pt x="43" y="15"/>
                  </a:cubicBezTo>
                  <a:cubicBezTo>
                    <a:pt x="45" y="11"/>
                    <a:pt x="43" y="8"/>
                    <a:pt x="39" y="7"/>
                  </a:cubicBezTo>
                  <a:cubicBezTo>
                    <a:pt x="38" y="7"/>
                    <a:pt x="37" y="6"/>
                    <a:pt x="36" y="7"/>
                  </a:cubicBezTo>
                  <a:cubicBezTo>
                    <a:pt x="35" y="7"/>
                    <a:pt x="32" y="9"/>
                    <a:pt x="32" y="9"/>
                  </a:cubicBezTo>
                  <a:cubicBezTo>
                    <a:pt x="32" y="11"/>
                    <a:pt x="33" y="12"/>
                    <a:pt x="32" y="13"/>
                  </a:cubicBezTo>
                  <a:cubicBezTo>
                    <a:pt x="31" y="13"/>
                    <a:pt x="31" y="13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0" y="11"/>
                    <a:pt x="29" y="11"/>
                    <a:pt x="29" y="10"/>
                  </a:cubicBezTo>
                  <a:cubicBezTo>
                    <a:pt x="28" y="10"/>
                    <a:pt x="28" y="8"/>
                    <a:pt x="29" y="8"/>
                  </a:cubicBezTo>
                  <a:cubicBezTo>
                    <a:pt x="25" y="5"/>
                    <a:pt x="19" y="7"/>
                    <a:pt x="18" y="11"/>
                  </a:cubicBezTo>
                  <a:cubicBezTo>
                    <a:pt x="18" y="14"/>
                    <a:pt x="19" y="16"/>
                    <a:pt x="20" y="18"/>
                  </a:cubicBezTo>
                  <a:cubicBezTo>
                    <a:pt x="19" y="18"/>
                    <a:pt x="19" y="19"/>
                    <a:pt x="18" y="19"/>
                  </a:cubicBezTo>
                  <a:cubicBezTo>
                    <a:pt x="17" y="18"/>
                    <a:pt x="16" y="16"/>
                    <a:pt x="15" y="16"/>
                  </a:cubicBezTo>
                  <a:cubicBezTo>
                    <a:pt x="9" y="14"/>
                    <a:pt x="6" y="23"/>
                    <a:pt x="10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7"/>
                    <a:pt x="15" y="29"/>
                    <a:pt x="15" y="30"/>
                  </a:cubicBezTo>
                  <a:cubicBezTo>
                    <a:pt x="15" y="30"/>
                    <a:pt x="14" y="30"/>
                    <a:pt x="14" y="31"/>
                  </a:cubicBezTo>
                  <a:cubicBezTo>
                    <a:pt x="13" y="31"/>
                    <a:pt x="12" y="30"/>
                    <a:pt x="12" y="30"/>
                  </a:cubicBezTo>
                  <a:cubicBezTo>
                    <a:pt x="12" y="30"/>
                    <a:pt x="12" y="30"/>
                    <a:pt x="11" y="30"/>
                  </a:cubicBezTo>
                  <a:cubicBezTo>
                    <a:pt x="7" y="27"/>
                    <a:pt x="4" y="32"/>
                    <a:pt x="4" y="36"/>
                  </a:cubicBezTo>
                  <a:cubicBezTo>
                    <a:pt x="3" y="40"/>
                    <a:pt x="9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4" y="42"/>
                    <a:pt x="14" y="42"/>
                    <a:pt x="15" y="42"/>
                  </a:cubicBezTo>
                  <a:cubicBezTo>
                    <a:pt x="15" y="42"/>
                    <a:pt x="15" y="43"/>
                    <a:pt x="14" y="43"/>
                  </a:cubicBezTo>
                  <a:cubicBezTo>
                    <a:pt x="14" y="43"/>
                    <a:pt x="13" y="43"/>
                    <a:pt x="13" y="43"/>
                  </a:cubicBezTo>
                  <a:cubicBezTo>
                    <a:pt x="16" y="45"/>
                    <a:pt x="12" y="47"/>
                    <a:pt x="10" y="46"/>
                  </a:cubicBezTo>
                  <a:cubicBezTo>
                    <a:pt x="9" y="50"/>
                    <a:pt x="14" y="51"/>
                    <a:pt x="17" y="51"/>
                  </a:cubicBezTo>
                  <a:cubicBezTo>
                    <a:pt x="20" y="50"/>
                    <a:pt x="21" y="49"/>
                    <a:pt x="22" y="48"/>
                  </a:cubicBezTo>
                  <a:cubicBezTo>
                    <a:pt x="23" y="47"/>
                    <a:pt x="23" y="47"/>
                    <a:pt x="23" y="46"/>
                  </a:cubicBezTo>
                  <a:cubicBezTo>
                    <a:pt x="24" y="46"/>
                    <a:pt x="24" y="47"/>
                    <a:pt x="24" y="46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6" y="45"/>
                    <a:pt x="26" y="46"/>
                    <a:pt x="25" y="47"/>
                  </a:cubicBezTo>
                  <a:cubicBezTo>
                    <a:pt x="26" y="47"/>
                    <a:pt x="26" y="47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9"/>
                    <a:pt x="27" y="50"/>
                    <a:pt x="28" y="50"/>
                  </a:cubicBezTo>
                  <a:cubicBezTo>
                    <a:pt x="29" y="48"/>
                    <a:pt x="29" y="45"/>
                    <a:pt x="29" y="42"/>
                  </a:cubicBezTo>
                  <a:cubicBezTo>
                    <a:pt x="25" y="40"/>
                    <a:pt x="23" y="38"/>
                    <a:pt x="19" y="36"/>
                  </a:cubicBezTo>
                  <a:cubicBezTo>
                    <a:pt x="19" y="36"/>
                    <a:pt x="19" y="35"/>
                    <a:pt x="19" y="35"/>
                  </a:cubicBezTo>
                  <a:cubicBezTo>
                    <a:pt x="18" y="35"/>
                    <a:pt x="18" y="34"/>
                    <a:pt x="17" y="33"/>
                  </a:cubicBezTo>
                  <a:cubicBezTo>
                    <a:pt x="16" y="35"/>
                    <a:pt x="15" y="38"/>
                    <a:pt x="13" y="38"/>
                  </a:cubicBezTo>
                  <a:cubicBezTo>
                    <a:pt x="12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6" y="34"/>
                    <a:pt x="17" y="29"/>
                    <a:pt x="19" y="27"/>
                  </a:cubicBezTo>
                  <a:cubicBezTo>
                    <a:pt x="18" y="28"/>
                    <a:pt x="18" y="31"/>
                    <a:pt x="18" y="32"/>
                  </a:cubicBezTo>
                  <a:cubicBezTo>
                    <a:pt x="21" y="35"/>
                    <a:pt x="25" y="38"/>
                    <a:pt x="29" y="39"/>
                  </a:cubicBezTo>
                  <a:cubicBezTo>
                    <a:pt x="30" y="36"/>
                    <a:pt x="30" y="32"/>
                    <a:pt x="30" y="28"/>
                  </a:cubicBezTo>
                  <a:cubicBezTo>
                    <a:pt x="28" y="26"/>
                    <a:pt x="26" y="24"/>
                    <a:pt x="24" y="21"/>
                  </a:cubicBezTo>
                  <a:cubicBezTo>
                    <a:pt x="23" y="22"/>
                    <a:pt x="23" y="24"/>
                    <a:pt x="21" y="24"/>
                  </a:cubicBezTo>
                  <a:cubicBezTo>
                    <a:pt x="21" y="23"/>
                    <a:pt x="21" y="23"/>
                    <a:pt x="20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2" y="20"/>
                    <a:pt x="24" y="19"/>
                    <a:pt x="25" y="18"/>
                  </a:cubicBezTo>
                  <a:cubicBezTo>
                    <a:pt x="26" y="17"/>
                    <a:pt x="26" y="16"/>
                    <a:pt x="27" y="17"/>
                  </a:cubicBezTo>
                  <a:cubicBezTo>
                    <a:pt x="27" y="17"/>
                    <a:pt x="26" y="19"/>
                    <a:pt x="27" y="19"/>
                  </a:cubicBezTo>
                  <a:cubicBezTo>
                    <a:pt x="26" y="19"/>
                    <a:pt x="25" y="20"/>
                    <a:pt x="25" y="20"/>
                  </a:cubicBezTo>
                  <a:cubicBezTo>
                    <a:pt x="26" y="20"/>
                    <a:pt x="26" y="21"/>
                    <a:pt x="26" y="22"/>
                  </a:cubicBezTo>
                  <a:cubicBezTo>
                    <a:pt x="28" y="23"/>
                    <a:pt x="29" y="25"/>
                    <a:pt x="30" y="27"/>
                  </a:cubicBezTo>
                  <a:cubicBezTo>
                    <a:pt x="30" y="25"/>
                    <a:pt x="30" y="24"/>
                    <a:pt x="31" y="22"/>
                  </a:cubicBezTo>
                  <a:cubicBezTo>
                    <a:pt x="29" y="21"/>
                    <a:pt x="29" y="18"/>
                    <a:pt x="31" y="18"/>
                  </a:cubicBezTo>
                  <a:cubicBezTo>
                    <a:pt x="32" y="20"/>
                    <a:pt x="34" y="19"/>
                    <a:pt x="35" y="20"/>
                  </a:cubicBezTo>
                  <a:cubicBezTo>
                    <a:pt x="35" y="21"/>
                    <a:pt x="34" y="21"/>
                    <a:pt x="35" y="22"/>
                  </a:cubicBezTo>
                  <a:cubicBezTo>
                    <a:pt x="36" y="22"/>
                    <a:pt x="37" y="21"/>
                    <a:pt x="37" y="22"/>
                  </a:cubicBezTo>
                  <a:cubicBezTo>
                    <a:pt x="36" y="23"/>
                    <a:pt x="35" y="23"/>
                    <a:pt x="34" y="24"/>
                  </a:cubicBezTo>
                  <a:cubicBezTo>
                    <a:pt x="34" y="26"/>
                    <a:pt x="33" y="28"/>
                    <a:pt x="33" y="31"/>
                  </a:cubicBezTo>
                  <a:cubicBezTo>
                    <a:pt x="35" y="30"/>
                    <a:pt x="36" y="29"/>
                    <a:pt x="38" y="28"/>
                  </a:cubicBezTo>
                  <a:cubicBezTo>
                    <a:pt x="38" y="25"/>
                    <a:pt x="39" y="24"/>
                    <a:pt x="39" y="22"/>
                  </a:cubicBezTo>
                  <a:cubicBezTo>
                    <a:pt x="39" y="22"/>
                    <a:pt x="40" y="22"/>
                    <a:pt x="40" y="22"/>
                  </a:cubicBezTo>
                  <a:cubicBezTo>
                    <a:pt x="40" y="23"/>
                    <a:pt x="40" y="24"/>
                    <a:pt x="41" y="24"/>
                  </a:cubicBezTo>
                  <a:cubicBezTo>
                    <a:pt x="40" y="24"/>
                    <a:pt x="40" y="25"/>
                    <a:pt x="40" y="25"/>
                  </a:cubicBezTo>
                  <a:cubicBezTo>
                    <a:pt x="41" y="27"/>
                    <a:pt x="41" y="29"/>
                    <a:pt x="43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1" y="31"/>
                    <a:pt x="40" y="30"/>
                    <a:pt x="40" y="30"/>
                  </a:cubicBezTo>
                  <a:cubicBezTo>
                    <a:pt x="40" y="31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39" y="33"/>
                    <a:pt x="39" y="31"/>
                    <a:pt x="38" y="29"/>
                  </a:cubicBezTo>
                  <a:cubicBezTo>
                    <a:pt x="37" y="30"/>
                    <a:pt x="36" y="31"/>
                    <a:pt x="35" y="31"/>
                  </a:cubicBezTo>
                  <a:cubicBezTo>
                    <a:pt x="33" y="32"/>
                    <a:pt x="33" y="34"/>
                    <a:pt x="33" y="36"/>
                  </a:cubicBezTo>
                  <a:cubicBezTo>
                    <a:pt x="33" y="39"/>
                    <a:pt x="32" y="42"/>
                    <a:pt x="32" y="45"/>
                  </a:cubicBezTo>
                  <a:cubicBezTo>
                    <a:pt x="37" y="43"/>
                    <a:pt x="40" y="40"/>
                    <a:pt x="45" y="38"/>
                  </a:cubicBezTo>
                  <a:close/>
                  <a:moveTo>
                    <a:pt x="15" y="12"/>
                  </a:moveTo>
                  <a:cubicBezTo>
                    <a:pt x="16" y="12"/>
                    <a:pt x="16" y="12"/>
                    <a:pt x="17" y="12"/>
                  </a:cubicBezTo>
                  <a:cubicBezTo>
                    <a:pt x="17" y="11"/>
                    <a:pt x="18" y="9"/>
                    <a:pt x="17" y="8"/>
                  </a:cubicBezTo>
                  <a:cubicBezTo>
                    <a:pt x="16" y="9"/>
                    <a:pt x="15" y="11"/>
                    <a:pt x="15" y="12"/>
                  </a:cubicBezTo>
                  <a:close/>
                  <a:moveTo>
                    <a:pt x="47" y="14"/>
                  </a:moveTo>
                  <a:cubicBezTo>
                    <a:pt x="49" y="14"/>
                    <a:pt x="50" y="14"/>
                    <a:pt x="52" y="13"/>
                  </a:cubicBezTo>
                  <a:cubicBezTo>
                    <a:pt x="50" y="13"/>
                    <a:pt x="48" y="12"/>
                    <a:pt x="47" y="14"/>
                  </a:cubicBezTo>
                  <a:close/>
                  <a:moveTo>
                    <a:pt x="52" y="15"/>
                  </a:moveTo>
                  <a:cubicBezTo>
                    <a:pt x="52" y="15"/>
                    <a:pt x="53" y="15"/>
                    <a:pt x="53" y="15"/>
                  </a:cubicBezTo>
                  <a:cubicBezTo>
                    <a:pt x="53" y="15"/>
                    <a:pt x="53" y="16"/>
                    <a:pt x="53" y="16"/>
                  </a:cubicBezTo>
                  <a:cubicBezTo>
                    <a:pt x="53" y="15"/>
                    <a:pt x="55" y="16"/>
                    <a:pt x="55" y="16"/>
                  </a:cubicBezTo>
                  <a:cubicBezTo>
                    <a:pt x="54" y="15"/>
                    <a:pt x="54" y="15"/>
                    <a:pt x="52" y="15"/>
                  </a:cubicBezTo>
                  <a:close/>
                  <a:moveTo>
                    <a:pt x="13" y="14"/>
                  </a:moveTo>
                  <a:cubicBezTo>
                    <a:pt x="13" y="14"/>
                    <a:pt x="14" y="14"/>
                    <a:pt x="14" y="13"/>
                  </a:cubicBezTo>
                  <a:cubicBezTo>
                    <a:pt x="14" y="13"/>
                    <a:pt x="13" y="14"/>
                    <a:pt x="13" y="14"/>
                  </a:cubicBezTo>
                  <a:close/>
                  <a:moveTo>
                    <a:pt x="33" y="22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4" y="22"/>
                    <a:pt x="34" y="21"/>
                  </a:cubicBezTo>
                  <a:cubicBezTo>
                    <a:pt x="33" y="21"/>
                    <a:pt x="33" y="21"/>
                    <a:pt x="33" y="22"/>
                  </a:cubicBezTo>
                  <a:close/>
                  <a:moveTo>
                    <a:pt x="51" y="27"/>
                  </a:moveTo>
                  <a:cubicBezTo>
                    <a:pt x="52" y="27"/>
                    <a:pt x="54" y="27"/>
                    <a:pt x="54" y="26"/>
                  </a:cubicBezTo>
                  <a:cubicBezTo>
                    <a:pt x="54" y="25"/>
                    <a:pt x="51" y="26"/>
                    <a:pt x="51" y="27"/>
                  </a:cubicBezTo>
                  <a:close/>
                  <a:moveTo>
                    <a:pt x="32" y="30"/>
                  </a:moveTo>
                  <a:cubicBezTo>
                    <a:pt x="33" y="28"/>
                    <a:pt x="33" y="26"/>
                    <a:pt x="33" y="23"/>
                  </a:cubicBezTo>
                  <a:cubicBezTo>
                    <a:pt x="33" y="26"/>
                    <a:pt x="33" y="28"/>
                    <a:pt x="32" y="30"/>
                  </a:cubicBezTo>
                  <a:close/>
                  <a:moveTo>
                    <a:pt x="55" y="27"/>
                  </a:moveTo>
                  <a:cubicBezTo>
                    <a:pt x="56" y="28"/>
                    <a:pt x="58" y="28"/>
                    <a:pt x="59" y="28"/>
                  </a:cubicBezTo>
                  <a:cubicBezTo>
                    <a:pt x="58" y="26"/>
                    <a:pt x="56" y="26"/>
                    <a:pt x="55" y="27"/>
                  </a:cubicBezTo>
                  <a:close/>
                  <a:moveTo>
                    <a:pt x="7" y="24"/>
                  </a:moveTo>
                  <a:cubicBezTo>
                    <a:pt x="7" y="23"/>
                    <a:pt x="7" y="21"/>
                    <a:pt x="7" y="21"/>
                  </a:cubicBezTo>
                  <a:cubicBezTo>
                    <a:pt x="7" y="21"/>
                    <a:pt x="6" y="24"/>
                    <a:pt x="7" y="24"/>
                  </a:cubicBezTo>
                  <a:close/>
                  <a:moveTo>
                    <a:pt x="6" y="22"/>
                  </a:moveTo>
                  <a:cubicBezTo>
                    <a:pt x="6" y="22"/>
                    <a:pt x="7" y="21"/>
                    <a:pt x="6" y="21"/>
                  </a:cubicBezTo>
                  <a:cubicBezTo>
                    <a:pt x="6" y="21"/>
                    <a:pt x="6" y="22"/>
                    <a:pt x="6" y="22"/>
                  </a:cubicBezTo>
                  <a:close/>
                  <a:moveTo>
                    <a:pt x="60" y="31"/>
                  </a:moveTo>
                  <a:cubicBezTo>
                    <a:pt x="60" y="30"/>
                    <a:pt x="60" y="30"/>
                    <a:pt x="60" y="29"/>
                  </a:cubicBezTo>
                  <a:cubicBezTo>
                    <a:pt x="59" y="29"/>
                    <a:pt x="59" y="29"/>
                    <a:pt x="58" y="29"/>
                  </a:cubicBezTo>
                  <a:cubicBezTo>
                    <a:pt x="59" y="30"/>
                    <a:pt x="59" y="30"/>
                    <a:pt x="60" y="31"/>
                  </a:cubicBezTo>
                  <a:close/>
                  <a:moveTo>
                    <a:pt x="61" y="37"/>
                  </a:moveTo>
                  <a:cubicBezTo>
                    <a:pt x="62" y="35"/>
                    <a:pt x="63" y="33"/>
                    <a:pt x="63" y="31"/>
                  </a:cubicBezTo>
                  <a:cubicBezTo>
                    <a:pt x="62" y="31"/>
                    <a:pt x="62" y="30"/>
                    <a:pt x="61" y="30"/>
                  </a:cubicBezTo>
                  <a:cubicBezTo>
                    <a:pt x="62" y="32"/>
                    <a:pt x="62" y="35"/>
                    <a:pt x="61" y="37"/>
                  </a:cubicBezTo>
                  <a:close/>
                  <a:moveTo>
                    <a:pt x="12" y="29"/>
                  </a:moveTo>
                  <a:cubicBezTo>
                    <a:pt x="13" y="29"/>
                    <a:pt x="13" y="29"/>
                    <a:pt x="14" y="29"/>
                  </a:cubicBezTo>
                  <a:cubicBezTo>
                    <a:pt x="15" y="27"/>
                    <a:pt x="11" y="26"/>
                    <a:pt x="12" y="29"/>
                  </a:cubicBezTo>
                  <a:close/>
                  <a:moveTo>
                    <a:pt x="59" y="38"/>
                  </a:moveTo>
                  <a:cubicBezTo>
                    <a:pt x="59" y="37"/>
                    <a:pt x="60" y="36"/>
                    <a:pt x="60" y="35"/>
                  </a:cubicBezTo>
                  <a:cubicBezTo>
                    <a:pt x="60" y="36"/>
                    <a:pt x="59" y="37"/>
                    <a:pt x="59" y="38"/>
                  </a:cubicBezTo>
                  <a:close/>
                  <a:moveTo>
                    <a:pt x="3" y="37"/>
                  </a:moveTo>
                  <a:cubicBezTo>
                    <a:pt x="3" y="35"/>
                    <a:pt x="4" y="32"/>
                    <a:pt x="5" y="30"/>
                  </a:cubicBezTo>
                  <a:cubicBezTo>
                    <a:pt x="3" y="31"/>
                    <a:pt x="1" y="35"/>
                    <a:pt x="3" y="37"/>
                  </a:cubicBezTo>
                  <a:close/>
                  <a:moveTo>
                    <a:pt x="32" y="38"/>
                  </a:moveTo>
                  <a:cubicBezTo>
                    <a:pt x="32" y="37"/>
                    <a:pt x="33" y="37"/>
                    <a:pt x="32" y="36"/>
                  </a:cubicBezTo>
                  <a:cubicBezTo>
                    <a:pt x="32" y="37"/>
                    <a:pt x="32" y="37"/>
                    <a:pt x="32" y="38"/>
                  </a:cubicBezTo>
                  <a:close/>
                  <a:moveTo>
                    <a:pt x="32" y="42"/>
                  </a:moveTo>
                  <a:cubicBezTo>
                    <a:pt x="33" y="41"/>
                    <a:pt x="32" y="40"/>
                    <a:pt x="32" y="39"/>
                  </a:cubicBezTo>
                  <a:cubicBezTo>
                    <a:pt x="32" y="39"/>
                    <a:pt x="32" y="41"/>
                    <a:pt x="32" y="42"/>
                  </a:cubicBezTo>
                  <a:close/>
                  <a:moveTo>
                    <a:pt x="1" y="36"/>
                  </a:moveTo>
                  <a:cubicBezTo>
                    <a:pt x="1" y="36"/>
                    <a:pt x="1" y="35"/>
                    <a:pt x="1" y="35"/>
                  </a:cubicBezTo>
                  <a:cubicBezTo>
                    <a:pt x="1" y="35"/>
                    <a:pt x="1" y="36"/>
                    <a:pt x="1" y="36"/>
                  </a:cubicBezTo>
                  <a:close/>
                  <a:moveTo>
                    <a:pt x="55" y="48"/>
                  </a:moveTo>
                  <a:cubicBezTo>
                    <a:pt x="56" y="46"/>
                    <a:pt x="56" y="44"/>
                    <a:pt x="55" y="43"/>
                  </a:cubicBezTo>
                  <a:cubicBezTo>
                    <a:pt x="54" y="45"/>
                    <a:pt x="55" y="46"/>
                    <a:pt x="55" y="48"/>
                  </a:cubicBezTo>
                  <a:close/>
                  <a:moveTo>
                    <a:pt x="29" y="41"/>
                  </a:moveTo>
                  <a:cubicBezTo>
                    <a:pt x="29" y="40"/>
                    <a:pt x="27" y="40"/>
                    <a:pt x="27" y="40"/>
                  </a:cubicBezTo>
                  <a:cubicBezTo>
                    <a:pt x="27" y="40"/>
                    <a:pt x="28" y="41"/>
                    <a:pt x="29" y="41"/>
                  </a:cubicBezTo>
                  <a:close/>
                  <a:moveTo>
                    <a:pt x="32" y="45"/>
                  </a:moveTo>
                  <a:cubicBezTo>
                    <a:pt x="32" y="44"/>
                    <a:pt x="32" y="44"/>
                    <a:pt x="32" y="43"/>
                  </a:cubicBezTo>
                  <a:cubicBezTo>
                    <a:pt x="32" y="44"/>
                    <a:pt x="32" y="45"/>
                    <a:pt x="32" y="45"/>
                  </a:cubicBezTo>
                  <a:close/>
                  <a:moveTo>
                    <a:pt x="53" y="46"/>
                  </a:moveTo>
                  <a:cubicBezTo>
                    <a:pt x="51" y="48"/>
                    <a:pt x="49" y="50"/>
                    <a:pt x="46" y="51"/>
                  </a:cubicBezTo>
                  <a:cubicBezTo>
                    <a:pt x="49" y="51"/>
                    <a:pt x="52" y="50"/>
                    <a:pt x="53" y="47"/>
                  </a:cubicBezTo>
                  <a:cubicBezTo>
                    <a:pt x="53" y="47"/>
                    <a:pt x="53" y="46"/>
                    <a:pt x="53" y="46"/>
                  </a:cubicBezTo>
                  <a:close/>
                  <a:moveTo>
                    <a:pt x="6" y="43"/>
                  </a:moveTo>
                  <a:cubicBezTo>
                    <a:pt x="6" y="44"/>
                    <a:pt x="7" y="44"/>
                    <a:pt x="8" y="44"/>
                  </a:cubicBezTo>
                  <a:cubicBezTo>
                    <a:pt x="8" y="44"/>
                    <a:pt x="8" y="44"/>
                    <a:pt x="8" y="43"/>
                  </a:cubicBezTo>
                  <a:cubicBezTo>
                    <a:pt x="7" y="43"/>
                    <a:pt x="7" y="42"/>
                    <a:pt x="6" y="43"/>
                  </a:cubicBezTo>
                  <a:close/>
                  <a:moveTo>
                    <a:pt x="10" y="45"/>
                  </a:moveTo>
                  <a:cubicBezTo>
                    <a:pt x="11" y="45"/>
                    <a:pt x="12" y="45"/>
                    <a:pt x="13" y="45"/>
                  </a:cubicBezTo>
                  <a:cubicBezTo>
                    <a:pt x="13" y="43"/>
                    <a:pt x="10" y="43"/>
                    <a:pt x="10" y="45"/>
                  </a:cubicBezTo>
                  <a:close/>
                  <a:moveTo>
                    <a:pt x="47" y="53"/>
                  </a:moveTo>
                  <a:cubicBezTo>
                    <a:pt x="50" y="54"/>
                    <a:pt x="52" y="52"/>
                    <a:pt x="53" y="50"/>
                  </a:cubicBezTo>
                  <a:cubicBezTo>
                    <a:pt x="51" y="51"/>
                    <a:pt x="49" y="53"/>
                    <a:pt x="47" y="53"/>
                  </a:cubicBezTo>
                  <a:close/>
                  <a:moveTo>
                    <a:pt x="41" y="51"/>
                  </a:moveTo>
                  <a:cubicBezTo>
                    <a:pt x="41" y="51"/>
                    <a:pt x="41" y="50"/>
                    <a:pt x="40" y="50"/>
                  </a:cubicBezTo>
                  <a:cubicBezTo>
                    <a:pt x="41" y="51"/>
                    <a:pt x="41" y="51"/>
                    <a:pt x="41" y="51"/>
                  </a:cubicBezTo>
                  <a:close/>
                  <a:moveTo>
                    <a:pt x="44" y="52"/>
                  </a:moveTo>
                  <a:cubicBezTo>
                    <a:pt x="45" y="53"/>
                    <a:pt x="47" y="52"/>
                    <a:pt x="48" y="52"/>
                  </a:cubicBezTo>
                  <a:cubicBezTo>
                    <a:pt x="47" y="52"/>
                    <a:pt x="45" y="52"/>
                    <a:pt x="44" y="52"/>
                  </a:cubicBezTo>
                  <a:close/>
                  <a:moveTo>
                    <a:pt x="19" y="51"/>
                  </a:moveTo>
                  <a:cubicBezTo>
                    <a:pt x="21" y="51"/>
                    <a:pt x="23" y="51"/>
                    <a:pt x="24" y="49"/>
                  </a:cubicBezTo>
                  <a:cubicBezTo>
                    <a:pt x="22" y="49"/>
                    <a:pt x="21" y="51"/>
                    <a:pt x="19" y="51"/>
                  </a:cubicBezTo>
                  <a:close/>
                  <a:moveTo>
                    <a:pt x="29" y="62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30" y="62"/>
                    <a:pt x="30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lose/>
                  <a:moveTo>
                    <a:pt x="22" y="63"/>
                  </a:moveTo>
                  <a:cubicBezTo>
                    <a:pt x="22" y="63"/>
                    <a:pt x="23" y="63"/>
                    <a:pt x="23" y="63"/>
                  </a:cubicBezTo>
                  <a:cubicBezTo>
                    <a:pt x="23" y="62"/>
                    <a:pt x="22" y="63"/>
                    <a:pt x="22" y="63"/>
                  </a:cubicBezTo>
                  <a:close/>
                  <a:moveTo>
                    <a:pt x="30" y="65"/>
                  </a:moveTo>
                  <a:cubicBezTo>
                    <a:pt x="31" y="65"/>
                    <a:pt x="31" y="65"/>
                    <a:pt x="31" y="65"/>
                  </a:cubicBezTo>
                  <a:cubicBezTo>
                    <a:pt x="31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9" name="Freeform 275"/>
            <p:cNvSpPr>
              <a:spLocks noEditPoints="1"/>
            </p:cNvSpPr>
            <p:nvPr/>
          </p:nvSpPr>
          <p:spPr bwMode="auto">
            <a:xfrm>
              <a:off x="3401615" y="1879079"/>
              <a:ext cx="44158" cy="40672"/>
            </a:xfrm>
            <a:custGeom>
              <a:avLst/>
              <a:gdLst>
                <a:gd name="T0" fmla="*/ 13 w 16"/>
                <a:gd name="T1" fmla="*/ 15 h 15"/>
                <a:gd name="T2" fmla="*/ 15 w 16"/>
                <a:gd name="T3" fmla="*/ 9 h 15"/>
                <a:gd name="T4" fmla="*/ 13 w 16"/>
                <a:gd name="T5" fmla="*/ 15 h 15"/>
                <a:gd name="T6" fmla="*/ 11 w 16"/>
                <a:gd name="T7" fmla="*/ 9 h 15"/>
                <a:gd name="T8" fmla="*/ 12 w 16"/>
                <a:gd name="T9" fmla="*/ 12 h 15"/>
                <a:gd name="T10" fmla="*/ 13 w 16"/>
                <a:gd name="T11" fmla="*/ 9 h 15"/>
                <a:gd name="T12" fmla="*/ 11 w 16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13" y="15"/>
                  </a:moveTo>
                  <a:cubicBezTo>
                    <a:pt x="0" y="15"/>
                    <a:pt x="14" y="0"/>
                    <a:pt x="15" y="9"/>
                  </a:cubicBezTo>
                  <a:cubicBezTo>
                    <a:pt x="16" y="12"/>
                    <a:pt x="14" y="13"/>
                    <a:pt x="13" y="15"/>
                  </a:cubicBezTo>
                  <a:close/>
                  <a:moveTo>
                    <a:pt x="11" y="9"/>
                  </a:moveTo>
                  <a:cubicBezTo>
                    <a:pt x="11" y="10"/>
                    <a:pt x="11" y="11"/>
                    <a:pt x="12" y="12"/>
                  </a:cubicBezTo>
                  <a:cubicBezTo>
                    <a:pt x="13" y="11"/>
                    <a:pt x="14" y="10"/>
                    <a:pt x="13" y="9"/>
                  </a:cubicBezTo>
                  <a:cubicBezTo>
                    <a:pt x="12" y="8"/>
                    <a:pt x="12" y="8"/>
                    <a:pt x="11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0" name="Freeform 276"/>
            <p:cNvSpPr>
              <a:spLocks noEditPoints="1"/>
            </p:cNvSpPr>
            <p:nvPr/>
          </p:nvSpPr>
          <p:spPr bwMode="auto">
            <a:xfrm>
              <a:off x="3451583" y="1919751"/>
              <a:ext cx="30213" cy="38348"/>
            </a:xfrm>
            <a:custGeom>
              <a:avLst/>
              <a:gdLst>
                <a:gd name="T0" fmla="*/ 0 w 11"/>
                <a:gd name="T1" fmla="*/ 7 h 14"/>
                <a:gd name="T2" fmla="*/ 8 w 11"/>
                <a:gd name="T3" fmla="*/ 10 h 14"/>
                <a:gd name="T4" fmla="*/ 0 w 11"/>
                <a:gd name="T5" fmla="*/ 7 h 14"/>
                <a:gd name="T6" fmla="*/ 3 w 11"/>
                <a:gd name="T7" fmla="*/ 6 h 14"/>
                <a:gd name="T8" fmla="*/ 5 w 11"/>
                <a:gd name="T9" fmla="*/ 10 h 14"/>
                <a:gd name="T10" fmla="*/ 3 w 11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0" y="7"/>
                  </a:moveTo>
                  <a:cubicBezTo>
                    <a:pt x="2" y="0"/>
                    <a:pt x="11" y="5"/>
                    <a:pt x="8" y="10"/>
                  </a:cubicBezTo>
                  <a:cubicBezTo>
                    <a:pt x="6" y="14"/>
                    <a:pt x="0" y="11"/>
                    <a:pt x="0" y="7"/>
                  </a:cubicBezTo>
                  <a:close/>
                  <a:moveTo>
                    <a:pt x="3" y="6"/>
                  </a:moveTo>
                  <a:cubicBezTo>
                    <a:pt x="3" y="8"/>
                    <a:pt x="5" y="8"/>
                    <a:pt x="5" y="10"/>
                  </a:cubicBezTo>
                  <a:cubicBezTo>
                    <a:pt x="9" y="9"/>
                    <a:pt x="5" y="3"/>
                    <a:pt x="3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1" name="Freeform 277"/>
            <p:cNvSpPr>
              <a:spLocks noEditPoints="1"/>
            </p:cNvSpPr>
            <p:nvPr/>
          </p:nvSpPr>
          <p:spPr bwMode="auto">
            <a:xfrm>
              <a:off x="3410911" y="1945316"/>
              <a:ext cx="34861" cy="42996"/>
            </a:xfrm>
            <a:custGeom>
              <a:avLst/>
              <a:gdLst>
                <a:gd name="T0" fmla="*/ 0 w 13"/>
                <a:gd name="T1" fmla="*/ 6 h 16"/>
                <a:gd name="T2" fmla="*/ 2 w 13"/>
                <a:gd name="T3" fmla="*/ 6 h 16"/>
                <a:gd name="T4" fmla="*/ 11 w 13"/>
                <a:gd name="T5" fmla="*/ 10 h 16"/>
                <a:gd name="T6" fmla="*/ 0 w 13"/>
                <a:gd name="T7" fmla="*/ 6 h 16"/>
                <a:gd name="T8" fmla="*/ 3 w 13"/>
                <a:gd name="T9" fmla="*/ 7 h 16"/>
                <a:gd name="T10" fmla="*/ 9 w 13"/>
                <a:gd name="T11" fmla="*/ 10 h 16"/>
                <a:gd name="T12" fmla="*/ 3 w 13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6">
                  <a:moveTo>
                    <a:pt x="0" y="6"/>
                  </a:moveTo>
                  <a:cubicBezTo>
                    <a:pt x="1" y="6"/>
                    <a:pt x="1" y="6"/>
                    <a:pt x="2" y="6"/>
                  </a:cubicBezTo>
                  <a:cubicBezTo>
                    <a:pt x="3" y="0"/>
                    <a:pt x="13" y="3"/>
                    <a:pt x="11" y="10"/>
                  </a:cubicBezTo>
                  <a:cubicBezTo>
                    <a:pt x="8" y="16"/>
                    <a:pt x="1" y="11"/>
                    <a:pt x="0" y="6"/>
                  </a:cubicBezTo>
                  <a:close/>
                  <a:moveTo>
                    <a:pt x="3" y="7"/>
                  </a:moveTo>
                  <a:cubicBezTo>
                    <a:pt x="4" y="9"/>
                    <a:pt x="7" y="13"/>
                    <a:pt x="9" y="10"/>
                  </a:cubicBezTo>
                  <a:cubicBezTo>
                    <a:pt x="11" y="5"/>
                    <a:pt x="4" y="2"/>
                    <a:pt x="3" y="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2" name="Freeform 278"/>
            <p:cNvSpPr>
              <a:spLocks/>
            </p:cNvSpPr>
            <p:nvPr/>
          </p:nvSpPr>
          <p:spPr bwMode="auto">
            <a:xfrm>
              <a:off x="3421370" y="2096383"/>
              <a:ext cx="24403" cy="24403"/>
            </a:xfrm>
            <a:custGeom>
              <a:avLst/>
              <a:gdLst>
                <a:gd name="T0" fmla="*/ 4 w 9"/>
                <a:gd name="T1" fmla="*/ 7 h 9"/>
                <a:gd name="T2" fmla="*/ 9 w 9"/>
                <a:gd name="T3" fmla="*/ 5 h 9"/>
                <a:gd name="T4" fmla="*/ 4 w 9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4" y="7"/>
                  </a:moveTo>
                  <a:cubicBezTo>
                    <a:pt x="0" y="1"/>
                    <a:pt x="9" y="0"/>
                    <a:pt x="9" y="5"/>
                  </a:cubicBezTo>
                  <a:cubicBezTo>
                    <a:pt x="9" y="9"/>
                    <a:pt x="6" y="8"/>
                    <a:pt x="4" y="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3" name="Freeform 279"/>
            <p:cNvSpPr>
              <a:spLocks/>
            </p:cNvSpPr>
            <p:nvPr/>
          </p:nvSpPr>
          <p:spPr bwMode="auto">
            <a:xfrm>
              <a:off x="3479472" y="2164943"/>
              <a:ext cx="8135" cy="464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1"/>
                    <a:pt x="0" y="1"/>
                  </a:cubicBezTo>
                  <a:cubicBezTo>
                    <a:pt x="0" y="0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4" name="Freeform 280"/>
            <p:cNvSpPr>
              <a:spLocks/>
            </p:cNvSpPr>
            <p:nvPr/>
          </p:nvSpPr>
          <p:spPr bwMode="auto">
            <a:xfrm>
              <a:off x="3489931" y="2164943"/>
              <a:ext cx="5811" cy="2324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5" name="Freeform 281"/>
            <p:cNvSpPr>
              <a:spLocks noEditPoints="1"/>
            </p:cNvSpPr>
            <p:nvPr/>
          </p:nvSpPr>
          <p:spPr bwMode="auto">
            <a:xfrm>
              <a:off x="3330730" y="1985988"/>
              <a:ext cx="213817" cy="247516"/>
            </a:xfrm>
            <a:custGeom>
              <a:avLst/>
              <a:gdLst>
                <a:gd name="T0" fmla="*/ 50 w 78"/>
                <a:gd name="T1" fmla="*/ 0 h 90"/>
                <a:gd name="T2" fmla="*/ 49 w 78"/>
                <a:gd name="T3" fmla="*/ 4 h 90"/>
                <a:gd name="T4" fmla="*/ 53 w 78"/>
                <a:gd name="T5" fmla="*/ 45 h 90"/>
                <a:gd name="T6" fmla="*/ 61 w 78"/>
                <a:gd name="T7" fmla="*/ 59 h 90"/>
                <a:gd name="T8" fmla="*/ 63 w 78"/>
                <a:gd name="T9" fmla="*/ 57 h 90"/>
                <a:gd name="T10" fmla="*/ 76 w 78"/>
                <a:gd name="T11" fmla="*/ 71 h 90"/>
                <a:gd name="T12" fmla="*/ 76 w 78"/>
                <a:gd name="T13" fmla="*/ 82 h 90"/>
                <a:gd name="T14" fmla="*/ 70 w 78"/>
                <a:gd name="T15" fmla="*/ 84 h 90"/>
                <a:gd name="T16" fmla="*/ 38 w 78"/>
                <a:gd name="T17" fmla="*/ 87 h 90"/>
                <a:gd name="T18" fmla="*/ 21 w 78"/>
                <a:gd name="T19" fmla="*/ 90 h 90"/>
                <a:gd name="T20" fmla="*/ 4 w 78"/>
                <a:gd name="T21" fmla="*/ 85 h 90"/>
                <a:gd name="T22" fmla="*/ 1 w 78"/>
                <a:gd name="T23" fmla="*/ 76 h 90"/>
                <a:gd name="T24" fmla="*/ 6 w 78"/>
                <a:gd name="T25" fmla="*/ 70 h 90"/>
                <a:gd name="T26" fmla="*/ 11 w 78"/>
                <a:gd name="T27" fmla="*/ 64 h 90"/>
                <a:gd name="T28" fmla="*/ 28 w 78"/>
                <a:gd name="T29" fmla="*/ 36 h 90"/>
                <a:gd name="T30" fmla="*/ 27 w 78"/>
                <a:gd name="T31" fmla="*/ 21 h 90"/>
                <a:gd name="T32" fmla="*/ 26 w 78"/>
                <a:gd name="T33" fmla="*/ 7 h 90"/>
                <a:gd name="T34" fmla="*/ 23 w 78"/>
                <a:gd name="T35" fmla="*/ 7 h 90"/>
                <a:gd name="T36" fmla="*/ 24 w 78"/>
                <a:gd name="T37" fmla="*/ 2 h 90"/>
                <a:gd name="T38" fmla="*/ 50 w 78"/>
                <a:gd name="T39" fmla="*/ 0 h 90"/>
                <a:gd name="T40" fmla="*/ 48 w 78"/>
                <a:gd name="T41" fmla="*/ 51 h 90"/>
                <a:gd name="T42" fmla="*/ 43 w 78"/>
                <a:gd name="T43" fmla="*/ 6 h 90"/>
                <a:gd name="T44" fmla="*/ 42 w 78"/>
                <a:gd name="T45" fmla="*/ 6 h 90"/>
                <a:gd name="T46" fmla="*/ 30 w 78"/>
                <a:gd name="T47" fmla="*/ 7 h 90"/>
                <a:gd name="T48" fmla="*/ 32 w 78"/>
                <a:gd name="T49" fmla="*/ 38 h 90"/>
                <a:gd name="T50" fmla="*/ 31 w 78"/>
                <a:gd name="T51" fmla="*/ 39 h 90"/>
                <a:gd name="T52" fmla="*/ 16 w 78"/>
                <a:gd name="T53" fmla="*/ 65 h 90"/>
                <a:gd name="T54" fmla="*/ 5 w 78"/>
                <a:gd name="T55" fmla="*/ 82 h 90"/>
                <a:gd name="T56" fmla="*/ 43 w 78"/>
                <a:gd name="T57" fmla="*/ 83 h 90"/>
                <a:gd name="T58" fmla="*/ 71 w 78"/>
                <a:gd name="T59" fmla="*/ 80 h 90"/>
                <a:gd name="T60" fmla="*/ 68 w 78"/>
                <a:gd name="T61" fmla="*/ 71 h 90"/>
                <a:gd name="T62" fmla="*/ 59 w 78"/>
                <a:gd name="T63" fmla="*/ 62 h 90"/>
                <a:gd name="T64" fmla="*/ 56 w 78"/>
                <a:gd name="T65" fmla="*/ 59 h 90"/>
                <a:gd name="T66" fmla="*/ 47 w 78"/>
                <a:gd name="T67" fmla="*/ 53 h 90"/>
                <a:gd name="T68" fmla="*/ 48 w 78"/>
                <a:gd name="T69" fmla="*/ 51 h 90"/>
                <a:gd name="T70" fmla="*/ 26 w 78"/>
                <a:gd name="T71" fmla="*/ 51 h 90"/>
                <a:gd name="T72" fmla="*/ 28 w 78"/>
                <a:gd name="T73" fmla="*/ 46 h 90"/>
                <a:gd name="T74" fmla="*/ 26 w 78"/>
                <a:gd name="T75" fmla="*/ 51 h 90"/>
                <a:gd name="T76" fmla="*/ 24 w 78"/>
                <a:gd name="T77" fmla="*/ 54 h 90"/>
                <a:gd name="T78" fmla="*/ 26 w 78"/>
                <a:gd name="T79" fmla="*/ 51 h 90"/>
                <a:gd name="T80" fmla="*/ 24 w 78"/>
                <a:gd name="T81" fmla="*/ 54 h 90"/>
                <a:gd name="T82" fmla="*/ 68 w 78"/>
                <a:gd name="T83" fmla="*/ 64 h 90"/>
                <a:gd name="T84" fmla="*/ 67 w 78"/>
                <a:gd name="T85" fmla="*/ 63 h 90"/>
                <a:gd name="T86" fmla="*/ 68 w 78"/>
                <a:gd name="T87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" h="90">
                  <a:moveTo>
                    <a:pt x="50" y="0"/>
                  </a:moveTo>
                  <a:cubicBezTo>
                    <a:pt x="51" y="1"/>
                    <a:pt x="50" y="4"/>
                    <a:pt x="49" y="4"/>
                  </a:cubicBezTo>
                  <a:cubicBezTo>
                    <a:pt x="46" y="18"/>
                    <a:pt x="49" y="34"/>
                    <a:pt x="53" y="45"/>
                  </a:cubicBezTo>
                  <a:cubicBezTo>
                    <a:pt x="55" y="51"/>
                    <a:pt x="57" y="56"/>
                    <a:pt x="61" y="59"/>
                  </a:cubicBezTo>
                  <a:cubicBezTo>
                    <a:pt x="63" y="59"/>
                    <a:pt x="62" y="57"/>
                    <a:pt x="63" y="57"/>
                  </a:cubicBezTo>
                  <a:cubicBezTo>
                    <a:pt x="67" y="59"/>
                    <a:pt x="74" y="65"/>
                    <a:pt x="76" y="71"/>
                  </a:cubicBezTo>
                  <a:cubicBezTo>
                    <a:pt x="77" y="74"/>
                    <a:pt x="78" y="80"/>
                    <a:pt x="76" y="82"/>
                  </a:cubicBezTo>
                  <a:cubicBezTo>
                    <a:pt x="74" y="83"/>
                    <a:pt x="72" y="83"/>
                    <a:pt x="70" y="84"/>
                  </a:cubicBezTo>
                  <a:cubicBezTo>
                    <a:pt x="61" y="86"/>
                    <a:pt x="48" y="87"/>
                    <a:pt x="38" y="87"/>
                  </a:cubicBezTo>
                  <a:cubicBezTo>
                    <a:pt x="32" y="86"/>
                    <a:pt x="27" y="89"/>
                    <a:pt x="21" y="90"/>
                  </a:cubicBezTo>
                  <a:cubicBezTo>
                    <a:pt x="14" y="90"/>
                    <a:pt x="7" y="89"/>
                    <a:pt x="4" y="85"/>
                  </a:cubicBezTo>
                  <a:cubicBezTo>
                    <a:pt x="2" y="83"/>
                    <a:pt x="0" y="79"/>
                    <a:pt x="1" y="76"/>
                  </a:cubicBezTo>
                  <a:cubicBezTo>
                    <a:pt x="2" y="74"/>
                    <a:pt x="5" y="72"/>
                    <a:pt x="6" y="70"/>
                  </a:cubicBezTo>
                  <a:cubicBezTo>
                    <a:pt x="8" y="68"/>
                    <a:pt x="9" y="65"/>
                    <a:pt x="11" y="64"/>
                  </a:cubicBezTo>
                  <a:cubicBezTo>
                    <a:pt x="18" y="57"/>
                    <a:pt x="27" y="49"/>
                    <a:pt x="28" y="36"/>
                  </a:cubicBezTo>
                  <a:cubicBezTo>
                    <a:pt x="28" y="32"/>
                    <a:pt x="27" y="26"/>
                    <a:pt x="27" y="21"/>
                  </a:cubicBezTo>
                  <a:cubicBezTo>
                    <a:pt x="28" y="17"/>
                    <a:pt x="28" y="10"/>
                    <a:pt x="26" y="7"/>
                  </a:cubicBezTo>
                  <a:cubicBezTo>
                    <a:pt x="25" y="7"/>
                    <a:pt x="24" y="8"/>
                    <a:pt x="23" y="7"/>
                  </a:cubicBezTo>
                  <a:cubicBezTo>
                    <a:pt x="22" y="4"/>
                    <a:pt x="23" y="4"/>
                    <a:pt x="24" y="2"/>
                  </a:cubicBezTo>
                  <a:cubicBezTo>
                    <a:pt x="35" y="3"/>
                    <a:pt x="40" y="2"/>
                    <a:pt x="50" y="0"/>
                  </a:cubicBezTo>
                  <a:close/>
                  <a:moveTo>
                    <a:pt x="48" y="51"/>
                  </a:moveTo>
                  <a:cubicBezTo>
                    <a:pt x="42" y="39"/>
                    <a:pt x="45" y="21"/>
                    <a:pt x="43" y="6"/>
                  </a:cubicBezTo>
                  <a:cubicBezTo>
                    <a:pt x="43" y="6"/>
                    <a:pt x="43" y="6"/>
                    <a:pt x="42" y="6"/>
                  </a:cubicBezTo>
                  <a:cubicBezTo>
                    <a:pt x="39" y="6"/>
                    <a:pt x="34" y="6"/>
                    <a:pt x="30" y="7"/>
                  </a:cubicBezTo>
                  <a:cubicBezTo>
                    <a:pt x="30" y="17"/>
                    <a:pt x="31" y="29"/>
                    <a:pt x="32" y="38"/>
                  </a:cubicBezTo>
                  <a:cubicBezTo>
                    <a:pt x="32" y="39"/>
                    <a:pt x="31" y="38"/>
                    <a:pt x="31" y="39"/>
                  </a:cubicBezTo>
                  <a:cubicBezTo>
                    <a:pt x="34" y="53"/>
                    <a:pt x="22" y="58"/>
                    <a:pt x="16" y="65"/>
                  </a:cubicBezTo>
                  <a:cubicBezTo>
                    <a:pt x="10" y="68"/>
                    <a:pt x="4" y="75"/>
                    <a:pt x="5" y="82"/>
                  </a:cubicBezTo>
                  <a:cubicBezTo>
                    <a:pt x="16" y="90"/>
                    <a:pt x="31" y="84"/>
                    <a:pt x="43" y="83"/>
                  </a:cubicBezTo>
                  <a:cubicBezTo>
                    <a:pt x="51" y="84"/>
                    <a:pt x="63" y="83"/>
                    <a:pt x="71" y="80"/>
                  </a:cubicBezTo>
                  <a:cubicBezTo>
                    <a:pt x="77" y="78"/>
                    <a:pt x="71" y="73"/>
                    <a:pt x="68" y="71"/>
                  </a:cubicBezTo>
                  <a:cubicBezTo>
                    <a:pt x="64" y="68"/>
                    <a:pt x="62" y="65"/>
                    <a:pt x="59" y="62"/>
                  </a:cubicBezTo>
                  <a:cubicBezTo>
                    <a:pt x="58" y="62"/>
                    <a:pt x="57" y="60"/>
                    <a:pt x="56" y="59"/>
                  </a:cubicBezTo>
                  <a:cubicBezTo>
                    <a:pt x="53" y="57"/>
                    <a:pt x="49" y="56"/>
                    <a:pt x="47" y="53"/>
                  </a:cubicBezTo>
                  <a:cubicBezTo>
                    <a:pt x="47" y="52"/>
                    <a:pt x="48" y="52"/>
                    <a:pt x="48" y="51"/>
                  </a:cubicBezTo>
                  <a:close/>
                  <a:moveTo>
                    <a:pt x="26" y="51"/>
                  </a:moveTo>
                  <a:cubicBezTo>
                    <a:pt x="28" y="50"/>
                    <a:pt x="29" y="48"/>
                    <a:pt x="28" y="46"/>
                  </a:cubicBezTo>
                  <a:cubicBezTo>
                    <a:pt x="28" y="48"/>
                    <a:pt x="27" y="50"/>
                    <a:pt x="26" y="51"/>
                  </a:cubicBezTo>
                  <a:close/>
                  <a:moveTo>
                    <a:pt x="24" y="54"/>
                  </a:moveTo>
                  <a:cubicBezTo>
                    <a:pt x="25" y="54"/>
                    <a:pt x="26" y="53"/>
                    <a:pt x="26" y="51"/>
                  </a:cubicBezTo>
                  <a:cubicBezTo>
                    <a:pt x="24" y="52"/>
                    <a:pt x="24" y="53"/>
                    <a:pt x="24" y="54"/>
                  </a:cubicBezTo>
                  <a:close/>
                  <a:moveTo>
                    <a:pt x="68" y="64"/>
                  </a:moveTo>
                  <a:cubicBezTo>
                    <a:pt x="68" y="64"/>
                    <a:pt x="67" y="63"/>
                    <a:pt x="67" y="63"/>
                  </a:cubicBezTo>
                  <a:cubicBezTo>
                    <a:pt x="67" y="63"/>
                    <a:pt x="68" y="65"/>
                    <a:pt x="68" y="6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6" name="Freeform 282"/>
            <p:cNvSpPr>
              <a:spLocks/>
            </p:cNvSpPr>
            <p:nvPr/>
          </p:nvSpPr>
          <p:spPr bwMode="auto">
            <a:xfrm>
              <a:off x="3419046" y="2142865"/>
              <a:ext cx="26727" cy="18593"/>
            </a:xfrm>
            <a:custGeom>
              <a:avLst/>
              <a:gdLst>
                <a:gd name="T0" fmla="*/ 7 w 10"/>
                <a:gd name="T1" fmla="*/ 7 h 7"/>
                <a:gd name="T2" fmla="*/ 2 w 10"/>
                <a:gd name="T3" fmla="*/ 6 h 7"/>
                <a:gd name="T4" fmla="*/ 1 w 10"/>
                <a:gd name="T5" fmla="*/ 2 h 7"/>
                <a:gd name="T6" fmla="*/ 7 w 1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7" y="7"/>
                  </a:moveTo>
                  <a:cubicBezTo>
                    <a:pt x="5" y="6"/>
                    <a:pt x="3" y="7"/>
                    <a:pt x="2" y="6"/>
                  </a:cubicBezTo>
                  <a:cubicBezTo>
                    <a:pt x="1" y="4"/>
                    <a:pt x="0" y="4"/>
                    <a:pt x="1" y="2"/>
                  </a:cubicBezTo>
                  <a:cubicBezTo>
                    <a:pt x="4" y="0"/>
                    <a:pt x="10" y="2"/>
                    <a:pt x="7" y="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7" name="Freeform 283"/>
            <p:cNvSpPr>
              <a:spLocks noEditPoints="1"/>
            </p:cNvSpPr>
            <p:nvPr/>
          </p:nvSpPr>
          <p:spPr bwMode="auto">
            <a:xfrm>
              <a:off x="3380698" y="2153323"/>
              <a:ext cx="125501" cy="68561"/>
            </a:xfrm>
            <a:custGeom>
              <a:avLst/>
              <a:gdLst>
                <a:gd name="T0" fmla="*/ 31 w 46"/>
                <a:gd name="T1" fmla="*/ 1 h 25"/>
                <a:gd name="T2" fmla="*/ 31 w 46"/>
                <a:gd name="T3" fmla="*/ 4 h 25"/>
                <a:gd name="T4" fmla="*/ 35 w 46"/>
                <a:gd name="T5" fmla="*/ 5 h 25"/>
                <a:gd name="T6" fmla="*/ 28 w 46"/>
                <a:gd name="T7" fmla="*/ 8 h 25"/>
                <a:gd name="T8" fmla="*/ 38 w 46"/>
                <a:gd name="T9" fmla="*/ 9 h 25"/>
                <a:gd name="T10" fmla="*/ 28 w 46"/>
                <a:gd name="T11" fmla="*/ 12 h 25"/>
                <a:gd name="T12" fmla="*/ 38 w 46"/>
                <a:gd name="T13" fmla="*/ 12 h 25"/>
                <a:gd name="T14" fmla="*/ 40 w 46"/>
                <a:gd name="T15" fmla="*/ 9 h 25"/>
                <a:gd name="T16" fmla="*/ 43 w 46"/>
                <a:gd name="T17" fmla="*/ 17 h 25"/>
                <a:gd name="T18" fmla="*/ 37 w 46"/>
                <a:gd name="T19" fmla="*/ 14 h 25"/>
                <a:gd name="T20" fmla="*/ 27 w 46"/>
                <a:gd name="T21" fmla="*/ 15 h 25"/>
                <a:gd name="T22" fmla="*/ 16 w 46"/>
                <a:gd name="T23" fmla="*/ 16 h 25"/>
                <a:gd name="T24" fmla="*/ 6 w 46"/>
                <a:gd name="T25" fmla="*/ 17 h 25"/>
                <a:gd name="T26" fmla="*/ 6 w 46"/>
                <a:gd name="T27" fmla="*/ 22 h 25"/>
                <a:gd name="T28" fmla="*/ 1 w 46"/>
                <a:gd name="T29" fmla="*/ 14 h 25"/>
                <a:gd name="T30" fmla="*/ 4 w 46"/>
                <a:gd name="T31" fmla="*/ 13 h 25"/>
                <a:gd name="T32" fmla="*/ 0 w 46"/>
                <a:gd name="T33" fmla="*/ 12 h 25"/>
                <a:gd name="T34" fmla="*/ 1 w 46"/>
                <a:gd name="T35" fmla="*/ 10 h 25"/>
                <a:gd name="T36" fmla="*/ 28 w 46"/>
                <a:gd name="T37" fmla="*/ 6 h 25"/>
                <a:gd name="T38" fmla="*/ 0 w 46"/>
                <a:gd name="T39" fmla="*/ 9 h 25"/>
                <a:gd name="T40" fmla="*/ 0 w 46"/>
                <a:gd name="T41" fmla="*/ 6 h 25"/>
                <a:gd name="T42" fmla="*/ 26 w 46"/>
                <a:gd name="T43" fmla="*/ 5 h 25"/>
                <a:gd name="T44" fmla="*/ 24 w 46"/>
                <a:gd name="T45" fmla="*/ 1 h 25"/>
                <a:gd name="T46" fmla="*/ 31 w 46"/>
                <a:gd name="T47" fmla="*/ 1 h 25"/>
                <a:gd name="T48" fmla="*/ 28 w 46"/>
                <a:gd name="T49" fmla="*/ 3 h 25"/>
                <a:gd name="T50" fmla="*/ 29 w 46"/>
                <a:gd name="T51" fmla="*/ 2 h 25"/>
                <a:gd name="T52" fmla="*/ 28 w 46"/>
                <a:gd name="T53" fmla="*/ 2 h 25"/>
                <a:gd name="T54" fmla="*/ 28 w 46"/>
                <a:gd name="T55" fmla="*/ 3 h 25"/>
                <a:gd name="T56" fmla="*/ 25 w 46"/>
                <a:gd name="T57" fmla="*/ 10 h 25"/>
                <a:gd name="T58" fmla="*/ 27 w 46"/>
                <a:gd name="T59" fmla="*/ 11 h 25"/>
                <a:gd name="T60" fmla="*/ 34 w 46"/>
                <a:gd name="T61" fmla="*/ 10 h 25"/>
                <a:gd name="T62" fmla="*/ 25 w 46"/>
                <a:gd name="T63" fmla="*/ 10 h 25"/>
                <a:gd name="T64" fmla="*/ 4 w 46"/>
                <a:gd name="T65" fmla="*/ 13 h 25"/>
                <a:gd name="T66" fmla="*/ 17 w 46"/>
                <a:gd name="T67" fmla="*/ 11 h 25"/>
                <a:gd name="T68" fmla="*/ 22 w 46"/>
                <a:gd name="T69" fmla="*/ 10 h 25"/>
                <a:gd name="T70" fmla="*/ 4 w 46"/>
                <a:gd name="T71" fmla="*/ 13 h 25"/>
                <a:gd name="T72" fmla="*/ 41 w 46"/>
                <a:gd name="T73" fmla="*/ 14 h 25"/>
                <a:gd name="T74" fmla="*/ 41 w 46"/>
                <a:gd name="T75" fmla="*/ 14 h 25"/>
                <a:gd name="T76" fmla="*/ 23 w 46"/>
                <a:gd name="T77" fmla="*/ 13 h 25"/>
                <a:gd name="T78" fmla="*/ 25 w 46"/>
                <a:gd name="T79" fmla="*/ 13 h 25"/>
                <a:gd name="T80" fmla="*/ 23 w 46"/>
                <a:gd name="T81" fmla="*/ 13 h 25"/>
                <a:gd name="T82" fmla="*/ 27 w 46"/>
                <a:gd name="T83" fmla="*/ 14 h 25"/>
                <a:gd name="T84" fmla="*/ 36 w 46"/>
                <a:gd name="T85" fmla="*/ 13 h 25"/>
                <a:gd name="T86" fmla="*/ 27 w 46"/>
                <a:gd name="T87" fmla="*/ 14 h 25"/>
                <a:gd name="T88" fmla="*/ 21 w 46"/>
                <a:gd name="T89" fmla="*/ 15 h 25"/>
                <a:gd name="T90" fmla="*/ 22 w 46"/>
                <a:gd name="T91" fmla="*/ 15 h 25"/>
                <a:gd name="T92" fmla="*/ 20 w 46"/>
                <a:gd name="T93" fmla="*/ 16 h 25"/>
                <a:gd name="T94" fmla="*/ 25 w 46"/>
                <a:gd name="T95" fmla="*/ 15 h 25"/>
                <a:gd name="T96" fmla="*/ 22 w 46"/>
                <a:gd name="T97" fmla="*/ 15 h 25"/>
                <a:gd name="T98" fmla="*/ 22 w 46"/>
                <a:gd name="T99" fmla="*/ 14 h 25"/>
                <a:gd name="T100" fmla="*/ 26 w 46"/>
                <a:gd name="T101" fmla="*/ 14 h 25"/>
                <a:gd name="T102" fmla="*/ 21 w 46"/>
                <a:gd name="T103" fmla="*/ 15 h 25"/>
                <a:gd name="T104" fmla="*/ 3 w 46"/>
                <a:gd name="T105" fmla="*/ 16 h 25"/>
                <a:gd name="T106" fmla="*/ 16 w 46"/>
                <a:gd name="T107" fmla="*/ 14 h 25"/>
                <a:gd name="T108" fmla="*/ 3 w 46"/>
                <a:gd name="T10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25">
                  <a:moveTo>
                    <a:pt x="31" y="1"/>
                  </a:moveTo>
                  <a:cubicBezTo>
                    <a:pt x="32" y="2"/>
                    <a:pt x="31" y="3"/>
                    <a:pt x="31" y="4"/>
                  </a:cubicBezTo>
                  <a:cubicBezTo>
                    <a:pt x="32" y="5"/>
                    <a:pt x="34" y="4"/>
                    <a:pt x="35" y="5"/>
                  </a:cubicBezTo>
                  <a:cubicBezTo>
                    <a:pt x="35" y="7"/>
                    <a:pt x="30" y="6"/>
                    <a:pt x="28" y="8"/>
                  </a:cubicBezTo>
                  <a:cubicBezTo>
                    <a:pt x="32" y="9"/>
                    <a:pt x="35" y="7"/>
                    <a:pt x="38" y="9"/>
                  </a:cubicBezTo>
                  <a:cubicBezTo>
                    <a:pt x="36" y="12"/>
                    <a:pt x="32" y="11"/>
                    <a:pt x="28" y="12"/>
                  </a:cubicBezTo>
                  <a:cubicBezTo>
                    <a:pt x="31" y="13"/>
                    <a:pt x="34" y="12"/>
                    <a:pt x="38" y="12"/>
                  </a:cubicBezTo>
                  <a:cubicBezTo>
                    <a:pt x="39" y="11"/>
                    <a:pt x="39" y="10"/>
                    <a:pt x="40" y="9"/>
                  </a:cubicBezTo>
                  <a:cubicBezTo>
                    <a:pt x="46" y="7"/>
                    <a:pt x="46" y="15"/>
                    <a:pt x="43" y="17"/>
                  </a:cubicBezTo>
                  <a:cubicBezTo>
                    <a:pt x="40" y="17"/>
                    <a:pt x="39" y="15"/>
                    <a:pt x="37" y="14"/>
                  </a:cubicBezTo>
                  <a:cubicBezTo>
                    <a:pt x="34" y="14"/>
                    <a:pt x="31" y="16"/>
                    <a:pt x="27" y="15"/>
                  </a:cubicBezTo>
                  <a:cubicBezTo>
                    <a:pt x="26" y="20"/>
                    <a:pt x="19" y="19"/>
                    <a:pt x="16" y="16"/>
                  </a:cubicBezTo>
                  <a:cubicBezTo>
                    <a:pt x="12" y="16"/>
                    <a:pt x="10" y="16"/>
                    <a:pt x="6" y="17"/>
                  </a:cubicBezTo>
                  <a:cubicBezTo>
                    <a:pt x="6" y="18"/>
                    <a:pt x="6" y="21"/>
                    <a:pt x="6" y="22"/>
                  </a:cubicBezTo>
                  <a:cubicBezTo>
                    <a:pt x="1" y="25"/>
                    <a:pt x="0" y="17"/>
                    <a:pt x="1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3" y="12"/>
                    <a:pt x="1" y="13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11" y="10"/>
                    <a:pt x="19" y="9"/>
                    <a:pt x="28" y="6"/>
                  </a:cubicBezTo>
                  <a:cubicBezTo>
                    <a:pt x="19" y="5"/>
                    <a:pt x="9" y="7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7" y="7"/>
                    <a:pt x="17" y="4"/>
                    <a:pt x="26" y="5"/>
                  </a:cubicBezTo>
                  <a:cubicBezTo>
                    <a:pt x="26" y="4"/>
                    <a:pt x="24" y="3"/>
                    <a:pt x="24" y="1"/>
                  </a:cubicBezTo>
                  <a:cubicBezTo>
                    <a:pt x="26" y="0"/>
                    <a:pt x="29" y="0"/>
                    <a:pt x="31" y="1"/>
                  </a:cubicBezTo>
                  <a:close/>
                  <a:moveTo>
                    <a:pt x="28" y="3"/>
                  </a:moveTo>
                  <a:cubicBezTo>
                    <a:pt x="29" y="3"/>
                    <a:pt x="29" y="3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8" y="2"/>
                    <a:pt x="28" y="3"/>
                    <a:pt x="28" y="3"/>
                  </a:cubicBezTo>
                  <a:close/>
                  <a:moveTo>
                    <a:pt x="25" y="10"/>
                  </a:moveTo>
                  <a:cubicBezTo>
                    <a:pt x="26" y="10"/>
                    <a:pt x="26" y="11"/>
                    <a:pt x="27" y="11"/>
                  </a:cubicBezTo>
                  <a:cubicBezTo>
                    <a:pt x="30" y="11"/>
                    <a:pt x="32" y="10"/>
                    <a:pt x="34" y="10"/>
                  </a:cubicBezTo>
                  <a:cubicBezTo>
                    <a:pt x="31" y="9"/>
                    <a:pt x="28" y="9"/>
                    <a:pt x="25" y="10"/>
                  </a:cubicBezTo>
                  <a:close/>
                  <a:moveTo>
                    <a:pt x="4" y="13"/>
                  </a:moveTo>
                  <a:cubicBezTo>
                    <a:pt x="7" y="13"/>
                    <a:pt x="14" y="13"/>
                    <a:pt x="17" y="11"/>
                  </a:cubicBezTo>
                  <a:cubicBezTo>
                    <a:pt x="19" y="13"/>
                    <a:pt x="21" y="11"/>
                    <a:pt x="22" y="10"/>
                  </a:cubicBezTo>
                  <a:cubicBezTo>
                    <a:pt x="16" y="10"/>
                    <a:pt x="10" y="11"/>
                    <a:pt x="4" y="13"/>
                  </a:cubicBezTo>
                  <a:close/>
                  <a:moveTo>
                    <a:pt x="41" y="14"/>
                  </a:moveTo>
                  <a:cubicBezTo>
                    <a:pt x="46" y="13"/>
                    <a:pt x="40" y="8"/>
                    <a:pt x="41" y="14"/>
                  </a:cubicBezTo>
                  <a:close/>
                  <a:moveTo>
                    <a:pt x="23" y="13"/>
                  </a:moveTo>
                  <a:cubicBezTo>
                    <a:pt x="24" y="13"/>
                    <a:pt x="24" y="13"/>
                    <a:pt x="25" y="13"/>
                  </a:cubicBezTo>
                  <a:cubicBezTo>
                    <a:pt x="25" y="12"/>
                    <a:pt x="23" y="12"/>
                    <a:pt x="23" y="13"/>
                  </a:cubicBezTo>
                  <a:close/>
                  <a:moveTo>
                    <a:pt x="27" y="14"/>
                  </a:moveTo>
                  <a:cubicBezTo>
                    <a:pt x="30" y="14"/>
                    <a:pt x="35" y="15"/>
                    <a:pt x="36" y="13"/>
                  </a:cubicBezTo>
                  <a:cubicBezTo>
                    <a:pt x="33" y="14"/>
                    <a:pt x="29" y="12"/>
                    <a:pt x="27" y="14"/>
                  </a:cubicBezTo>
                  <a:close/>
                  <a:moveTo>
                    <a:pt x="21" y="15"/>
                  </a:moveTo>
                  <a:cubicBezTo>
                    <a:pt x="21" y="14"/>
                    <a:pt x="22" y="14"/>
                    <a:pt x="22" y="15"/>
                  </a:cubicBezTo>
                  <a:cubicBezTo>
                    <a:pt x="22" y="15"/>
                    <a:pt x="20" y="15"/>
                    <a:pt x="20" y="16"/>
                  </a:cubicBezTo>
                  <a:cubicBezTo>
                    <a:pt x="22" y="17"/>
                    <a:pt x="24" y="17"/>
                    <a:pt x="25" y="15"/>
                  </a:cubicBezTo>
                  <a:cubicBezTo>
                    <a:pt x="24" y="15"/>
                    <a:pt x="23" y="16"/>
                    <a:pt x="22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5"/>
                    <a:pt x="25" y="14"/>
                    <a:pt x="26" y="14"/>
                  </a:cubicBezTo>
                  <a:cubicBezTo>
                    <a:pt x="24" y="14"/>
                    <a:pt x="20" y="13"/>
                    <a:pt x="21" y="15"/>
                  </a:cubicBezTo>
                  <a:close/>
                  <a:moveTo>
                    <a:pt x="3" y="16"/>
                  </a:moveTo>
                  <a:cubicBezTo>
                    <a:pt x="7" y="15"/>
                    <a:pt x="12" y="16"/>
                    <a:pt x="16" y="14"/>
                  </a:cubicBezTo>
                  <a:cubicBezTo>
                    <a:pt x="12" y="14"/>
                    <a:pt x="6" y="14"/>
                    <a:pt x="3" y="1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8" name="Freeform 284"/>
            <p:cNvSpPr>
              <a:spLocks/>
            </p:cNvSpPr>
            <p:nvPr/>
          </p:nvSpPr>
          <p:spPr bwMode="auto">
            <a:xfrm>
              <a:off x="5339915" y="954089"/>
              <a:ext cx="13945" cy="48806"/>
            </a:xfrm>
            <a:custGeom>
              <a:avLst/>
              <a:gdLst>
                <a:gd name="T0" fmla="*/ 4 w 5"/>
                <a:gd name="T1" fmla="*/ 0 h 18"/>
                <a:gd name="T2" fmla="*/ 0 w 5"/>
                <a:gd name="T3" fmla="*/ 18 h 18"/>
                <a:gd name="T4" fmla="*/ 5 w 5"/>
                <a:gd name="T5" fmla="*/ 0 h 18"/>
                <a:gd name="T6" fmla="*/ 4 w 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8">
                  <a:moveTo>
                    <a:pt x="4" y="0"/>
                  </a:moveTo>
                  <a:cubicBezTo>
                    <a:pt x="2" y="5"/>
                    <a:pt x="0" y="12"/>
                    <a:pt x="0" y="18"/>
                  </a:cubicBezTo>
                  <a:cubicBezTo>
                    <a:pt x="2" y="12"/>
                    <a:pt x="4" y="6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9" name="Freeform 285"/>
            <p:cNvSpPr>
              <a:spLocks/>
            </p:cNvSpPr>
            <p:nvPr/>
          </p:nvSpPr>
          <p:spPr bwMode="auto">
            <a:xfrm>
              <a:off x="5359669" y="976168"/>
              <a:ext cx="16269" cy="38348"/>
            </a:xfrm>
            <a:custGeom>
              <a:avLst/>
              <a:gdLst>
                <a:gd name="T0" fmla="*/ 5 w 6"/>
                <a:gd name="T1" fmla="*/ 0 h 14"/>
                <a:gd name="T2" fmla="*/ 0 w 6"/>
                <a:gd name="T3" fmla="*/ 12 h 14"/>
                <a:gd name="T4" fmla="*/ 1 w 6"/>
                <a:gd name="T5" fmla="*/ 14 h 14"/>
                <a:gd name="T6" fmla="*/ 6 w 6"/>
                <a:gd name="T7" fmla="*/ 4 h 14"/>
                <a:gd name="T8" fmla="*/ 5 w 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5" y="0"/>
                  </a:moveTo>
                  <a:cubicBezTo>
                    <a:pt x="3" y="4"/>
                    <a:pt x="3" y="10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4" y="13"/>
                    <a:pt x="3" y="5"/>
                    <a:pt x="6" y="4"/>
                  </a:cubicBezTo>
                  <a:cubicBezTo>
                    <a:pt x="6" y="3"/>
                    <a:pt x="6" y="1"/>
                    <a:pt x="5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0" name="Freeform 286"/>
            <p:cNvSpPr>
              <a:spLocks/>
            </p:cNvSpPr>
            <p:nvPr/>
          </p:nvSpPr>
          <p:spPr bwMode="auto">
            <a:xfrm>
              <a:off x="5403828" y="1002895"/>
              <a:ext cx="18593" cy="58102"/>
            </a:xfrm>
            <a:custGeom>
              <a:avLst/>
              <a:gdLst>
                <a:gd name="T0" fmla="*/ 7 w 7"/>
                <a:gd name="T1" fmla="*/ 0 h 21"/>
                <a:gd name="T2" fmla="*/ 6 w 7"/>
                <a:gd name="T3" fmla="*/ 2 h 21"/>
                <a:gd name="T4" fmla="*/ 0 w 7"/>
                <a:gd name="T5" fmla="*/ 21 h 21"/>
                <a:gd name="T6" fmla="*/ 7 w 7"/>
                <a:gd name="T7" fmla="*/ 6 h 21"/>
                <a:gd name="T8" fmla="*/ 7 w 7"/>
                <a:gd name="T9" fmla="*/ 0 h 21"/>
                <a:gd name="T10" fmla="*/ 7 w 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7" y="0"/>
                  </a:moveTo>
                  <a:cubicBezTo>
                    <a:pt x="6" y="0"/>
                    <a:pt x="5" y="1"/>
                    <a:pt x="6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3" y="18"/>
                    <a:pt x="5" y="11"/>
                    <a:pt x="7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1" name="Freeform 287"/>
            <p:cNvSpPr>
              <a:spLocks/>
            </p:cNvSpPr>
            <p:nvPr/>
          </p:nvSpPr>
          <p:spPr bwMode="auto">
            <a:xfrm>
              <a:off x="5370128" y="998247"/>
              <a:ext cx="13945" cy="32537"/>
            </a:xfrm>
            <a:custGeom>
              <a:avLst/>
              <a:gdLst>
                <a:gd name="T0" fmla="*/ 0 w 5"/>
                <a:gd name="T1" fmla="*/ 12 h 12"/>
                <a:gd name="T2" fmla="*/ 2 w 5"/>
                <a:gd name="T3" fmla="*/ 12 h 12"/>
                <a:gd name="T4" fmla="*/ 5 w 5"/>
                <a:gd name="T5" fmla="*/ 1 h 12"/>
                <a:gd name="T6" fmla="*/ 4 w 5"/>
                <a:gd name="T7" fmla="*/ 0 h 12"/>
                <a:gd name="T8" fmla="*/ 0 w 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cubicBezTo>
                    <a:pt x="1" y="12"/>
                    <a:pt x="1" y="12"/>
                    <a:pt x="2" y="12"/>
                  </a:cubicBezTo>
                  <a:cubicBezTo>
                    <a:pt x="4" y="10"/>
                    <a:pt x="3" y="4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2" y="4"/>
                    <a:pt x="0" y="8"/>
                    <a:pt x="0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2" name="Freeform 288"/>
            <p:cNvSpPr>
              <a:spLocks/>
            </p:cNvSpPr>
            <p:nvPr/>
          </p:nvSpPr>
          <p:spPr bwMode="auto">
            <a:xfrm>
              <a:off x="5417772" y="1024974"/>
              <a:ext cx="24403" cy="66237"/>
            </a:xfrm>
            <a:custGeom>
              <a:avLst/>
              <a:gdLst>
                <a:gd name="T0" fmla="*/ 0 w 9"/>
                <a:gd name="T1" fmla="*/ 23 h 24"/>
                <a:gd name="T2" fmla="*/ 2 w 9"/>
                <a:gd name="T3" fmla="*/ 21 h 24"/>
                <a:gd name="T4" fmla="*/ 9 w 9"/>
                <a:gd name="T5" fmla="*/ 2 h 24"/>
                <a:gd name="T6" fmla="*/ 7 w 9"/>
                <a:gd name="T7" fmla="*/ 5 h 24"/>
                <a:gd name="T8" fmla="*/ 0 w 9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4">
                  <a:moveTo>
                    <a:pt x="0" y="23"/>
                  </a:moveTo>
                  <a:cubicBezTo>
                    <a:pt x="1" y="24"/>
                    <a:pt x="2" y="23"/>
                    <a:pt x="2" y="21"/>
                  </a:cubicBezTo>
                  <a:cubicBezTo>
                    <a:pt x="5" y="15"/>
                    <a:pt x="7" y="8"/>
                    <a:pt x="9" y="2"/>
                  </a:cubicBezTo>
                  <a:cubicBezTo>
                    <a:pt x="7" y="0"/>
                    <a:pt x="7" y="3"/>
                    <a:pt x="7" y="5"/>
                  </a:cubicBezTo>
                  <a:cubicBezTo>
                    <a:pt x="5" y="11"/>
                    <a:pt x="2" y="18"/>
                    <a:pt x="0" y="2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3" name="Freeform 289"/>
            <p:cNvSpPr>
              <a:spLocks/>
            </p:cNvSpPr>
            <p:nvPr/>
          </p:nvSpPr>
          <p:spPr bwMode="auto">
            <a:xfrm>
              <a:off x="5456120" y="1047053"/>
              <a:ext cx="10459" cy="44158"/>
            </a:xfrm>
            <a:custGeom>
              <a:avLst/>
              <a:gdLst>
                <a:gd name="T0" fmla="*/ 3 w 4"/>
                <a:gd name="T1" fmla="*/ 0 h 16"/>
                <a:gd name="T2" fmla="*/ 0 w 4"/>
                <a:gd name="T3" fmla="*/ 16 h 16"/>
                <a:gd name="T4" fmla="*/ 4 w 4"/>
                <a:gd name="T5" fmla="*/ 0 h 16"/>
                <a:gd name="T6" fmla="*/ 3 w 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6">
                  <a:moveTo>
                    <a:pt x="3" y="0"/>
                  </a:moveTo>
                  <a:cubicBezTo>
                    <a:pt x="3" y="5"/>
                    <a:pt x="1" y="11"/>
                    <a:pt x="0" y="16"/>
                  </a:cubicBezTo>
                  <a:cubicBezTo>
                    <a:pt x="2" y="11"/>
                    <a:pt x="3" y="6"/>
                    <a:pt x="4" y="0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4" name="Freeform 290"/>
            <p:cNvSpPr>
              <a:spLocks/>
            </p:cNvSpPr>
            <p:nvPr/>
          </p:nvSpPr>
          <p:spPr bwMode="auto">
            <a:xfrm>
              <a:off x="5480522" y="1052863"/>
              <a:ext cx="22079" cy="38348"/>
            </a:xfrm>
            <a:custGeom>
              <a:avLst/>
              <a:gdLst>
                <a:gd name="T0" fmla="*/ 4 w 8"/>
                <a:gd name="T1" fmla="*/ 1 h 14"/>
                <a:gd name="T2" fmla="*/ 1 w 8"/>
                <a:gd name="T3" fmla="*/ 13 h 14"/>
                <a:gd name="T4" fmla="*/ 5 w 8"/>
                <a:gd name="T5" fmla="*/ 5 h 14"/>
                <a:gd name="T6" fmla="*/ 4 w 8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4">
                  <a:moveTo>
                    <a:pt x="4" y="1"/>
                  </a:moveTo>
                  <a:cubicBezTo>
                    <a:pt x="5" y="4"/>
                    <a:pt x="0" y="8"/>
                    <a:pt x="1" y="13"/>
                  </a:cubicBezTo>
                  <a:cubicBezTo>
                    <a:pt x="4" y="14"/>
                    <a:pt x="5" y="7"/>
                    <a:pt x="5" y="5"/>
                  </a:cubicBezTo>
                  <a:cubicBezTo>
                    <a:pt x="6" y="2"/>
                    <a:pt x="8" y="0"/>
                    <a:pt x="4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5" name="Freeform 291"/>
            <p:cNvSpPr>
              <a:spLocks noEditPoints="1"/>
            </p:cNvSpPr>
            <p:nvPr/>
          </p:nvSpPr>
          <p:spPr bwMode="auto">
            <a:xfrm>
              <a:off x="5436365" y="1055187"/>
              <a:ext cx="16269" cy="38348"/>
            </a:xfrm>
            <a:custGeom>
              <a:avLst/>
              <a:gdLst>
                <a:gd name="T0" fmla="*/ 5 w 6"/>
                <a:gd name="T1" fmla="*/ 3 h 14"/>
                <a:gd name="T2" fmla="*/ 2 w 6"/>
                <a:gd name="T3" fmla="*/ 14 h 14"/>
                <a:gd name="T4" fmla="*/ 0 w 6"/>
                <a:gd name="T5" fmla="*/ 14 h 14"/>
                <a:gd name="T6" fmla="*/ 5 w 6"/>
                <a:gd name="T7" fmla="*/ 0 h 14"/>
                <a:gd name="T8" fmla="*/ 5 w 6"/>
                <a:gd name="T9" fmla="*/ 3 h 14"/>
                <a:gd name="T10" fmla="*/ 3 w 6"/>
                <a:gd name="T11" fmla="*/ 7 h 14"/>
                <a:gd name="T12" fmla="*/ 1 w 6"/>
                <a:gd name="T13" fmla="*/ 12 h 14"/>
                <a:gd name="T14" fmla="*/ 3 w 6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4">
                  <a:moveTo>
                    <a:pt x="5" y="3"/>
                  </a:moveTo>
                  <a:cubicBezTo>
                    <a:pt x="3" y="7"/>
                    <a:pt x="5" y="13"/>
                    <a:pt x="2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8"/>
                    <a:pt x="3" y="4"/>
                    <a:pt x="5" y="0"/>
                  </a:cubicBezTo>
                  <a:cubicBezTo>
                    <a:pt x="6" y="1"/>
                    <a:pt x="5" y="2"/>
                    <a:pt x="5" y="3"/>
                  </a:cubicBezTo>
                  <a:close/>
                  <a:moveTo>
                    <a:pt x="3" y="7"/>
                  </a:moveTo>
                  <a:cubicBezTo>
                    <a:pt x="2" y="8"/>
                    <a:pt x="2" y="9"/>
                    <a:pt x="1" y="12"/>
                  </a:cubicBezTo>
                  <a:cubicBezTo>
                    <a:pt x="3" y="11"/>
                    <a:pt x="3" y="9"/>
                    <a:pt x="3" y="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6" name="Freeform 292"/>
            <p:cNvSpPr>
              <a:spLocks/>
            </p:cNvSpPr>
            <p:nvPr/>
          </p:nvSpPr>
          <p:spPr bwMode="auto">
            <a:xfrm>
              <a:off x="5496792" y="1069132"/>
              <a:ext cx="2324" cy="813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7" name="Freeform 293"/>
            <p:cNvSpPr>
              <a:spLocks noEditPoints="1"/>
            </p:cNvSpPr>
            <p:nvPr/>
          </p:nvSpPr>
          <p:spPr bwMode="auto">
            <a:xfrm>
              <a:off x="5378262" y="1063322"/>
              <a:ext cx="19755" cy="38348"/>
            </a:xfrm>
            <a:custGeom>
              <a:avLst/>
              <a:gdLst>
                <a:gd name="T0" fmla="*/ 4 w 7"/>
                <a:gd name="T1" fmla="*/ 7 h 14"/>
                <a:gd name="T2" fmla="*/ 6 w 7"/>
                <a:gd name="T3" fmla="*/ 0 h 14"/>
                <a:gd name="T4" fmla="*/ 7 w 7"/>
                <a:gd name="T5" fmla="*/ 0 h 14"/>
                <a:gd name="T6" fmla="*/ 4 w 7"/>
                <a:gd name="T7" fmla="*/ 13 h 14"/>
                <a:gd name="T8" fmla="*/ 0 w 7"/>
                <a:gd name="T9" fmla="*/ 13 h 14"/>
                <a:gd name="T10" fmla="*/ 4 w 7"/>
                <a:gd name="T11" fmla="*/ 7 h 14"/>
                <a:gd name="T12" fmla="*/ 3 w 7"/>
                <a:gd name="T13" fmla="*/ 9 h 14"/>
                <a:gd name="T14" fmla="*/ 2 w 7"/>
                <a:gd name="T15" fmla="*/ 12 h 14"/>
                <a:gd name="T16" fmla="*/ 3 w 7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4">
                  <a:moveTo>
                    <a:pt x="4" y="7"/>
                  </a:moveTo>
                  <a:cubicBezTo>
                    <a:pt x="5" y="5"/>
                    <a:pt x="4" y="2"/>
                    <a:pt x="6" y="0"/>
                  </a:cubicBezTo>
                  <a:cubicBezTo>
                    <a:pt x="7" y="0"/>
                    <a:pt x="6" y="0"/>
                    <a:pt x="7" y="0"/>
                  </a:cubicBezTo>
                  <a:cubicBezTo>
                    <a:pt x="6" y="4"/>
                    <a:pt x="5" y="9"/>
                    <a:pt x="4" y="13"/>
                  </a:cubicBezTo>
                  <a:cubicBezTo>
                    <a:pt x="3" y="14"/>
                    <a:pt x="1" y="14"/>
                    <a:pt x="0" y="13"/>
                  </a:cubicBezTo>
                  <a:cubicBezTo>
                    <a:pt x="0" y="10"/>
                    <a:pt x="2" y="8"/>
                    <a:pt x="4" y="7"/>
                  </a:cubicBezTo>
                  <a:close/>
                  <a:moveTo>
                    <a:pt x="3" y="9"/>
                  </a:moveTo>
                  <a:cubicBezTo>
                    <a:pt x="2" y="9"/>
                    <a:pt x="1" y="11"/>
                    <a:pt x="2" y="12"/>
                  </a:cubicBezTo>
                  <a:cubicBezTo>
                    <a:pt x="3" y="12"/>
                    <a:pt x="3" y="10"/>
                    <a:pt x="3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8" name="Freeform 294"/>
            <p:cNvSpPr>
              <a:spLocks/>
            </p:cNvSpPr>
            <p:nvPr/>
          </p:nvSpPr>
          <p:spPr bwMode="auto">
            <a:xfrm>
              <a:off x="5327132" y="945955"/>
              <a:ext cx="16269" cy="26727"/>
            </a:xfrm>
            <a:custGeom>
              <a:avLst/>
              <a:gdLst>
                <a:gd name="T0" fmla="*/ 4 w 6"/>
                <a:gd name="T1" fmla="*/ 1 h 10"/>
                <a:gd name="T2" fmla="*/ 1 w 6"/>
                <a:gd name="T3" fmla="*/ 10 h 10"/>
                <a:gd name="T4" fmla="*/ 2 w 6"/>
                <a:gd name="T5" fmla="*/ 10 h 10"/>
                <a:gd name="T6" fmla="*/ 6 w 6"/>
                <a:gd name="T7" fmla="*/ 2 h 10"/>
                <a:gd name="T8" fmla="*/ 4 w 6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1"/>
                  </a:moveTo>
                  <a:cubicBezTo>
                    <a:pt x="3" y="4"/>
                    <a:pt x="0" y="7"/>
                    <a:pt x="1" y="10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4" y="8"/>
                    <a:pt x="4" y="4"/>
                    <a:pt x="6" y="2"/>
                  </a:cubicBezTo>
                  <a:cubicBezTo>
                    <a:pt x="6" y="1"/>
                    <a:pt x="5" y="0"/>
                    <a:pt x="4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9" name="Freeform 295"/>
            <p:cNvSpPr>
              <a:spLocks noEditPoints="1"/>
            </p:cNvSpPr>
            <p:nvPr/>
          </p:nvSpPr>
          <p:spPr bwMode="auto">
            <a:xfrm>
              <a:off x="5343401" y="839046"/>
              <a:ext cx="238221" cy="219627"/>
            </a:xfrm>
            <a:custGeom>
              <a:avLst/>
              <a:gdLst>
                <a:gd name="T0" fmla="*/ 34 w 87"/>
                <a:gd name="T1" fmla="*/ 1 h 80"/>
                <a:gd name="T2" fmla="*/ 52 w 87"/>
                <a:gd name="T3" fmla="*/ 9 h 80"/>
                <a:gd name="T4" fmla="*/ 69 w 87"/>
                <a:gd name="T5" fmla="*/ 48 h 80"/>
                <a:gd name="T6" fmla="*/ 85 w 87"/>
                <a:gd name="T7" fmla="*/ 63 h 80"/>
                <a:gd name="T8" fmla="*/ 72 w 87"/>
                <a:gd name="T9" fmla="*/ 80 h 80"/>
                <a:gd name="T10" fmla="*/ 55 w 87"/>
                <a:gd name="T11" fmla="*/ 71 h 80"/>
                <a:gd name="T12" fmla="*/ 22 w 87"/>
                <a:gd name="T13" fmla="*/ 52 h 80"/>
                <a:gd name="T14" fmla="*/ 14 w 87"/>
                <a:gd name="T15" fmla="*/ 75 h 80"/>
                <a:gd name="T16" fmla="*/ 15 w 87"/>
                <a:gd name="T17" fmla="*/ 73 h 80"/>
                <a:gd name="T18" fmla="*/ 9 w 87"/>
                <a:gd name="T19" fmla="*/ 44 h 80"/>
                <a:gd name="T20" fmla="*/ 8 w 87"/>
                <a:gd name="T21" fmla="*/ 26 h 80"/>
                <a:gd name="T22" fmla="*/ 21 w 87"/>
                <a:gd name="T23" fmla="*/ 6 h 80"/>
                <a:gd name="T24" fmla="*/ 23 w 87"/>
                <a:gd name="T25" fmla="*/ 14 h 80"/>
                <a:gd name="T26" fmla="*/ 12 w 87"/>
                <a:gd name="T27" fmla="*/ 24 h 80"/>
                <a:gd name="T28" fmla="*/ 11 w 87"/>
                <a:gd name="T29" fmla="*/ 26 h 80"/>
                <a:gd name="T30" fmla="*/ 14 w 87"/>
                <a:gd name="T31" fmla="*/ 29 h 80"/>
                <a:gd name="T32" fmla="*/ 29 w 87"/>
                <a:gd name="T33" fmla="*/ 48 h 80"/>
                <a:gd name="T34" fmla="*/ 32 w 87"/>
                <a:gd name="T35" fmla="*/ 44 h 80"/>
                <a:gd name="T36" fmla="*/ 33 w 87"/>
                <a:gd name="T37" fmla="*/ 55 h 80"/>
                <a:gd name="T38" fmla="*/ 54 w 87"/>
                <a:gd name="T39" fmla="*/ 69 h 80"/>
                <a:gd name="T40" fmla="*/ 56 w 87"/>
                <a:gd name="T41" fmla="*/ 65 h 80"/>
                <a:gd name="T42" fmla="*/ 58 w 87"/>
                <a:gd name="T43" fmla="*/ 67 h 80"/>
                <a:gd name="T44" fmla="*/ 68 w 87"/>
                <a:gd name="T45" fmla="*/ 76 h 80"/>
                <a:gd name="T46" fmla="*/ 75 w 87"/>
                <a:gd name="T47" fmla="*/ 72 h 80"/>
                <a:gd name="T48" fmla="*/ 66 w 87"/>
                <a:gd name="T49" fmla="*/ 51 h 80"/>
                <a:gd name="T50" fmla="*/ 62 w 87"/>
                <a:gd name="T51" fmla="*/ 47 h 80"/>
                <a:gd name="T52" fmla="*/ 60 w 87"/>
                <a:gd name="T53" fmla="*/ 47 h 80"/>
                <a:gd name="T54" fmla="*/ 66 w 87"/>
                <a:gd name="T55" fmla="*/ 43 h 80"/>
                <a:gd name="T56" fmla="*/ 54 w 87"/>
                <a:gd name="T57" fmla="*/ 34 h 80"/>
                <a:gd name="T58" fmla="*/ 53 w 87"/>
                <a:gd name="T59" fmla="*/ 29 h 80"/>
                <a:gd name="T60" fmla="*/ 41 w 87"/>
                <a:gd name="T61" fmla="*/ 16 h 80"/>
                <a:gd name="T62" fmla="*/ 40 w 87"/>
                <a:gd name="T63" fmla="*/ 18 h 80"/>
                <a:gd name="T64" fmla="*/ 24 w 87"/>
                <a:gd name="T65" fmla="*/ 8 h 80"/>
                <a:gd name="T66" fmla="*/ 23 w 87"/>
                <a:gd name="T67" fmla="*/ 5 h 80"/>
                <a:gd name="T68" fmla="*/ 23 w 87"/>
                <a:gd name="T69" fmla="*/ 8 h 80"/>
                <a:gd name="T70" fmla="*/ 45 w 87"/>
                <a:gd name="T71" fmla="*/ 11 h 80"/>
                <a:gd name="T72" fmla="*/ 45 w 87"/>
                <a:gd name="T73" fmla="*/ 11 h 80"/>
                <a:gd name="T74" fmla="*/ 9 w 87"/>
                <a:gd name="T75" fmla="*/ 24 h 80"/>
                <a:gd name="T76" fmla="*/ 64 w 87"/>
                <a:gd name="T77" fmla="*/ 30 h 80"/>
                <a:gd name="T78" fmla="*/ 64 w 87"/>
                <a:gd name="T79" fmla="*/ 30 h 80"/>
                <a:gd name="T80" fmla="*/ 11 w 87"/>
                <a:gd name="T81" fmla="*/ 28 h 80"/>
                <a:gd name="T82" fmla="*/ 6 w 87"/>
                <a:gd name="T83" fmla="*/ 39 h 80"/>
                <a:gd name="T84" fmla="*/ 29 w 87"/>
                <a:gd name="T85" fmla="*/ 51 h 80"/>
                <a:gd name="T86" fmla="*/ 23 w 87"/>
                <a:gd name="T87" fmla="*/ 51 h 80"/>
                <a:gd name="T88" fmla="*/ 80 w 87"/>
                <a:gd name="T89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" h="80">
                  <a:moveTo>
                    <a:pt x="24" y="1"/>
                  </a:moveTo>
                  <a:cubicBezTo>
                    <a:pt x="26" y="0"/>
                    <a:pt x="31" y="0"/>
                    <a:pt x="34" y="1"/>
                  </a:cubicBezTo>
                  <a:cubicBezTo>
                    <a:pt x="38" y="4"/>
                    <a:pt x="40" y="7"/>
                    <a:pt x="43" y="11"/>
                  </a:cubicBezTo>
                  <a:cubicBezTo>
                    <a:pt x="45" y="8"/>
                    <a:pt x="48" y="7"/>
                    <a:pt x="52" y="9"/>
                  </a:cubicBezTo>
                  <a:cubicBezTo>
                    <a:pt x="56" y="14"/>
                    <a:pt x="57" y="21"/>
                    <a:pt x="58" y="27"/>
                  </a:cubicBezTo>
                  <a:cubicBezTo>
                    <a:pt x="70" y="24"/>
                    <a:pt x="75" y="40"/>
                    <a:pt x="69" y="48"/>
                  </a:cubicBezTo>
                  <a:cubicBezTo>
                    <a:pt x="72" y="47"/>
                    <a:pt x="73" y="49"/>
                    <a:pt x="75" y="50"/>
                  </a:cubicBezTo>
                  <a:cubicBezTo>
                    <a:pt x="78" y="54"/>
                    <a:pt x="83" y="57"/>
                    <a:pt x="85" y="63"/>
                  </a:cubicBezTo>
                  <a:cubicBezTo>
                    <a:pt x="86" y="66"/>
                    <a:pt x="86" y="71"/>
                    <a:pt x="85" y="74"/>
                  </a:cubicBezTo>
                  <a:cubicBezTo>
                    <a:pt x="83" y="77"/>
                    <a:pt x="76" y="80"/>
                    <a:pt x="72" y="80"/>
                  </a:cubicBezTo>
                  <a:cubicBezTo>
                    <a:pt x="64" y="79"/>
                    <a:pt x="62" y="73"/>
                    <a:pt x="56" y="69"/>
                  </a:cubicBezTo>
                  <a:cubicBezTo>
                    <a:pt x="56" y="69"/>
                    <a:pt x="56" y="70"/>
                    <a:pt x="55" y="71"/>
                  </a:cubicBezTo>
                  <a:cubicBezTo>
                    <a:pt x="40" y="71"/>
                    <a:pt x="35" y="60"/>
                    <a:pt x="29" y="52"/>
                  </a:cubicBezTo>
                  <a:cubicBezTo>
                    <a:pt x="27" y="53"/>
                    <a:pt x="25" y="53"/>
                    <a:pt x="22" y="52"/>
                  </a:cubicBezTo>
                  <a:cubicBezTo>
                    <a:pt x="21" y="59"/>
                    <a:pt x="19" y="67"/>
                    <a:pt x="17" y="72"/>
                  </a:cubicBezTo>
                  <a:cubicBezTo>
                    <a:pt x="16" y="74"/>
                    <a:pt x="15" y="75"/>
                    <a:pt x="14" y="75"/>
                  </a:cubicBezTo>
                  <a:cubicBezTo>
                    <a:pt x="13" y="75"/>
                    <a:pt x="13" y="74"/>
                    <a:pt x="13" y="73"/>
                  </a:cubicBezTo>
                  <a:cubicBezTo>
                    <a:pt x="14" y="73"/>
                    <a:pt x="14" y="74"/>
                    <a:pt x="15" y="73"/>
                  </a:cubicBezTo>
                  <a:cubicBezTo>
                    <a:pt x="18" y="67"/>
                    <a:pt x="20" y="59"/>
                    <a:pt x="21" y="52"/>
                  </a:cubicBezTo>
                  <a:cubicBezTo>
                    <a:pt x="15" y="51"/>
                    <a:pt x="13" y="48"/>
                    <a:pt x="9" y="44"/>
                  </a:cubicBezTo>
                  <a:cubicBezTo>
                    <a:pt x="7" y="41"/>
                    <a:pt x="3" y="39"/>
                    <a:pt x="2" y="35"/>
                  </a:cubicBezTo>
                  <a:cubicBezTo>
                    <a:pt x="2" y="30"/>
                    <a:pt x="5" y="28"/>
                    <a:pt x="8" y="26"/>
                  </a:cubicBezTo>
                  <a:cubicBezTo>
                    <a:pt x="0" y="21"/>
                    <a:pt x="2" y="6"/>
                    <a:pt x="12" y="4"/>
                  </a:cubicBezTo>
                  <a:cubicBezTo>
                    <a:pt x="15" y="4"/>
                    <a:pt x="18" y="4"/>
                    <a:pt x="21" y="6"/>
                  </a:cubicBezTo>
                  <a:cubicBezTo>
                    <a:pt x="21" y="4"/>
                    <a:pt x="22" y="3"/>
                    <a:pt x="24" y="1"/>
                  </a:cubicBezTo>
                  <a:close/>
                  <a:moveTo>
                    <a:pt x="23" y="14"/>
                  </a:moveTo>
                  <a:cubicBezTo>
                    <a:pt x="21" y="10"/>
                    <a:pt x="15" y="5"/>
                    <a:pt x="10" y="7"/>
                  </a:cubicBezTo>
                  <a:cubicBezTo>
                    <a:pt x="3" y="11"/>
                    <a:pt x="5" y="22"/>
                    <a:pt x="12" y="24"/>
                  </a:cubicBezTo>
                  <a:cubicBezTo>
                    <a:pt x="12" y="24"/>
                    <a:pt x="12" y="24"/>
                    <a:pt x="12" y="25"/>
                  </a:cubicBezTo>
                  <a:cubicBezTo>
                    <a:pt x="12" y="26"/>
                    <a:pt x="11" y="26"/>
                    <a:pt x="11" y="26"/>
                  </a:cubicBezTo>
                  <a:cubicBezTo>
                    <a:pt x="12" y="28"/>
                    <a:pt x="14" y="27"/>
                    <a:pt x="15" y="28"/>
                  </a:cubicBezTo>
                  <a:cubicBezTo>
                    <a:pt x="15" y="29"/>
                    <a:pt x="14" y="28"/>
                    <a:pt x="14" y="29"/>
                  </a:cubicBezTo>
                  <a:cubicBezTo>
                    <a:pt x="5" y="31"/>
                    <a:pt x="8" y="41"/>
                    <a:pt x="13" y="46"/>
                  </a:cubicBezTo>
                  <a:cubicBezTo>
                    <a:pt x="17" y="50"/>
                    <a:pt x="24" y="51"/>
                    <a:pt x="29" y="48"/>
                  </a:cubicBezTo>
                  <a:cubicBezTo>
                    <a:pt x="29" y="46"/>
                    <a:pt x="28" y="44"/>
                    <a:pt x="29" y="43"/>
                  </a:cubicBezTo>
                  <a:cubicBezTo>
                    <a:pt x="31" y="43"/>
                    <a:pt x="31" y="44"/>
                    <a:pt x="32" y="44"/>
                  </a:cubicBezTo>
                  <a:cubicBezTo>
                    <a:pt x="35" y="46"/>
                    <a:pt x="32" y="49"/>
                    <a:pt x="31" y="52"/>
                  </a:cubicBezTo>
                  <a:cubicBezTo>
                    <a:pt x="31" y="53"/>
                    <a:pt x="33" y="55"/>
                    <a:pt x="33" y="55"/>
                  </a:cubicBezTo>
                  <a:cubicBezTo>
                    <a:pt x="36" y="60"/>
                    <a:pt x="42" y="64"/>
                    <a:pt x="46" y="67"/>
                  </a:cubicBezTo>
                  <a:cubicBezTo>
                    <a:pt x="48" y="68"/>
                    <a:pt x="51" y="69"/>
                    <a:pt x="54" y="69"/>
                  </a:cubicBezTo>
                  <a:cubicBezTo>
                    <a:pt x="54" y="68"/>
                    <a:pt x="54" y="67"/>
                    <a:pt x="54" y="66"/>
                  </a:cubicBezTo>
                  <a:cubicBezTo>
                    <a:pt x="54" y="66"/>
                    <a:pt x="55" y="65"/>
                    <a:pt x="56" y="65"/>
                  </a:cubicBezTo>
                  <a:cubicBezTo>
                    <a:pt x="55" y="64"/>
                    <a:pt x="55" y="63"/>
                    <a:pt x="56" y="62"/>
                  </a:cubicBezTo>
                  <a:cubicBezTo>
                    <a:pt x="58" y="62"/>
                    <a:pt x="58" y="65"/>
                    <a:pt x="58" y="67"/>
                  </a:cubicBezTo>
                  <a:cubicBezTo>
                    <a:pt x="59" y="69"/>
                    <a:pt x="62" y="71"/>
                    <a:pt x="63" y="73"/>
                  </a:cubicBezTo>
                  <a:cubicBezTo>
                    <a:pt x="66" y="74"/>
                    <a:pt x="67" y="76"/>
                    <a:pt x="68" y="76"/>
                  </a:cubicBezTo>
                  <a:cubicBezTo>
                    <a:pt x="76" y="80"/>
                    <a:pt x="82" y="75"/>
                    <a:pt x="81" y="68"/>
                  </a:cubicBezTo>
                  <a:cubicBezTo>
                    <a:pt x="81" y="71"/>
                    <a:pt x="78" y="72"/>
                    <a:pt x="75" y="72"/>
                  </a:cubicBezTo>
                  <a:cubicBezTo>
                    <a:pt x="77" y="70"/>
                    <a:pt x="80" y="70"/>
                    <a:pt x="81" y="66"/>
                  </a:cubicBezTo>
                  <a:cubicBezTo>
                    <a:pt x="82" y="58"/>
                    <a:pt x="75" y="51"/>
                    <a:pt x="66" y="51"/>
                  </a:cubicBezTo>
                  <a:cubicBezTo>
                    <a:pt x="64" y="49"/>
                    <a:pt x="63" y="52"/>
                    <a:pt x="60" y="51"/>
                  </a:cubicBezTo>
                  <a:cubicBezTo>
                    <a:pt x="60" y="49"/>
                    <a:pt x="61" y="48"/>
                    <a:pt x="62" y="47"/>
                  </a:cubicBezTo>
                  <a:cubicBezTo>
                    <a:pt x="65" y="48"/>
                    <a:pt x="70" y="47"/>
                    <a:pt x="70" y="43"/>
                  </a:cubicBezTo>
                  <a:cubicBezTo>
                    <a:pt x="68" y="44"/>
                    <a:pt x="64" y="47"/>
                    <a:pt x="60" y="47"/>
                  </a:cubicBezTo>
                  <a:cubicBezTo>
                    <a:pt x="60" y="46"/>
                    <a:pt x="61" y="45"/>
                    <a:pt x="60" y="45"/>
                  </a:cubicBezTo>
                  <a:cubicBezTo>
                    <a:pt x="62" y="44"/>
                    <a:pt x="64" y="44"/>
                    <a:pt x="66" y="43"/>
                  </a:cubicBezTo>
                  <a:cubicBezTo>
                    <a:pt x="66" y="36"/>
                    <a:pt x="65" y="31"/>
                    <a:pt x="59" y="30"/>
                  </a:cubicBezTo>
                  <a:cubicBezTo>
                    <a:pt x="57" y="31"/>
                    <a:pt x="56" y="32"/>
                    <a:pt x="54" y="34"/>
                  </a:cubicBezTo>
                  <a:cubicBezTo>
                    <a:pt x="53" y="33"/>
                    <a:pt x="53" y="31"/>
                    <a:pt x="52" y="30"/>
                  </a:cubicBezTo>
                  <a:cubicBezTo>
                    <a:pt x="52" y="30"/>
                    <a:pt x="53" y="30"/>
                    <a:pt x="53" y="29"/>
                  </a:cubicBezTo>
                  <a:cubicBezTo>
                    <a:pt x="57" y="24"/>
                    <a:pt x="54" y="13"/>
                    <a:pt x="48" y="12"/>
                  </a:cubicBezTo>
                  <a:cubicBezTo>
                    <a:pt x="45" y="12"/>
                    <a:pt x="44" y="15"/>
                    <a:pt x="41" y="16"/>
                  </a:cubicBezTo>
                  <a:cubicBezTo>
                    <a:pt x="41" y="17"/>
                    <a:pt x="41" y="17"/>
                    <a:pt x="42" y="18"/>
                  </a:cubicBezTo>
                  <a:cubicBezTo>
                    <a:pt x="41" y="18"/>
                    <a:pt x="40" y="18"/>
                    <a:pt x="40" y="18"/>
                  </a:cubicBezTo>
                  <a:cubicBezTo>
                    <a:pt x="39" y="15"/>
                    <a:pt x="40" y="10"/>
                    <a:pt x="37" y="7"/>
                  </a:cubicBezTo>
                  <a:cubicBezTo>
                    <a:pt x="33" y="2"/>
                    <a:pt x="25" y="0"/>
                    <a:pt x="24" y="8"/>
                  </a:cubicBezTo>
                  <a:cubicBezTo>
                    <a:pt x="24" y="9"/>
                    <a:pt x="26" y="13"/>
                    <a:pt x="23" y="14"/>
                  </a:cubicBezTo>
                  <a:close/>
                  <a:moveTo>
                    <a:pt x="23" y="5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3" y="6"/>
                    <a:pt x="22" y="7"/>
                    <a:pt x="23" y="8"/>
                  </a:cubicBezTo>
                  <a:cubicBezTo>
                    <a:pt x="23" y="6"/>
                    <a:pt x="23" y="6"/>
                    <a:pt x="23" y="5"/>
                  </a:cubicBezTo>
                  <a:close/>
                  <a:moveTo>
                    <a:pt x="45" y="11"/>
                  </a:moveTo>
                  <a:cubicBezTo>
                    <a:pt x="48" y="10"/>
                    <a:pt x="50" y="10"/>
                    <a:pt x="51" y="12"/>
                  </a:cubicBezTo>
                  <a:cubicBezTo>
                    <a:pt x="51" y="10"/>
                    <a:pt x="47" y="9"/>
                    <a:pt x="45" y="11"/>
                  </a:cubicBezTo>
                  <a:close/>
                  <a:moveTo>
                    <a:pt x="6" y="21"/>
                  </a:moveTo>
                  <a:cubicBezTo>
                    <a:pt x="6" y="22"/>
                    <a:pt x="8" y="24"/>
                    <a:pt x="9" y="24"/>
                  </a:cubicBezTo>
                  <a:cubicBezTo>
                    <a:pt x="9" y="23"/>
                    <a:pt x="6" y="22"/>
                    <a:pt x="6" y="21"/>
                  </a:cubicBezTo>
                  <a:close/>
                  <a:moveTo>
                    <a:pt x="64" y="30"/>
                  </a:moveTo>
                  <a:cubicBezTo>
                    <a:pt x="66" y="33"/>
                    <a:pt x="68" y="37"/>
                    <a:pt x="67" y="42"/>
                  </a:cubicBezTo>
                  <a:cubicBezTo>
                    <a:pt x="72" y="38"/>
                    <a:pt x="68" y="32"/>
                    <a:pt x="64" y="30"/>
                  </a:cubicBezTo>
                  <a:close/>
                  <a:moveTo>
                    <a:pt x="6" y="39"/>
                  </a:moveTo>
                  <a:cubicBezTo>
                    <a:pt x="6" y="35"/>
                    <a:pt x="8" y="30"/>
                    <a:pt x="11" y="28"/>
                  </a:cubicBezTo>
                  <a:cubicBezTo>
                    <a:pt x="11" y="28"/>
                    <a:pt x="10" y="27"/>
                    <a:pt x="9" y="27"/>
                  </a:cubicBezTo>
                  <a:cubicBezTo>
                    <a:pt x="5" y="28"/>
                    <a:pt x="2" y="36"/>
                    <a:pt x="6" y="39"/>
                  </a:cubicBezTo>
                  <a:close/>
                  <a:moveTo>
                    <a:pt x="23" y="51"/>
                  </a:moveTo>
                  <a:cubicBezTo>
                    <a:pt x="25" y="52"/>
                    <a:pt x="27" y="51"/>
                    <a:pt x="29" y="5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5" y="50"/>
                    <a:pt x="23" y="51"/>
                  </a:cubicBezTo>
                  <a:close/>
                  <a:moveTo>
                    <a:pt x="81" y="58"/>
                  </a:moveTo>
                  <a:cubicBezTo>
                    <a:pt x="83" y="63"/>
                    <a:pt x="84" y="71"/>
                    <a:pt x="80" y="76"/>
                  </a:cubicBezTo>
                  <a:cubicBezTo>
                    <a:pt x="87" y="74"/>
                    <a:pt x="85" y="62"/>
                    <a:pt x="81" y="5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00" name="组合 599"/>
            <p:cNvGrpSpPr/>
            <p:nvPr/>
          </p:nvGrpSpPr>
          <p:grpSpPr>
            <a:xfrm>
              <a:off x="5549083" y="2529827"/>
              <a:ext cx="269595" cy="260298"/>
              <a:chOff x="5549083" y="2529827"/>
              <a:chExt cx="269595" cy="260298"/>
            </a:xfrm>
          </p:grpSpPr>
          <p:sp>
            <p:nvSpPr>
              <p:cNvPr id="810" name="Freeform 296"/>
              <p:cNvSpPr>
                <a:spLocks noEditPoints="1"/>
              </p:cNvSpPr>
              <p:nvPr/>
            </p:nvSpPr>
            <p:spPr bwMode="auto">
              <a:xfrm>
                <a:off x="5557218" y="2658814"/>
                <a:ext cx="252165" cy="131311"/>
              </a:xfrm>
              <a:custGeom>
                <a:avLst/>
                <a:gdLst>
                  <a:gd name="T0" fmla="*/ 14 w 92"/>
                  <a:gd name="T1" fmla="*/ 15 h 48"/>
                  <a:gd name="T2" fmla="*/ 15 w 92"/>
                  <a:gd name="T3" fmla="*/ 14 h 48"/>
                  <a:gd name="T4" fmla="*/ 18 w 92"/>
                  <a:gd name="T5" fmla="*/ 17 h 48"/>
                  <a:gd name="T6" fmla="*/ 18 w 92"/>
                  <a:gd name="T7" fmla="*/ 18 h 48"/>
                  <a:gd name="T8" fmla="*/ 28 w 92"/>
                  <a:gd name="T9" fmla="*/ 30 h 48"/>
                  <a:gd name="T10" fmla="*/ 34 w 92"/>
                  <a:gd name="T11" fmla="*/ 34 h 48"/>
                  <a:gd name="T12" fmla="*/ 65 w 92"/>
                  <a:gd name="T13" fmla="*/ 32 h 48"/>
                  <a:gd name="T14" fmla="*/ 80 w 92"/>
                  <a:gd name="T15" fmla="*/ 27 h 48"/>
                  <a:gd name="T16" fmla="*/ 78 w 92"/>
                  <a:gd name="T17" fmla="*/ 26 h 48"/>
                  <a:gd name="T18" fmla="*/ 78 w 92"/>
                  <a:gd name="T19" fmla="*/ 25 h 48"/>
                  <a:gd name="T20" fmla="*/ 89 w 92"/>
                  <a:gd name="T21" fmla="*/ 24 h 48"/>
                  <a:gd name="T22" fmla="*/ 89 w 92"/>
                  <a:gd name="T23" fmla="*/ 25 h 48"/>
                  <a:gd name="T24" fmla="*/ 92 w 92"/>
                  <a:gd name="T25" fmla="*/ 25 h 48"/>
                  <a:gd name="T26" fmla="*/ 91 w 92"/>
                  <a:gd name="T27" fmla="*/ 27 h 48"/>
                  <a:gd name="T28" fmla="*/ 82 w 92"/>
                  <a:gd name="T29" fmla="*/ 30 h 48"/>
                  <a:gd name="T30" fmla="*/ 55 w 92"/>
                  <a:gd name="T31" fmla="*/ 38 h 48"/>
                  <a:gd name="T32" fmla="*/ 39 w 92"/>
                  <a:gd name="T33" fmla="*/ 40 h 48"/>
                  <a:gd name="T34" fmla="*/ 47 w 92"/>
                  <a:gd name="T35" fmla="*/ 43 h 48"/>
                  <a:gd name="T36" fmla="*/ 34 w 92"/>
                  <a:gd name="T37" fmla="*/ 39 h 48"/>
                  <a:gd name="T38" fmla="*/ 33 w 92"/>
                  <a:gd name="T39" fmla="*/ 38 h 48"/>
                  <a:gd name="T40" fmla="*/ 11 w 92"/>
                  <a:gd name="T41" fmla="*/ 15 h 48"/>
                  <a:gd name="T42" fmla="*/ 0 w 92"/>
                  <a:gd name="T43" fmla="*/ 4 h 48"/>
                  <a:gd name="T44" fmla="*/ 7 w 92"/>
                  <a:gd name="T45" fmla="*/ 8 h 48"/>
                  <a:gd name="T46" fmla="*/ 12 w 92"/>
                  <a:gd name="T47" fmla="*/ 12 h 48"/>
                  <a:gd name="T48" fmla="*/ 14 w 92"/>
                  <a:gd name="T49" fmla="*/ 15 h 48"/>
                  <a:gd name="T50" fmla="*/ 38 w 92"/>
                  <a:gd name="T51" fmla="*/ 39 h 48"/>
                  <a:gd name="T52" fmla="*/ 36 w 92"/>
                  <a:gd name="T53" fmla="*/ 38 h 48"/>
                  <a:gd name="T54" fmla="*/ 38 w 92"/>
                  <a:gd name="T55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2" h="48">
                    <a:moveTo>
                      <a:pt x="14" y="15"/>
                    </a:moveTo>
                    <a:cubicBezTo>
                      <a:pt x="14" y="14"/>
                      <a:pt x="15" y="14"/>
                      <a:pt x="15" y="14"/>
                    </a:cubicBezTo>
                    <a:cubicBezTo>
                      <a:pt x="17" y="14"/>
                      <a:pt x="17" y="16"/>
                      <a:pt x="18" y="17"/>
                    </a:cubicBezTo>
                    <a:cubicBezTo>
                      <a:pt x="18" y="17"/>
                      <a:pt x="17" y="17"/>
                      <a:pt x="18" y="18"/>
                    </a:cubicBezTo>
                    <a:cubicBezTo>
                      <a:pt x="20" y="22"/>
                      <a:pt x="24" y="27"/>
                      <a:pt x="28" y="30"/>
                    </a:cubicBezTo>
                    <a:cubicBezTo>
                      <a:pt x="30" y="32"/>
                      <a:pt x="32" y="33"/>
                      <a:pt x="34" y="34"/>
                    </a:cubicBezTo>
                    <a:cubicBezTo>
                      <a:pt x="41" y="44"/>
                      <a:pt x="55" y="35"/>
                      <a:pt x="65" y="32"/>
                    </a:cubicBezTo>
                    <a:cubicBezTo>
                      <a:pt x="70" y="30"/>
                      <a:pt x="75" y="28"/>
                      <a:pt x="80" y="27"/>
                    </a:cubicBezTo>
                    <a:cubicBezTo>
                      <a:pt x="80" y="27"/>
                      <a:pt x="78" y="27"/>
                      <a:pt x="78" y="26"/>
                    </a:cubicBezTo>
                    <a:cubicBezTo>
                      <a:pt x="78" y="26"/>
                      <a:pt x="78" y="26"/>
                      <a:pt x="78" y="25"/>
                    </a:cubicBezTo>
                    <a:cubicBezTo>
                      <a:pt x="82" y="25"/>
                      <a:pt x="85" y="25"/>
                      <a:pt x="89" y="24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90" y="25"/>
                      <a:pt x="91" y="24"/>
                      <a:pt x="92" y="25"/>
                    </a:cubicBezTo>
                    <a:cubicBezTo>
                      <a:pt x="92" y="26"/>
                      <a:pt x="92" y="27"/>
                      <a:pt x="91" y="27"/>
                    </a:cubicBezTo>
                    <a:cubicBezTo>
                      <a:pt x="88" y="27"/>
                      <a:pt x="85" y="29"/>
                      <a:pt x="82" y="30"/>
                    </a:cubicBezTo>
                    <a:cubicBezTo>
                      <a:pt x="74" y="34"/>
                      <a:pt x="63" y="34"/>
                      <a:pt x="55" y="38"/>
                    </a:cubicBezTo>
                    <a:cubicBezTo>
                      <a:pt x="50" y="39"/>
                      <a:pt x="44" y="43"/>
                      <a:pt x="39" y="40"/>
                    </a:cubicBezTo>
                    <a:cubicBezTo>
                      <a:pt x="41" y="42"/>
                      <a:pt x="44" y="45"/>
                      <a:pt x="47" y="43"/>
                    </a:cubicBezTo>
                    <a:cubicBezTo>
                      <a:pt x="45" y="48"/>
                      <a:pt x="37" y="41"/>
                      <a:pt x="34" y="39"/>
                    </a:cubicBezTo>
                    <a:cubicBezTo>
                      <a:pt x="34" y="38"/>
                      <a:pt x="33" y="38"/>
                      <a:pt x="33" y="38"/>
                    </a:cubicBezTo>
                    <a:cubicBezTo>
                      <a:pt x="25" y="32"/>
                      <a:pt x="18" y="22"/>
                      <a:pt x="11" y="15"/>
                    </a:cubicBezTo>
                    <a:cubicBezTo>
                      <a:pt x="7" y="11"/>
                      <a:pt x="4" y="7"/>
                      <a:pt x="0" y="4"/>
                    </a:cubicBezTo>
                    <a:cubicBezTo>
                      <a:pt x="3" y="0"/>
                      <a:pt x="5" y="5"/>
                      <a:pt x="7" y="8"/>
                    </a:cubicBezTo>
                    <a:cubicBezTo>
                      <a:pt x="9" y="10"/>
                      <a:pt x="11" y="11"/>
                      <a:pt x="12" y="12"/>
                    </a:cubicBezTo>
                    <a:cubicBezTo>
                      <a:pt x="13" y="13"/>
                      <a:pt x="13" y="15"/>
                      <a:pt x="14" y="15"/>
                    </a:cubicBezTo>
                    <a:close/>
                    <a:moveTo>
                      <a:pt x="38" y="39"/>
                    </a:moveTo>
                    <a:cubicBezTo>
                      <a:pt x="37" y="39"/>
                      <a:pt x="36" y="38"/>
                      <a:pt x="36" y="38"/>
                    </a:cubicBezTo>
                    <a:cubicBezTo>
                      <a:pt x="37" y="38"/>
                      <a:pt x="37" y="40"/>
                      <a:pt x="38" y="3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1" name="Freeform 297"/>
              <p:cNvSpPr>
                <a:spLocks noEditPoints="1"/>
              </p:cNvSpPr>
              <p:nvPr/>
            </p:nvSpPr>
            <p:spPr bwMode="auto">
              <a:xfrm>
                <a:off x="5549083" y="2529827"/>
                <a:ext cx="269595" cy="227762"/>
              </a:xfrm>
              <a:custGeom>
                <a:avLst/>
                <a:gdLst>
                  <a:gd name="T0" fmla="*/ 21 w 98"/>
                  <a:gd name="T1" fmla="*/ 45 h 83"/>
                  <a:gd name="T2" fmla="*/ 53 w 98"/>
                  <a:gd name="T3" fmla="*/ 69 h 83"/>
                  <a:gd name="T4" fmla="*/ 3 w 98"/>
                  <a:gd name="T5" fmla="*/ 20 h 83"/>
                  <a:gd name="T6" fmla="*/ 7 w 98"/>
                  <a:gd name="T7" fmla="*/ 18 h 83"/>
                  <a:gd name="T8" fmla="*/ 8 w 98"/>
                  <a:gd name="T9" fmla="*/ 16 h 83"/>
                  <a:gd name="T10" fmla="*/ 49 w 98"/>
                  <a:gd name="T11" fmla="*/ 1 h 83"/>
                  <a:gd name="T12" fmla="*/ 56 w 98"/>
                  <a:gd name="T13" fmla="*/ 3 h 83"/>
                  <a:gd name="T14" fmla="*/ 58 w 98"/>
                  <a:gd name="T15" fmla="*/ 10 h 83"/>
                  <a:gd name="T16" fmla="*/ 97 w 98"/>
                  <a:gd name="T17" fmla="*/ 47 h 83"/>
                  <a:gd name="T18" fmla="*/ 51 w 98"/>
                  <a:gd name="T19" fmla="*/ 62 h 83"/>
                  <a:gd name="T20" fmla="*/ 57 w 98"/>
                  <a:gd name="T21" fmla="*/ 69 h 83"/>
                  <a:gd name="T22" fmla="*/ 88 w 98"/>
                  <a:gd name="T23" fmla="*/ 54 h 83"/>
                  <a:gd name="T24" fmla="*/ 85 w 98"/>
                  <a:gd name="T25" fmla="*/ 58 h 83"/>
                  <a:gd name="T26" fmla="*/ 98 w 98"/>
                  <a:gd name="T27" fmla="*/ 56 h 83"/>
                  <a:gd name="T28" fmla="*/ 54 w 98"/>
                  <a:gd name="T29" fmla="*/ 71 h 83"/>
                  <a:gd name="T30" fmla="*/ 82 w 98"/>
                  <a:gd name="T31" fmla="*/ 66 h 83"/>
                  <a:gd name="T32" fmla="*/ 97 w 98"/>
                  <a:gd name="T33" fmla="*/ 61 h 83"/>
                  <a:gd name="T34" fmla="*/ 75 w 98"/>
                  <a:gd name="T35" fmla="*/ 73 h 83"/>
                  <a:gd name="T36" fmla="*/ 50 w 98"/>
                  <a:gd name="T37" fmla="*/ 82 h 83"/>
                  <a:gd name="T38" fmla="*/ 40 w 98"/>
                  <a:gd name="T39" fmla="*/ 78 h 83"/>
                  <a:gd name="T40" fmla="*/ 5 w 98"/>
                  <a:gd name="T41" fmla="*/ 47 h 83"/>
                  <a:gd name="T42" fmla="*/ 10 w 98"/>
                  <a:gd name="T43" fmla="*/ 41 h 83"/>
                  <a:gd name="T44" fmla="*/ 3 w 98"/>
                  <a:gd name="T45" fmla="*/ 24 h 83"/>
                  <a:gd name="T46" fmla="*/ 26 w 98"/>
                  <a:gd name="T47" fmla="*/ 49 h 83"/>
                  <a:gd name="T48" fmla="*/ 47 w 98"/>
                  <a:gd name="T49" fmla="*/ 7 h 83"/>
                  <a:gd name="T50" fmla="*/ 47 w 98"/>
                  <a:gd name="T51" fmla="*/ 7 h 83"/>
                  <a:gd name="T52" fmla="*/ 45 w 98"/>
                  <a:gd name="T53" fmla="*/ 8 h 83"/>
                  <a:gd name="T54" fmla="*/ 20 w 98"/>
                  <a:gd name="T55" fmla="*/ 15 h 83"/>
                  <a:gd name="T56" fmla="*/ 58 w 98"/>
                  <a:gd name="T57" fmla="*/ 15 h 83"/>
                  <a:gd name="T58" fmla="*/ 57 w 98"/>
                  <a:gd name="T59" fmla="*/ 10 h 83"/>
                  <a:gd name="T60" fmla="*/ 55 w 98"/>
                  <a:gd name="T61" fmla="*/ 16 h 83"/>
                  <a:gd name="T62" fmla="*/ 18 w 98"/>
                  <a:gd name="T63" fmla="*/ 19 h 83"/>
                  <a:gd name="T64" fmla="*/ 30 w 98"/>
                  <a:gd name="T65" fmla="*/ 43 h 83"/>
                  <a:gd name="T66" fmla="*/ 69 w 98"/>
                  <a:gd name="T67" fmla="*/ 53 h 83"/>
                  <a:gd name="T68" fmla="*/ 44 w 98"/>
                  <a:gd name="T69" fmla="*/ 56 h 83"/>
                  <a:gd name="T70" fmla="*/ 49 w 98"/>
                  <a:gd name="T71" fmla="*/ 56 h 83"/>
                  <a:gd name="T72" fmla="*/ 60 w 98"/>
                  <a:gd name="T73" fmla="*/ 22 h 83"/>
                  <a:gd name="T74" fmla="*/ 26 w 98"/>
                  <a:gd name="T75" fmla="*/ 17 h 83"/>
                  <a:gd name="T76" fmla="*/ 26 w 98"/>
                  <a:gd name="T77" fmla="*/ 17 h 83"/>
                  <a:gd name="T78" fmla="*/ 22 w 98"/>
                  <a:gd name="T79" fmla="*/ 18 h 83"/>
                  <a:gd name="T80" fmla="*/ 21 w 98"/>
                  <a:gd name="T81" fmla="*/ 18 h 83"/>
                  <a:gd name="T82" fmla="*/ 20 w 98"/>
                  <a:gd name="T83" fmla="*/ 19 h 83"/>
                  <a:gd name="T84" fmla="*/ 10 w 98"/>
                  <a:gd name="T85" fmla="*/ 28 h 83"/>
                  <a:gd name="T86" fmla="*/ 81 w 98"/>
                  <a:gd name="T87" fmla="*/ 38 h 83"/>
                  <a:gd name="T88" fmla="*/ 22 w 98"/>
                  <a:gd name="T89" fmla="*/ 51 h 83"/>
                  <a:gd name="T90" fmla="*/ 86 w 98"/>
                  <a:gd name="T91" fmla="*/ 40 h 83"/>
                  <a:gd name="T92" fmla="*/ 19 w 98"/>
                  <a:gd name="T93" fmla="*/ 55 h 83"/>
                  <a:gd name="T94" fmla="*/ 31 w 98"/>
                  <a:gd name="T95" fmla="*/ 66 h 83"/>
                  <a:gd name="T96" fmla="*/ 12 w 98"/>
                  <a:gd name="T97" fmla="*/ 43 h 83"/>
                  <a:gd name="T98" fmla="*/ 91 w 98"/>
                  <a:gd name="T99" fmla="*/ 49 h 83"/>
                  <a:gd name="T100" fmla="*/ 91 w 98"/>
                  <a:gd name="T101" fmla="*/ 49 h 83"/>
                  <a:gd name="T102" fmla="*/ 32 w 98"/>
                  <a:gd name="T103" fmla="*/ 60 h 83"/>
                  <a:gd name="T104" fmla="*/ 51 w 98"/>
                  <a:gd name="T105" fmla="*/ 6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8" h="83">
                    <a:moveTo>
                      <a:pt x="15" y="40"/>
                    </a:moveTo>
                    <a:cubicBezTo>
                      <a:pt x="16" y="42"/>
                      <a:pt x="18" y="44"/>
                      <a:pt x="20" y="46"/>
                    </a:cubicBezTo>
                    <a:cubicBezTo>
                      <a:pt x="21" y="46"/>
                      <a:pt x="20" y="45"/>
                      <a:pt x="21" y="45"/>
                    </a:cubicBezTo>
                    <a:cubicBezTo>
                      <a:pt x="27" y="56"/>
                      <a:pt x="37" y="62"/>
                      <a:pt x="48" y="68"/>
                    </a:cubicBezTo>
                    <a:cubicBezTo>
                      <a:pt x="49" y="68"/>
                      <a:pt x="48" y="67"/>
                      <a:pt x="49" y="68"/>
                    </a:cubicBezTo>
                    <a:cubicBezTo>
                      <a:pt x="50" y="68"/>
                      <a:pt x="51" y="68"/>
                      <a:pt x="53" y="69"/>
                    </a:cubicBezTo>
                    <a:cubicBezTo>
                      <a:pt x="52" y="67"/>
                      <a:pt x="50" y="67"/>
                      <a:pt x="50" y="65"/>
                    </a:cubicBezTo>
                    <a:cubicBezTo>
                      <a:pt x="37" y="53"/>
                      <a:pt x="24" y="42"/>
                      <a:pt x="11" y="31"/>
                    </a:cubicBezTo>
                    <a:cubicBezTo>
                      <a:pt x="9" y="27"/>
                      <a:pt x="6" y="24"/>
                      <a:pt x="3" y="20"/>
                    </a:cubicBezTo>
                    <a:cubicBezTo>
                      <a:pt x="2" y="20"/>
                      <a:pt x="2" y="20"/>
                      <a:pt x="1" y="2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8"/>
                      <a:pt x="5" y="19"/>
                      <a:pt x="7" y="18"/>
                    </a:cubicBezTo>
                    <a:cubicBezTo>
                      <a:pt x="7" y="17"/>
                      <a:pt x="6" y="17"/>
                      <a:pt x="6" y="17"/>
                    </a:cubicBezTo>
                    <a:cubicBezTo>
                      <a:pt x="6" y="16"/>
                      <a:pt x="6" y="16"/>
                      <a:pt x="6" y="15"/>
                    </a:cubicBezTo>
                    <a:cubicBezTo>
                      <a:pt x="7" y="15"/>
                      <a:pt x="8" y="16"/>
                      <a:pt x="8" y="16"/>
                    </a:cubicBezTo>
                    <a:cubicBezTo>
                      <a:pt x="10" y="16"/>
                      <a:pt x="13" y="17"/>
                      <a:pt x="15" y="16"/>
                    </a:cubicBezTo>
                    <a:cubicBezTo>
                      <a:pt x="27" y="12"/>
                      <a:pt x="41" y="10"/>
                      <a:pt x="50" y="3"/>
                    </a:cubicBezTo>
                    <a:cubicBezTo>
                      <a:pt x="50" y="2"/>
                      <a:pt x="49" y="2"/>
                      <a:pt x="49" y="1"/>
                    </a:cubicBezTo>
                    <a:cubicBezTo>
                      <a:pt x="51" y="0"/>
                      <a:pt x="51" y="2"/>
                      <a:pt x="52" y="3"/>
                    </a:cubicBezTo>
                    <a:cubicBezTo>
                      <a:pt x="53" y="2"/>
                      <a:pt x="54" y="1"/>
                      <a:pt x="56" y="2"/>
                    </a:cubicBezTo>
                    <a:cubicBezTo>
                      <a:pt x="56" y="2"/>
                      <a:pt x="56" y="2"/>
                      <a:pt x="56" y="3"/>
                    </a:cubicBezTo>
                    <a:cubicBezTo>
                      <a:pt x="55" y="3"/>
                      <a:pt x="54" y="3"/>
                      <a:pt x="53" y="3"/>
                    </a:cubicBezTo>
                    <a:cubicBezTo>
                      <a:pt x="55" y="6"/>
                      <a:pt x="57" y="8"/>
                      <a:pt x="60" y="9"/>
                    </a:cubicBezTo>
                    <a:cubicBezTo>
                      <a:pt x="60" y="10"/>
                      <a:pt x="59" y="10"/>
                      <a:pt x="58" y="10"/>
                    </a:cubicBezTo>
                    <a:cubicBezTo>
                      <a:pt x="68" y="24"/>
                      <a:pt x="82" y="34"/>
                      <a:pt x="96" y="46"/>
                    </a:cubicBezTo>
                    <a:cubicBezTo>
                      <a:pt x="96" y="47"/>
                      <a:pt x="96" y="46"/>
                      <a:pt x="95" y="47"/>
                    </a:cubicBezTo>
                    <a:cubicBezTo>
                      <a:pt x="96" y="47"/>
                      <a:pt x="97" y="47"/>
                      <a:pt x="97" y="47"/>
                    </a:cubicBezTo>
                    <a:cubicBezTo>
                      <a:pt x="97" y="48"/>
                      <a:pt x="98" y="49"/>
                      <a:pt x="98" y="51"/>
                    </a:cubicBezTo>
                    <a:cubicBezTo>
                      <a:pt x="96" y="51"/>
                      <a:pt x="96" y="50"/>
                      <a:pt x="96" y="50"/>
                    </a:cubicBezTo>
                    <a:cubicBezTo>
                      <a:pt x="82" y="55"/>
                      <a:pt x="67" y="60"/>
                      <a:pt x="51" y="62"/>
                    </a:cubicBezTo>
                    <a:cubicBezTo>
                      <a:pt x="51" y="63"/>
                      <a:pt x="52" y="63"/>
                      <a:pt x="51" y="64"/>
                    </a:cubicBezTo>
                    <a:cubicBezTo>
                      <a:pt x="52" y="65"/>
                      <a:pt x="54" y="68"/>
                      <a:pt x="56" y="68"/>
                    </a:cubicBezTo>
                    <a:cubicBezTo>
                      <a:pt x="57" y="68"/>
                      <a:pt x="56" y="68"/>
                      <a:pt x="57" y="69"/>
                    </a:cubicBezTo>
                    <a:cubicBezTo>
                      <a:pt x="68" y="68"/>
                      <a:pt x="77" y="62"/>
                      <a:pt x="85" y="57"/>
                    </a:cubicBezTo>
                    <a:cubicBezTo>
                      <a:pt x="85" y="56"/>
                      <a:pt x="84" y="56"/>
                      <a:pt x="84" y="55"/>
                    </a:cubicBezTo>
                    <a:cubicBezTo>
                      <a:pt x="86" y="55"/>
                      <a:pt x="87" y="55"/>
                      <a:pt x="88" y="54"/>
                    </a:cubicBezTo>
                    <a:cubicBezTo>
                      <a:pt x="88" y="54"/>
                      <a:pt x="89" y="54"/>
                      <a:pt x="89" y="54"/>
                    </a:cubicBezTo>
                    <a:cubicBezTo>
                      <a:pt x="91" y="54"/>
                      <a:pt x="93" y="51"/>
                      <a:pt x="96" y="52"/>
                    </a:cubicBezTo>
                    <a:cubicBezTo>
                      <a:pt x="94" y="56"/>
                      <a:pt x="89" y="57"/>
                      <a:pt x="85" y="58"/>
                    </a:cubicBezTo>
                    <a:cubicBezTo>
                      <a:pt x="83" y="60"/>
                      <a:pt x="80" y="62"/>
                      <a:pt x="77" y="64"/>
                    </a:cubicBezTo>
                    <a:cubicBezTo>
                      <a:pt x="81" y="63"/>
                      <a:pt x="86" y="59"/>
                      <a:pt x="91" y="57"/>
                    </a:cubicBezTo>
                    <a:cubicBezTo>
                      <a:pt x="93" y="56"/>
                      <a:pt x="97" y="54"/>
                      <a:pt x="98" y="56"/>
                    </a:cubicBezTo>
                    <a:cubicBezTo>
                      <a:pt x="87" y="59"/>
                      <a:pt x="78" y="69"/>
                      <a:pt x="65" y="70"/>
                    </a:cubicBezTo>
                    <a:cubicBezTo>
                      <a:pt x="62" y="71"/>
                      <a:pt x="58" y="71"/>
                      <a:pt x="54" y="72"/>
                    </a:cubicBezTo>
                    <a:cubicBezTo>
                      <a:pt x="54" y="72"/>
                      <a:pt x="54" y="71"/>
                      <a:pt x="54" y="71"/>
                    </a:cubicBezTo>
                    <a:cubicBezTo>
                      <a:pt x="53" y="71"/>
                      <a:pt x="52" y="70"/>
                      <a:pt x="51" y="71"/>
                    </a:cubicBezTo>
                    <a:cubicBezTo>
                      <a:pt x="53" y="73"/>
                      <a:pt x="57" y="73"/>
                      <a:pt x="59" y="74"/>
                    </a:cubicBezTo>
                    <a:cubicBezTo>
                      <a:pt x="67" y="72"/>
                      <a:pt x="74" y="68"/>
                      <a:pt x="82" y="66"/>
                    </a:cubicBezTo>
                    <a:cubicBezTo>
                      <a:pt x="82" y="65"/>
                      <a:pt x="82" y="65"/>
                      <a:pt x="83" y="64"/>
                    </a:cubicBezTo>
                    <a:cubicBezTo>
                      <a:pt x="88" y="63"/>
                      <a:pt x="93" y="60"/>
                      <a:pt x="97" y="60"/>
                    </a:cubicBezTo>
                    <a:cubicBezTo>
                      <a:pt x="97" y="60"/>
                      <a:pt x="97" y="61"/>
                      <a:pt x="97" y="61"/>
                    </a:cubicBezTo>
                    <a:cubicBezTo>
                      <a:pt x="91" y="66"/>
                      <a:pt x="81" y="67"/>
                      <a:pt x="74" y="70"/>
                    </a:cubicBezTo>
                    <a:cubicBezTo>
                      <a:pt x="79" y="70"/>
                      <a:pt x="85" y="68"/>
                      <a:pt x="89" y="67"/>
                    </a:cubicBezTo>
                    <a:cubicBezTo>
                      <a:pt x="86" y="71"/>
                      <a:pt x="80" y="72"/>
                      <a:pt x="75" y="73"/>
                    </a:cubicBezTo>
                    <a:cubicBezTo>
                      <a:pt x="71" y="73"/>
                      <a:pt x="69" y="74"/>
                      <a:pt x="66" y="74"/>
                    </a:cubicBezTo>
                    <a:cubicBezTo>
                      <a:pt x="60" y="77"/>
                      <a:pt x="53" y="78"/>
                      <a:pt x="46" y="79"/>
                    </a:cubicBezTo>
                    <a:cubicBezTo>
                      <a:pt x="47" y="80"/>
                      <a:pt x="48" y="81"/>
                      <a:pt x="50" y="82"/>
                    </a:cubicBezTo>
                    <a:cubicBezTo>
                      <a:pt x="50" y="82"/>
                      <a:pt x="50" y="83"/>
                      <a:pt x="50" y="83"/>
                    </a:cubicBezTo>
                    <a:cubicBezTo>
                      <a:pt x="47" y="83"/>
                      <a:pt x="45" y="79"/>
                      <a:pt x="41" y="80"/>
                    </a:cubicBezTo>
                    <a:cubicBezTo>
                      <a:pt x="41" y="79"/>
                      <a:pt x="41" y="79"/>
                      <a:pt x="40" y="78"/>
                    </a:cubicBezTo>
                    <a:cubicBezTo>
                      <a:pt x="37" y="75"/>
                      <a:pt x="33" y="72"/>
                      <a:pt x="29" y="68"/>
                    </a:cubicBezTo>
                    <a:cubicBezTo>
                      <a:pt x="25" y="65"/>
                      <a:pt x="22" y="61"/>
                      <a:pt x="18" y="58"/>
                    </a:cubicBezTo>
                    <a:cubicBezTo>
                      <a:pt x="14" y="54"/>
                      <a:pt x="9" y="51"/>
                      <a:pt x="5" y="47"/>
                    </a:cubicBezTo>
                    <a:cubicBezTo>
                      <a:pt x="3" y="43"/>
                      <a:pt x="1" y="41"/>
                      <a:pt x="0" y="37"/>
                    </a:cubicBezTo>
                    <a:cubicBezTo>
                      <a:pt x="0" y="36"/>
                      <a:pt x="0" y="35"/>
                      <a:pt x="1" y="34"/>
                    </a:cubicBezTo>
                    <a:cubicBezTo>
                      <a:pt x="4" y="37"/>
                      <a:pt x="6" y="40"/>
                      <a:pt x="10" y="41"/>
                    </a:cubicBezTo>
                    <a:cubicBezTo>
                      <a:pt x="8" y="37"/>
                      <a:pt x="4" y="32"/>
                      <a:pt x="1" y="27"/>
                    </a:cubicBezTo>
                    <a:cubicBezTo>
                      <a:pt x="2" y="27"/>
                      <a:pt x="2" y="26"/>
                      <a:pt x="2" y="26"/>
                    </a:cubicBezTo>
                    <a:cubicBezTo>
                      <a:pt x="2" y="25"/>
                      <a:pt x="2" y="24"/>
                      <a:pt x="3" y="24"/>
                    </a:cubicBezTo>
                    <a:cubicBezTo>
                      <a:pt x="6" y="29"/>
                      <a:pt x="9" y="35"/>
                      <a:pt x="15" y="38"/>
                    </a:cubicBezTo>
                    <a:cubicBezTo>
                      <a:pt x="17" y="41"/>
                      <a:pt x="21" y="41"/>
                      <a:pt x="22" y="44"/>
                    </a:cubicBezTo>
                    <a:cubicBezTo>
                      <a:pt x="24" y="45"/>
                      <a:pt x="26" y="46"/>
                      <a:pt x="26" y="49"/>
                    </a:cubicBezTo>
                    <a:cubicBezTo>
                      <a:pt x="24" y="49"/>
                      <a:pt x="25" y="46"/>
                      <a:pt x="23" y="46"/>
                    </a:cubicBezTo>
                    <a:cubicBezTo>
                      <a:pt x="21" y="43"/>
                      <a:pt x="18" y="42"/>
                      <a:pt x="15" y="40"/>
                    </a:cubicBezTo>
                    <a:close/>
                    <a:moveTo>
                      <a:pt x="47" y="7"/>
                    </a:moveTo>
                    <a:cubicBezTo>
                      <a:pt x="48" y="10"/>
                      <a:pt x="52" y="10"/>
                      <a:pt x="55" y="8"/>
                    </a:cubicBezTo>
                    <a:cubicBezTo>
                      <a:pt x="54" y="7"/>
                      <a:pt x="53" y="6"/>
                      <a:pt x="51" y="5"/>
                    </a:cubicBezTo>
                    <a:cubicBezTo>
                      <a:pt x="50" y="5"/>
                      <a:pt x="49" y="6"/>
                      <a:pt x="47" y="7"/>
                    </a:cubicBezTo>
                    <a:close/>
                    <a:moveTo>
                      <a:pt x="42" y="11"/>
                    </a:moveTo>
                    <a:cubicBezTo>
                      <a:pt x="44" y="11"/>
                      <a:pt x="46" y="11"/>
                      <a:pt x="48" y="10"/>
                    </a:cubicBezTo>
                    <a:cubicBezTo>
                      <a:pt x="47" y="9"/>
                      <a:pt x="46" y="8"/>
                      <a:pt x="45" y="8"/>
                    </a:cubicBezTo>
                    <a:cubicBezTo>
                      <a:pt x="45" y="10"/>
                      <a:pt x="43" y="10"/>
                      <a:pt x="42" y="11"/>
                    </a:cubicBezTo>
                    <a:close/>
                    <a:moveTo>
                      <a:pt x="42" y="9"/>
                    </a:moveTo>
                    <a:cubicBezTo>
                      <a:pt x="36" y="12"/>
                      <a:pt x="28" y="13"/>
                      <a:pt x="20" y="15"/>
                    </a:cubicBezTo>
                    <a:cubicBezTo>
                      <a:pt x="27" y="15"/>
                      <a:pt x="40" y="13"/>
                      <a:pt x="42" y="9"/>
                    </a:cubicBezTo>
                    <a:close/>
                    <a:moveTo>
                      <a:pt x="63" y="19"/>
                    </a:moveTo>
                    <a:cubicBezTo>
                      <a:pt x="61" y="18"/>
                      <a:pt x="59" y="17"/>
                      <a:pt x="58" y="15"/>
                    </a:cubicBezTo>
                    <a:cubicBezTo>
                      <a:pt x="58" y="15"/>
                      <a:pt x="59" y="15"/>
                      <a:pt x="60" y="14"/>
                    </a:cubicBezTo>
                    <a:cubicBezTo>
                      <a:pt x="63" y="18"/>
                      <a:pt x="66" y="22"/>
                      <a:pt x="69" y="24"/>
                    </a:cubicBezTo>
                    <a:cubicBezTo>
                      <a:pt x="65" y="19"/>
                      <a:pt x="61" y="15"/>
                      <a:pt x="57" y="10"/>
                    </a:cubicBezTo>
                    <a:cubicBezTo>
                      <a:pt x="55" y="10"/>
                      <a:pt x="53" y="10"/>
                      <a:pt x="53" y="11"/>
                    </a:cubicBezTo>
                    <a:cubicBezTo>
                      <a:pt x="56" y="14"/>
                      <a:pt x="59" y="18"/>
                      <a:pt x="63" y="19"/>
                    </a:cubicBezTo>
                    <a:close/>
                    <a:moveTo>
                      <a:pt x="55" y="16"/>
                    </a:moveTo>
                    <a:cubicBezTo>
                      <a:pt x="55" y="16"/>
                      <a:pt x="50" y="11"/>
                      <a:pt x="49" y="12"/>
                    </a:cubicBezTo>
                    <a:cubicBezTo>
                      <a:pt x="42" y="16"/>
                      <a:pt x="33" y="18"/>
                      <a:pt x="23" y="19"/>
                    </a:cubicBezTo>
                    <a:cubicBezTo>
                      <a:pt x="21" y="19"/>
                      <a:pt x="20" y="19"/>
                      <a:pt x="18" y="19"/>
                    </a:cubicBezTo>
                    <a:cubicBezTo>
                      <a:pt x="14" y="19"/>
                      <a:pt x="10" y="19"/>
                      <a:pt x="6" y="20"/>
                    </a:cubicBezTo>
                    <a:cubicBezTo>
                      <a:pt x="10" y="25"/>
                      <a:pt x="15" y="30"/>
                      <a:pt x="19" y="35"/>
                    </a:cubicBezTo>
                    <a:cubicBezTo>
                      <a:pt x="25" y="36"/>
                      <a:pt x="25" y="42"/>
                      <a:pt x="30" y="43"/>
                    </a:cubicBezTo>
                    <a:cubicBezTo>
                      <a:pt x="30" y="43"/>
                      <a:pt x="31" y="43"/>
                      <a:pt x="31" y="43"/>
                    </a:cubicBezTo>
                    <a:cubicBezTo>
                      <a:pt x="37" y="47"/>
                      <a:pt x="43" y="50"/>
                      <a:pt x="51" y="52"/>
                    </a:cubicBezTo>
                    <a:cubicBezTo>
                      <a:pt x="57" y="54"/>
                      <a:pt x="64" y="52"/>
                      <a:pt x="69" y="53"/>
                    </a:cubicBezTo>
                    <a:cubicBezTo>
                      <a:pt x="70" y="53"/>
                      <a:pt x="71" y="54"/>
                      <a:pt x="71" y="55"/>
                    </a:cubicBezTo>
                    <a:cubicBezTo>
                      <a:pt x="61" y="55"/>
                      <a:pt x="46" y="54"/>
                      <a:pt x="37" y="49"/>
                    </a:cubicBezTo>
                    <a:cubicBezTo>
                      <a:pt x="39" y="52"/>
                      <a:pt x="44" y="52"/>
                      <a:pt x="44" y="56"/>
                    </a:cubicBezTo>
                    <a:cubicBezTo>
                      <a:pt x="45" y="56"/>
                      <a:pt x="45" y="57"/>
                      <a:pt x="46" y="58"/>
                    </a:cubicBezTo>
                    <a:cubicBezTo>
                      <a:pt x="49" y="59"/>
                      <a:pt x="56" y="58"/>
                      <a:pt x="60" y="58"/>
                    </a:cubicBezTo>
                    <a:cubicBezTo>
                      <a:pt x="57" y="56"/>
                      <a:pt x="50" y="58"/>
                      <a:pt x="49" y="56"/>
                    </a:cubicBezTo>
                    <a:cubicBezTo>
                      <a:pt x="53" y="54"/>
                      <a:pt x="58" y="56"/>
                      <a:pt x="63" y="56"/>
                    </a:cubicBezTo>
                    <a:cubicBezTo>
                      <a:pt x="74" y="56"/>
                      <a:pt x="85" y="53"/>
                      <a:pt x="91" y="47"/>
                    </a:cubicBezTo>
                    <a:cubicBezTo>
                      <a:pt x="80" y="39"/>
                      <a:pt x="70" y="31"/>
                      <a:pt x="60" y="22"/>
                    </a:cubicBezTo>
                    <a:cubicBezTo>
                      <a:pt x="60" y="21"/>
                      <a:pt x="61" y="22"/>
                      <a:pt x="61" y="21"/>
                    </a:cubicBezTo>
                    <a:cubicBezTo>
                      <a:pt x="59" y="19"/>
                      <a:pt x="57" y="18"/>
                      <a:pt x="55" y="16"/>
                    </a:cubicBezTo>
                    <a:close/>
                    <a:moveTo>
                      <a:pt x="26" y="17"/>
                    </a:moveTo>
                    <a:cubicBezTo>
                      <a:pt x="29" y="17"/>
                      <a:pt x="33" y="16"/>
                      <a:pt x="34" y="17"/>
                    </a:cubicBezTo>
                    <a:cubicBezTo>
                      <a:pt x="36" y="16"/>
                      <a:pt x="40" y="15"/>
                      <a:pt x="43" y="13"/>
                    </a:cubicBezTo>
                    <a:cubicBezTo>
                      <a:pt x="37" y="13"/>
                      <a:pt x="31" y="17"/>
                      <a:pt x="26" y="17"/>
                    </a:cubicBezTo>
                    <a:close/>
                    <a:moveTo>
                      <a:pt x="22" y="18"/>
                    </a:moveTo>
                    <a:cubicBezTo>
                      <a:pt x="23" y="18"/>
                      <a:pt x="25" y="18"/>
                      <a:pt x="26" y="17"/>
                    </a:cubicBezTo>
                    <a:cubicBezTo>
                      <a:pt x="24" y="17"/>
                      <a:pt x="23" y="17"/>
                      <a:pt x="22" y="18"/>
                    </a:cubicBezTo>
                    <a:close/>
                    <a:moveTo>
                      <a:pt x="20" y="19"/>
                    </a:moveTo>
                    <a:cubicBezTo>
                      <a:pt x="20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0" y="18"/>
                    </a:cubicBezTo>
                    <a:cubicBezTo>
                      <a:pt x="21" y="18"/>
                      <a:pt x="20" y="18"/>
                      <a:pt x="20" y="19"/>
                    </a:cubicBezTo>
                    <a:close/>
                    <a:moveTo>
                      <a:pt x="10" y="28"/>
                    </a:moveTo>
                    <a:cubicBezTo>
                      <a:pt x="10" y="26"/>
                      <a:pt x="9" y="26"/>
                      <a:pt x="8" y="25"/>
                    </a:cubicBezTo>
                    <a:cubicBezTo>
                      <a:pt x="9" y="26"/>
                      <a:pt x="10" y="27"/>
                      <a:pt x="10" y="28"/>
                    </a:cubicBezTo>
                    <a:close/>
                    <a:moveTo>
                      <a:pt x="81" y="38"/>
                    </a:moveTo>
                    <a:cubicBezTo>
                      <a:pt x="80" y="35"/>
                      <a:pt x="77" y="33"/>
                      <a:pt x="74" y="32"/>
                    </a:cubicBezTo>
                    <a:cubicBezTo>
                      <a:pt x="77" y="34"/>
                      <a:pt x="79" y="36"/>
                      <a:pt x="81" y="38"/>
                    </a:cubicBezTo>
                    <a:close/>
                    <a:moveTo>
                      <a:pt x="22" y="51"/>
                    </a:moveTo>
                    <a:cubicBezTo>
                      <a:pt x="19" y="46"/>
                      <a:pt x="14" y="41"/>
                      <a:pt x="10" y="37"/>
                    </a:cubicBezTo>
                    <a:cubicBezTo>
                      <a:pt x="13" y="42"/>
                      <a:pt x="18" y="48"/>
                      <a:pt x="22" y="51"/>
                    </a:cubicBezTo>
                    <a:close/>
                    <a:moveTo>
                      <a:pt x="85" y="41"/>
                    </a:moveTo>
                    <a:cubicBezTo>
                      <a:pt x="88" y="42"/>
                      <a:pt x="91" y="45"/>
                      <a:pt x="94" y="46"/>
                    </a:cubicBezTo>
                    <a:cubicBezTo>
                      <a:pt x="92" y="43"/>
                      <a:pt x="88" y="42"/>
                      <a:pt x="86" y="40"/>
                    </a:cubicBezTo>
                    <a:cubicBezTo>
                      <a:pt x="85" y="40"/>
                      <a:pt x="85" y="41"/>
                      <a:pt x="85" y="41"/>
                    </a:cubicBezTo>
                    <a:close/>
                    <a:moveTo>
                      <a:pt x="19" y="57"/>
                    </a:moveTo>
                    <a:cubicBezTo>
                      <a:pt x="19" y="56"/>
                      <a:pt x="18" y="56"/>
                      <a:pt x="19" y="55"/>
                    </a:cubicBezTo>
                    <a:cubicBezTo>
                      <a:pt x="20" y="55"/>
                      <a:pt x="20" y="55"/>
                      <a:pt x="21" y="55"/>
                    </a:cubicBezTo>
                    <a:cubicBezTo>
                      <a:pt x="23" y="63"/>
                      <a:pt x="32" y="64"/>
                      <a:pt x="37" y="69"/>
                    </a:cubicBezTo>
                    <a:cubicBezTo>
                      <a:pt x="34" y="69"/>
                      <a:pt x="33" y="67"/>
                      <a:pt x="31" y="66"/>
                    </a:cubicBezTo>
                    <a:cubicBezTo>
                      <a:pt x="33" y="70"/>
                      <a:pt x="39" y="73"/>
                      <a:pt x="43" y="77"/>
                    </a:cubicBezTo>
                    <a:cubicBezTo>
                      <a:pt x="47" y="76"/>
                      <a:pt x="52" y="76"/>
                      <a:pt x="56" y="75"/>
                    </a:cubicBezTo>
                    <a:cubicBezTo>
                      <a:pt x="37" y="68"/>
                      <a:pt x="24" y="56"/>
                      <a:pt x="12" y="43"/>
                    </a:cubicBezTo>
                    <a:cubicBezTo>
                      <a:pt x="9" y="45"/>
                      <a:pt x="7" y="41"/>
                      <a:pt x="4" y="41"/>
                    </a:cubicBezTo>
                    <a:cubicBezTo>
                      <a:pt x="8" y="47"/>
                      <a:pt x="13" y="52"/>
                      <a:pt x="19" y="57"/>
                    </a:cubicBezTo>
                    <a:close/>
                    <a:moveTo>
                      <a:pt x="91" y="49"/>
                    </a:moveTo>
                    <a:cubicBezTo>
                      <a:pt x="92" y="49"/>
                      <a:pt x="93" y="49"/>
                      <a:pt x="94" y="48"/>
                    </a:cubicBezTo>
                    <a:cubicBezTo>
                      <a:pt x="93" y="48"/>
                      <a:pt x="93" y="47"/>
                      <a:pt x="93" y="48"/>
                    </a:cubicBezTo>
                    <a:cubicBezTo>
                      <a:pt x="92" y="48"/>
                      <a:pt x="91" y="48"/>
                      <a:pt x="91" y="49"/>
                    </a:cubicBezTo>
                    <a:close/>
                    <a:moveTo>
                      <a:pt x="32" y="60"/>
                    </a:moveTo>
                    <a:cubicBezTo>
                      <a:pt x="31" y="59"/>
                      <a:pt x="30" y="58"/>
                      <a:pt x="28" y="56"/>
                    </a:cubicBezTo>
                    <a:cubicBezTo>
                      <a:pt x="29" y="58"/>
                      <a:pt x="31" y="59"/>
                      <a:pt x="32" y="60"/>
                    </a:cubicBezTo>
                    <a:close/>
                    <a:moveTo>
                      <a:pt x="51" y="60"/>
                    </a:moveTo>
                    <a:cubicBezTo>
                      <a:pt x="53" y="61"/>
                      <a:pt x="55" y="61"/>
                      <a:pt x="56" y="60"/>
                    </a:cubicBezTo>
                    <a:cubicBezTo>
                      <a:pt x="54" y="60"/>
                      <a:pt x="52" y="60"/>
                      <a:pt x="51" y="6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01" name="Freeform 312"/>
            <p:cNvSpPr>
              <a:spLocks noEditPoints="1"/>
            </p:cNvSpPr>
            <p:nvPr/>
          </p:nvSpPr>
          <p:spPr bwMode="auto">
            <a:xfrm>
              <a:off x="3570112" y="2403164"/>
              <a:ext cx="40672" cy="24403"/>
            </a:xfrm>
            <a:custGeom>
              <a:avLst/>
              <a:gdLst>
                <a:gd name="T0" fmla="*/ 15 w 15"/>
                <a:gd name="T1" fmla="*/ 6 h 9"/>
                <a:gd name="T2" fmla="*/ 13 w 15"/>
                <a:gd name="T3" fmla="*/ 8 h 9"/>
                <a:gd name="T4" fmla="*/ 13 w 15"/>
                <a:gd name="T5" fmla="*/ 9 h 9"/>
                <a:gd name="T6" fmla="*/ 0 w 15"/>
                <a:gd name="T7" fmla="*/ 2 h 9"/>
                <a:gd name="T8" fmla="*/ 3 w 15"/>
                <a:gd name="T9" fmla="*/ 0 h 9"/>
                <a:gd name="T10" fmla="*/ 15 w 15"/>
                <a:gd name="T11" fmla="*/ 6 h 9"/>
                <a:gd name="T12" fmla="*/ 6 w 15"/>
                <a:gd name="T13" fmla="*/ 3 h 9"/>
                <a:gd name="T14" fmla="*/ 10 w 15"/>
                <a:gd name="T15" fmla="*/ 6 h 9"/>
                <a:gd name="T16" fmla="*/ 13 w 15"/>
                <a:gd name="T17" fmla="*/ 4 h 9"/>
                <a:gd name="T18" fmla="*/ 6 w 15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">
                  <a:moveTo>
                    <a:pt x="15" y="6"/>
                  </a:moveTo>
                  <a:cubicBezTo>
                    <a:pt x="15" y="7"/>
                    <a:pt x="14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8" y="6"/>
                    <a:pt x="3" y="6"/>
                    <a:pt x="0" y="2"/>
                  </a:cubicBezTo>
                  <a:cubicBezTo>
                    <a:pt x="1" y="0"/>
                    <a:pt x="2" y="1"/>
                    <a:pt x="3" y="0"/>
                  </a:cubicBezTo>
                  <a:cubicBezTo>
                    <a:pt x="7" y="2"/>
                    <a:pt x="13" y="2"/>
                    <a:pt x="15" y="6"/>
                  </a:cubicBezTo>
                  <a:close/>
                  <a:moveTo>
                    <a:pt x="6" y="3"/>
                  </a:moveTo>
                  <a:cubicBezTo>
                    <a:pt x="7" y="4"/>
                    <a:pt x="9" y="5"/>
                    <a:pt x="10" y="6"/>
                  </a:cubicBezTo>
                  <a:cubicBezTo>
                    <a:pt x="10" y="5"/>
                    <a:pt x="13" y="6"/>
                    <a:pt x="13" y="4"/>
                  </a:cubicBezTo>
                  <a:cubicBezTo>
                    <a:pt x="10" y="4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2" name="Freeform 313"/>
            <p:cNvSpPr>
              <a:spLocks/>
            </p:cNvSpPr>
            <p:nvPr/>
          </p:nvSpPr>
          <p:spPr bwMode="auto">
            <a:xfrm>
              <a:off x="3586381" y="2443835"/>
              <a:ext cx="30213" cy="22079"/>
            </a:xfrm>
            <a:custGeom>
              <a:avLst/>
              <a:gdLst>
                <a:gd name="T0" fmla="*/ 5 w 11"/>
                <a:gd name="T1" fmla="*/ 0 h 8"/>
                <a:gd name="T2" fmla="*/ 3 w 11"/>
                <a:gd name="T3" fmla="*/ 5 h 8"/>
                <a:gd name="T4" fmla="*/ 5 w 1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5" y="0"/>
                  </a:moveTo>
                  <a:cubicBezTo>
                    <a:pt x="11" y="0"/>
                    <a:pt x="6" y="8"/>
                    <a:pt x="3" y="5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3" name="Freeform 314"/>
            <p:cNvSpPr>
              <a:spLocks/>
            </p:cNvSpPr>
            <p:nvPr/>
          </p:nvSpPr>
          <p:spPr bwMode="auto">
            <a:xfrm>
              <a:off x="3564302" y="2461266"/>
              <a:ext cx="16269" cy="22079"/>
            </a:xfrm>
            <a:custGeom>
              <a:avLst/>
              <a:gdLst>
                <a:gd name="T0" fmla="*/ 5 w 6"/>
                <a:gd name="T1" fmla="*/ 6 h 8"/>
                <a:gd name="T2" fmla="*/ 2 w 6"/>
                <a:gd name="T3" fmla="*/ 8 h 8"/>
                <a:gd name="T4" fmla="*/ 0 w 6"/>
                <a:gd name="T5" fmla="*/ 5 h 8"/>
                <a:gd name="T6" fmla="*/ 5 w 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5" y="6"/>
                  </a:moveTo>
                  <a:cubicBezTo>
                    <a:pt x="4" y="6"/>
                    <a:pt x="3" y="7"/>
                    <a:pt x="2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1" y="0"/>
                    <a:pt x="6" y="2"/>
                    <a:pt x="5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4" name="Freeform 315"/>
            <p:cNvSpPr>
              <a:spLocks noEditPoints="1"/>
            </p:cNvSpPr>
            <p:nvPr/>
          </p:nvSpPr>
          <p:spPr bwMode="auto">
            <a:xfrm>
              <a:off x="3443449" y="2298579"/>
              <a:ext cx="249841" cy="255651"/>
            </a:xfrm>
            <a:custGeom>
              <a:avLst/>
              <a:gdLst>
                <a:gd name="T0" fmla="*/ 24 w 91"/>
                <a:gd name="T1" fmla="*/ 60 h 93"/>
                <a:gd name="T2" fmla="*/ 15 w 91"/>
                <a:gd name="T3" fmla="*/ 67 h 93"/>
                <a:gd name="T4" fmla="*/ 15 w 91"/>
                <a:gd name="T5" fmla="*/ 66 h 93"/>
                <a:gd name="T6" fmla="*/ 6 w 91"/>
                <a:gd name="T7" fmla="*/ 85 h 93"/>
                <a:gd name="T8" fmla="*/ 7 w 91"/>
                <a:gd name="T9" fmla="*/ 84 h 93"/>
                <a:gd name="T10" fmla="*/ 4 w 91"/>
                <a:gd name="T11" fmla="*/ 86 h 93"/>
                <a:gd name="T12" fmla="*/ 2 w 91"/>
                <a:gd name="T13" fmla="*/ 80 h 93"/>
                <a:gd name="T14" fmla="*/ 15 w 91"/>
                <a:gd name="T15" fmla="*/ 53 h 93"/>
                <a:gd name="T16" fmla="*/ 18 w 91"/>
                <a:gd name="T17" fmla="*/ 43 h 93"/>
                <a:gd name="T18" fmla="*/ 19 w 91"/>
                <a:gd name="T19" fmla="*/ 39 h 93"/>
                <a:gd name="T20" fmla="*/ 30 w 91"/>
                <a:gd name="T21" fmla="*/ 48 h 93"/>
                <a:gd name="T22" fmla="*/ 36 w 91"/>
                <a:gd name="T23" fmla="*/ 37 h 93"/>
                <a:gd name="T24" fmla="*/ 36 w 91"/>
                <a:gd name="T25" fmla="*/ 35 h 93"/>
                <a:gd name="T26" fmla="*/ 39 w 91"/>
                <a:gd name="T27" fmla="*/ 36 h 93"/>
                <a:gd name="T28" fmla="*/ 47 w 91"/>
                <a:gd name="T29" fmla="*/ 37 h 93"/>
                <a:gd name="T30" fmla="*/ 53 w 91"/>
                <a:gd name="T31" fmla="*/ 22 h 93"/>
                <a:gd name="T32" fmla="*/ 62 w 91"/>
                <a:gd name="T33" fmla="*/ 20 h 93"/>
                <a:gd name="T34" fmla="*/ 84 w 91"/>
                <a:gd name="T35" fmla="*/ 1 h 93"/>
                <a:gd name="T36" fmla="*/ 80 w 91"/>
                <a:gd name="T37" fmla="*/ 5 h 93"/>
                <a:gd name="T38" fmla="*/ 85 w 91"/>
                <a:gd name="T39" fmla="*/ 6 h 93"/>
                <a:gd name="T40" fmla="*/ 70 w 91"/>
                <a:gd name="T41" fmla="*/ 17 h 93"/>
                <a:gd name="T42" fmla="*/ 89 w 91"/>
                <a:gd name="T43" fmla="*/ 14 h 93"/>
                <a:gd name="T44" fmla="*/ 78 w 91"/>
                <a:gd name="T45" fmla="*/ 21 h 93"/>
                <a:gd name="T46" fmla="*/ 69 w 91"/>
                <a:gd name="T47" fmla="*/ 40 h 93"/>
                <a:gd name="T48" fmla="*/ 39 w 91"/>
                <a:gd name="T49" fmla="*/ 84 h 93"/>
                <a:gd name="T50" fmla="*/ 66 w 91"/>
                <a:gd name="T51" fmla="*/ 18 h 93"/>
                <a:gd name="T52" fmla="*/ 65 w 91"/>
                <a:gd name="T53" fmla="*/ 25 h 93"/>
                <a:gd name="T54" fmla="*/ 65 w 91"/>
                <a:gd name="T55" fmla="*/ 21 h 93"/>
                <a:gd name="T56" fmla="*/ 70 w 91"/>
                <a:gd name="T57" fmla="*/ 19 h 93"/>
                <a:gd name="T58" fmla="*/ 76 w 91"/>
                <a:gd name="T59" fmla="*/ 23 h 93"/>
                <a:gd name="T60" fmla="*/ 69 w 91"/>
                <a:gd name="T61" fmla="*/ 25 h 93"/>
                <a:gd name="T62" fmla="*/ 51 w 91"/>
                <a:gd name="T63" fmla="*/ 35 h 93"/>
                <a:gd name="T64" fmla="*/ 54 w 91"/>
                <a:gd name="T65" fmla="*/ 24 h 93"/>
                <a:gd name="T66" fmla="*/ 60 w 91"/>
                <a:gd name="T67" fmla="*/ 36 h 93"/>
                <a:gd name="T68" fmla="*/ 50 w 91"/>
                <a:gd name="T69" fmla="*/ 87 h 93"/>
                <a:gd name="T70" fmla="*/ 62 w 91"/>
                <a:gd name="T71" fmla="*/ 39 h 93"/>
                <a:gd name="T72" fmla="*/ 55 w 91"/>
                <a:gd name="T73" fmla="*/ 51 h 93"/>
                <a:gd name="T74" fmla="*/ 43 w 91"/>
                <a:gd name="T75" fmla="*/ 43 h 93"/>
                <a:gd name="T76" fmla="*/ 46 w 91"/>
                <a:gd name="T77" fmla="*/ 55 h 93"/>
                <a:gd name="T78" fmla="*/ 38 w 91"/>
                <a:gd name="T79" fmla="*/ 42 h 93"/>
                <a:gd name="T80" fmla="*/ 43 w 91"/>
                <a:gd name="T81" fmla="*/ 58 h 93"/>
                <a:gd name="T82" fmla="*/ 40 w 91"/>
                <a:gd name="T83" fmla="*/ 61 h 93"/>
                <a:gd name="T84" fmla="*/ 37 w 91"/>
                <a:gd name="T85" fmla="*/ 60 h 93"/>
                <a:gd name="T86" fmla="*/ 37 w 91"/>
                <a:gd name="T87" fmla="*/ 66 h 93"/>
                <a:gd name="T88" fmla="*/ 31 w 91"/>
                <a:gd name="T89" fmla="*/ 50 h 93"/>
                <a:gd name="T90" fmla="*/ 29 w 91"/>
                <a:gd name="T91" fmla="*/ 40 h 93"/>
                <a:gd name="T92" fmla="*/ 29 w 91"/>
                <a:gd name="T93" fmla="*/ 40 h 93"/>
                <a:gd name="T94" fmla="*/ 25 w 91"/>
                <a:gd name="T95" fmla="*/ 53 h 93"/>
                <a:gd name="T96" fmla="*/ 29 w 91"/>
                <a:gd name="T97" fmla="*/ 56 h 93"/>
                <a:gd name="T98" fmla="*/ 27 w 91"/>
                <a:gd name="T99" fmla="*/ 63 h 93"/>
                <a:gd name="T100" fmla="*/ 27 w 91"/>
                <a:gd name="T101" fmla="*/ 71 h 93"/>
                <a:gd name="T102" fmla="*/ 27 w 91"/>
                <a:gd name="T103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" h="93">
                  <a:moveTo>
                    <a:pt x="29" y="69"/>
                  </a:moveTo>
                  <a:cubicBezTo>
                    <a:pt x="30" y="75"/>
                    <a:pt x="24" y="74"/>
                    <a:pt x="19" y="71"/>
                  </a:cubicBezTo>
                  <a:cubicBezTo>
                    <a:pt x="20" y="67"/>
                    <a:pt x="23" y="64"/>
                    <a:pt x="24" y="60"/>
                  </a:cubicBezTo>
                  <a:cubicBezTo>
                    <a:pt x="22" y="62"/>
                    <a:pt x="20" y="67"/>
                    <a:pt x="17" y="69"/>
                  </a:cubicBezTo>
                  <a:cubicBezTo>
                    <a:pt x="16" y="69"/>
                    <a:pt x="16" y="68"/>
                    <a:pt x="16" y="68"/>
                  </a:cubicBezTo>
                  <a:cubicBezTo>
                    <a:pt x="15" y="68"/>
                    <a:pt x="15" y="67"/>
                    <a:pt x="15" y="67"/>
                  </a:cubicBezTo>
                  <a:cubicBezTo>
                    <a:pt x="11" y="74"/>
                    <a:pt x="9" y="84"/>
                    <a:pt x="11" y="92"/>
                  </a:cubicBezTo>
                  <a:cubicBezTo>
                    <a:pt x="7" y="84"/>
                    <a:pt x="11" y="75"/>
                    <a:pt x="14" y="67"/>
                  </a:cubicBezTo>
                  <a:cubicBezTo>
                    <a:pt x="14" y="67"/>
                    <a:pt x="15" y="66"/>
                    <a:pt x="15" y="66"/>
                  </a:cubicBezTo>
                  <a:cubicBezTo>
                    <a:pt x="15" y="65"/>
                    <a:pt x="14" y="63"/>
                    <a:pt x="13" y="61"/>
                  </a:cubicBezTo>
                  <a:cubicBezTo>
                    <a:pt x="7" y="67"/>
                    <a:pt x="5" y="78"/>
                    <a:pt x="4" y="84"/>
                  </a:cubicBezTo>
                  <a:cubicBezTo>
                    <a:pt x="5" y="85"/>
                    <a:pt x="5" y="84"/>
                    <a:pt x="6" y="85"/>
                  </a:cubicBezTo>
                  <a:cubicBezTo>
                    <a:pt x="8" y="79"/>
                    <a:pt x="9" y="70"/>
                    <a:pt x="13" y="65"/>
                  </a:cubicBezTo>
                  <a:cubicBezTo>
                    <a:pt x="14" y="67"/>
                    <a:pt x="11" y="70"/>
                    <a:pt x="10" y="73"/>
                  </a:cubicBezTo>
                  <a:cubicBezTo>
                    <a:pt x="9" y="77"/>
                    <a:pt x="7" y="82"/>
                    <a:pt x="7" y="84"/>
                  </a:cubicBezTo>
                  <a:cubicBezTo>
                    <a:pt x="7" y="85"/>
                    <a:pt x="8" y="86"/>
                    <a:pt x="7" y="87"/>
                  </a:cubicBezTo>
                  <a:cubicBezTo>
                    <a:pt x="6" y="87"/>
                    <a:pt x="6" y="86"/>
                    <a:pt x="6" y="86"/>
                  </a:cubicBezTo>
                  <a:cubicBezTo>
                    <a:pt x="5" y="85"/>
                    <a:pt x="5" y="86"/>
                    <a:pt x="4" y="86"/>
                  </a:cubicBezTo>
                  <a:cubicBezTo>
                    <a:pt x="2" y="81"/>
                    <a:pt x="6" y="75"/>
                    <a:pt x="7" y="69"/>
                  </a:cubicBezTo>
                  <a:cubicBezTo>
                    <a:pt x="5" y="74"/>
                    <a:pt x="0" y="82"/>
                    <a:pt x="3" y="87"/>
                  </a:cubicBezTo>
                  <a:cubicBezTo>
                    <a:pt x="0" y="87"/>
                    <a:pt x="1" y="82"/>
                    <a:pt x="2" y="80"/>
                  </a:cubicBezTo>
                  <a:cubicBezTo>
                    <a:pt x="4" y="73"/>
                    <a:pt x="7" y="65"/>
                    <a:pt x="13" y="59"/>
                  </a:cubicBezTo>
                  <a:cubicBezTo>
                    <a:pt x="13" y="57"/>
                    <a:pt x="8" y="55"/>
                    <a:pt x="9" y="53"/>
                  </a:cubicBezTo>
                  <a:cubicBezTo>
                    <a:pt x="10" y="52"/>
                    <a:pt x="14" y="53"/>
                    <a:pt x="15" y="53"/>
                  </a:cubicBezTo>
                  <a:cubicBezTo>
                    <a:pt x="15" y="53"/>
                    <a:pt x="16" y="52"/>
                    <a:pt x="16" y="52"/>
                  </a:cubicBezTo>
                  <a:cubicBezTo>
                    <a:pt x="19" y="52"/>
                    <a:pt x="23" y="53"/>
                    <a:pt x="25" y="51"/>
                  </a:cubicBezTo>
                  <a:cubicBezTo>
                    <a:pt x="24" y="48"/>
                    <a:pt x="20" y="46"/>
                    <a:pt x="18" y="43"/>
                  </a:cubicBezTo>
                  <a:cubicBezTo>
                    <a:pt x="18" y="43"/>
                    <a:pt x="16" y="40"/>
                    <a:pt x="16" y="40"/>
                  </a:cubicBezTo>
                  <a:cubicBezTo>
                    <a:pt x="17" y="39"/>
                    <a:pt x="18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2" y="37"/>
                    <a:pt x="27" y="37"/>
                    <a:pt x="30" y="38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0" y="42"/>
                    <a:pt x="31" y="45"/>
                    <a:pt x="30" y="48"/>
                  </a:cubicBezTo>
                  <a:cubicBezTo>
                    <a:pt x="33" y="46"/>
                    <a:pt x="35" y="41"/>
                    <a:pt x="38" y="40"/>
                  </a:cubicBezTo>
                  <a:cubicBezTo>
                    <a:pt x="38" y="39"/>
                    <a:pt x="37" y="39"/>
                    <a:pt x="36" y="38"/>
                  </a:cubicBezTo>
                  <a:cubicBezTo>
                    <a:pt x="36" y="38"/>
                    <a:pt x="35" y="37"/>
                    <a:pt x="36" y="37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38"/>
                    <a:pt x="38" y="37"/>
                    <a:pt x="39" y="37"/>
                  </a:cubicBezTo>
                  <a:cubicBezTo>
                    <a:pt x="38" y="36"/>
                    <a:pt x="37" y="36"/>
                    <a:pt x="36" y="35"/>
                  </a:cubicBezTo>
                  <a:cubicBezTo>
                    <a:pt x="36" y="35"/>
                    <a:pt x="36" y="34"/>
                    <a:pt x="37" y="33"/>
                  </a:cubicBezTo>
                  <a:cubicBezTo>
                    <a:pt x="38" y="34"/>
                    <a:pt x="37" y="35"/>
                    <a:pt x="38" y="35"/>
                  </a:cubicBezTo>
                  <a:cubicBezTo>
                    <a:pt x="38" y="36"/>
                    <a:pt x="38" y="35"/>
                    <a:pt x="39" y="36"/>
                  </a:cubicBezTo>
                  <a:cubicBezTo>
                    <a:pt x="40" y="35"/>
                    <a:pt x="40" y="32"/>
                    <a:pt x="42" y="32"/>
                  </a:cubicBezTo>
                  <a:cubicBezTo>
                    <a:pt x="41" y="34"/>
                    <a:pt x="39" y="37"/>
                    <a:pt x="39" y="40"/>
                  </a:cubicBezTo>
                  <a:cubicBezTo>
                    <a:pt x="42" y="39"/>
                    <a:pt x="44" y="38"/>
                    <a:pt x="47" y="37"/>
                  </a:cubicBezTo>
                  <a:cubicBezTo>
                    <a:pt x="47" y="37"/>
                    <a:pt x="45" y="37"/>
                    <a:pt x="45" y="36"/>
                  </a:cubicBezTo>
                  <a:cubicBezTo>
                    <a:pt x="46" y="34"/>
                    <a:pt x="48" y="36"/>
                    <a:pt x="49" y="35"/>
                  </a:cubicBezTo>
                  <a:cubicBezTo>
                    <a:pt x="50" y="31"/>
                    <a:pt x="50" y="26"/>
                    <a:pt x="53" y="22"/>
                  </a:cubicBezTo>
                  <a:cubicBezTo>
                    <a:pt x="55" y="23"/>
                    <a:pt x="57" y="25"/>
                    <a:pt x="58" y="27"/>
                  </a:cubicBezTo>
                  <a:cubicBezTo>
                    <a:pt x="59" y="26"/>
                    <a:pt x="58" y="24"/>
                    <a:pt x="58" y="22"/>
                  </a:cubicBezTo>
                  <a:cubicBezTo>
                    <a:pt x="59" y="21"/>
                    <a:pt x="60" y="21"/>
                    <a:pt x="62" y="20"/>
                  </a:cubicBezTo>
                  <a:cubicBezTo>
                    <a:pt x="62" y="20"/>
                    <a:pt x="62" y="19"/>
                    <a:pt x="62" y="19"/>
                  </a:cubicBezTo>
                  <a:cubicBezTo>
                    <a:pt x="68" y="10"/>
                    <a:pt x="75" y="2"/>
                    <a:pt x="84" y="0"/>
                  </a:cubicBezTo>
                  <a:cubicBezTo>
                    <a:pt x="84" y="0"/>
                    <a:pt x="84" y="1"/>
                    <a:pt x="84" y="1"/>
                  </a:cubicBezTo>
                  <a:cubicBezTo>
                    <a:pt x="84" y="1"/>
                    <a:pt x="83" y="1"/>
                    <a:pt x="83" y="1"/>
                  </a:cubicBezTo>
                  <a:cubicBezTo>
                    <a:pt x="79" y="4"/>
                    <a:pt x="75" y="7"/>
                    <a:pt x="71" y="11"/>
                  </a:cubicBezTo>
                  <a:cubicBezTo>
                    <a:pt x="73" y="9"/>
                    <a:pt x="76" y="7"/>
                    <a:pt x="80" y="5"/>
                  </a:cubicBezTo>
                  <a:cubicBezTo>
                    <a:pt x="82" y="4"/>
                    <a:pt x="86" y="1"/>
                    <a:pt x="86" y="5"/>
                  </a:cubicBezTo>
                  <a:cubicBezTo>
                    <a:pt x="84" y="4"/>
                    <a:pt x="81" y="6"/>
                    <a:pt x="79" y="7"/>
                  </a:cubicBezTo>
                  <a:cubicBezTo>
                    <a:pt x="81" y="7"/>
                    <a:pt x="83" y="6"/>
                    <a:pt x="85" y="6"/>
                  </a:cubicBezTo>
                  <a:cubicBezTo>
                    <a:pt x="86" y="7"/>
                    <a:pt x="86" y="8"/>
                    <a:pt x="86" y="9"/>
                  </a:cubicBezTo>
                  <a:cubicBezTo>
                    <a:pt x="85" y="9"/>
                    <a:pt x="85" y="8"/>
                    <a:pt x="84" y="8"/>
                  </a:cubicBezTo>
                  <a:cubicBezTo>
                    <a:pt x="79" y="8"/>
                    <a:pt x="74" y="11"/>
                    <a:pt x="70" y="17"/>
                  </a:cubicBezTo>
                  <a:cubicBezTo>
                    <a:pt x="70" y="17"/>
                    <a:pt x="71" y="17"/>
                    <a:pt x="71" y="18"/>
                  </a:cubicBezTo>
                  <a:cubicBezTo>
                    <a:pt x="75" y="13"/>
                    <a:pt x="84" y="7"/>
                    <a:pt x="89" y="10"/>
                  </a:cubicBezTo>
                  <a:cubicBezTo>
                    <a:pt x="91" y="11"/>
                    <a:pt x="91" y="14"/>
                    <a:pt x="89" y="14"/>
                  </a:cubicBezTo>
                  <a:cubicBezTo>
                    <a:pt x="88" y="13"/>
                    <a:pt x="90" y="13"/>
                    <a:pt x="89" y="12"/>
                  </a:cubicBezTo>
                  <a:cubicBezTo>
                    <a:pt x="83" y="9"/>
                    <a:pt x="70" y="16"/>
                    <a:pt x="72" y="24"/>
                  </a:cubicBezTo>
                  <a:cubicBezTo>
                    <a:pt x="74" y="23"/>
                    <a:pt x="76" y="20"/>
                    <a:pt x="78" y="21"/>
                  </a:cubicBezTo>
                  <a:cubicBezTo>
                    <a:pt x="78" y="24"/>
                    <a:pt x="80" y="30"/>
                    <a:pt x="79" y="33"/>
                  </a:cubicBezTo>
                  <a:cubicBezTo>
                    <a:pt x="78" y="39"/>
                    <a:pt x="69" y="37"/>
                    <a:pt x="66" y="37"/>
                  </a:cubicBezTo>
                  <a:cubicBezTo>
                    <a:pt x="65" y="39"/>
                    <a:pt x="68" y="39"/>
                    <a:pt x="69" y="40"/>
                  </a:cubicBezTo>
                  <a:cubicBezTo>
                    <a:pt x="78" y="47"/>
                    <a:pt x="83" y="62"/>
                    <a:pt x="79" y="72"/>
                  </a:cubicBezTo>
                  <a:cubicBezTo>
                    <a:pt x="78" y="75"/>
                    <a:pt x="77" y="76"/>
                    <a:pt x="75" y="78"/>
                  </a:cubicBezTo>
                  <a:cubicBezTo>
                    <a:pt x="67" y="88"/>
                    <a:pt x="52" y="93"/>
                    <a:pt x="39" y="84"/>
                  </a:cubicBezTo>
                  <a:cubicBezTo>
                    <a:pt x="33" y="80"/>
                    <a:pt x="30" y="74"/>
                    <a:pt x="29" y="69"/>
                  </a:cubicBezTo>
                  <a:cubicBezTo>
                    <a:pt x="29" y="69"/>
                    <a:pt x="29" y="69"/>
                    <a:pt x="29" y="69"/>
                  </a:cubicBezTo>
                  <a:close/>
                  <a:moveTo>
                    <a:pt x="66" y="18"/>
                  </a:moveTo>
                  <a:cubicBezTo>
                    <a:pt x="68" y="17"/>
                    <a:pt x="70" y="14"/>
                    <a:pt x="71" y="12"/>
                  </a:cubicBezTo>
                  <a:cubicBezTo>
                    <a:pt x="70" y="14"/>
                    <a:pt x="67" y="16"/>
                    <a:pt x="66" y="18"/>
                  </a:cubicBezTo>
                  <a:close/>
                  <a:moveTo>
                    <a:pt x="65" y="25"/>
                  </a:moveTo>
                  <a:cubicBezTo>
                    <a:pt x="66" y="25"/>
                    <a:pt x="66" y="25"/>
                    <a:pt x="66" y="26"/>
                  </a:cubicBezTo>
                  <a:cubicBezTo>
                    <a:pt x="66" y="27"/>
                    <a:pt x="65" y="26"/>
                    <a:pt x="64" y="26"/>
                  </a:cubicBezTo>
                  <a:cubicBezTo>
                    <a:pt x="64" y="24"/>
                    <a:pt x="65" y="23"/>
                    <a:pt x="65" y="21"/>
                  </a:cubicBezTo>
                  <a:cubicBezTo>
                    <a:pt x="58" y="21"/>
                    <a:pt x="59" y="29"/>
                    <a:pt x="63" y="32"/>
                  </a:cubicBezTo>
                  <a:cubicBezTo>
                    <a:pt x="66" y="33"/>
                    <a:pt x="67" y="27"/>
                    <a:pt x="69" y="25"/>
                  </a:cubicBezTo>
                  <a:cubicBezTo>
                    <a:pt x="67" y="24"/>
                    <a:pt x="70" y="21"/>
                    <a:pt x="70" y="19"/>
                  </a:cubicBezTo>
                  <a:cubicBezTo>
                    <a:pt x="67" y="19"/>
                    <a:pt x="66" y="22"/>
                    <a:pt x="65" y="25"/>
                  </a:cubicBezTo>
                  <a:close/>
                  <a:moveTo>
                    <a:pt x="78" y="33"/>
                  </a:moveTo>
                  <a:cubicBezTo>
                    <a:pt x="78" y="31"/>
                    <a:pt x="77" y="25"/>
                    <a:pt x="76" y="23"/>
                  </a:cubicBezTo>
                  <a:cubicBezTo>
                    <a:pt x="71" y="24"/>
                    <a:pt x="70" y="31"/>
                    <a:pt x="66" y="35"/>
                  </a:cubicBezTo>
                  <a:cubicBezTo>
                    <a:pt x="69" y="36"/>
                    <a:pt x="77" y="37"/>
                    <a:pt x="78" y="33"/>
                  </a:cubicBezTo>
                  <a:close/>
                  <a:moveTo>
                    <a:pt x="69" y="25"/>
                  </a:moveTo>
                  <a:cubicBezTo>
                    <a:pt x="70" y="24"/>
                    <a:pt x="71" y="23"/>
                    <a:pt x="70" y="21"/>
                  </a:cubicBezTo>
                  <a:cubicBezTo>
                    <a:pt x="70" y="23"/>
                    <a:pt x="70" y="24"/>
                    <a:pt x="69" y="25"/>
                  </a:cubicBezTo>
                  <a:close/>
                  <a:moveTo>
                    <a:pt x="51" y="35"/>
                  </a:moveTo>
                  <a:cubicBezTo>
                    <a:pt x="52" y="35"/>
                    <a:pt x="59" y="34"/>
                    <a:pt x="60" y="33"/>
                  </a:cubicBezTo>
                  <a:cubicBezTo>
                    <a:pt x="60" y="32"/>
                    <a:pt x="59" y="29"/>
                    <a:pt x="59" y="29"/>
                  </a:cubicBezTo>
                  <a:cubicBezTo>
                    <a:pt x="58" y="27"/>
                    <a:pt x="56" y="25"/>
                    <a:pt x="54" y="24"/>
                  </a:cubicBezTo>
                  <a:cubicBezTo>
                    <a:pt x="52" y="25"/>
                    <a:pt x="50" y="34"/>
                    <a:pt x="51" y="35"/>
                  </a:cubicBezTo>
                  <a:close/>
                  <a:moveTo>
                    <a:pt x="55" y="36"/>
                  </a:moveTo>
                  <a:cubicBezTo>
                    <a:pt x="56" y="36"/>
                    <a:pt x="58" y="36"/>
                    <a:pt x="60" y="36"/>
                  </a:cubicBezTo>
                  <a:cubicBezTo>
                    <a:pt x="59" y="34"/>
                    <a:pt x="57" y="36"/>
                    <a:pt x="55" y="36"/>
                  </a:cubicBezTo>
                  <a:close/>
                  <a:moveTo>
                    <a:pt x="41" y="83"/>
                  </a:moveTo>
                  <a:cubicBezTo>
                    <a:pt x="43" y="85"/>
                    <a:pt x="47" y="86"/>
                    <a:pt x="50" y="87"/>
                  </a:cubicBezTo>
                  <a:cubicBezTo>
                    <a:pt x="62" y="90"/>
                    <a:pt x="79" y="78"/>
                    <a:pt x="79" y="64"/>
                  </a:cubicBezTo>
                  <a:cubicBezTo>
                    <a:pt x="77" y="55"/>
                    <a:pt x="75" y="44"/>
                    <a:pt x="64" y="39"/>
                  </a:cubicBezTo>
                  <a:cubicBezTo>
                    <a:pt x="63" y="39"/>
                    <a:pt x="63" y="40"/>
                    <a:pt x="62" y="39"/>
                  </a:cubicBezTo>
                  <a:cubicBezTo>
                    <a:pt x="56" y="36"/>
                    <a:pt x="50" y="38"/>
                    <a:pt x="45" y="39"/>
                  </a:cubicBezTo>
                  <a:cubicBezTo>
                    <a:pt x="45" y="39"/>
                    <a:pt x="46" y="40"/>
                    <a:pt x="46" y="40"/>
                  </a:cubicBezTo>
                  <a:cubicBezTo>
                    <a:pt x="46" y="45"/>
                    <a:pt x="54" y="47"/>
                    <a:pt x="55" y="51"/>
                  </a:cubicBezTo>
                  <a:cubicBezTo>
                    <a:pt x="51" y="49"/>
                    <a:pt x="48" y="46"/>
                    <a:pt x="45" y="43"/>
                  </a:cubicBezTo>
                  <a:cubicBezTo>
                    <a:pt x="44" y="47"/>
                    <a:pt x="47" y="50"/>
                    <a:pt x="48" y="53"/>
                  </a:cubicBezTo>
                  <a:cubicBezTo>
                    <a:pt x="45" y="51"/>
                    <a:pt x="44" y="47"/>
                    <a:pt x="43" y="43"/>
                  </a:cubicBezTo>
                  <a:cubicBezTo>
                    <a:pt x="44" y="42"/>
                    <a:pt x="44" y="41"/>
                    <a:pt x="43" y="41"/>
                  </a:cubicBezTo>
                  <a:cubicBezTo>
                    <a:pt x="42" y="47"/>
                    <a:pt x="45" y="52"/>
                    <a:pt x="48" y="56"/>
                  </a:cubicBezTo>
                  <a:cubicBezTo>
                    <a:pt x="47" y="57"/>
                    <a:pt x="46" y="55"/>
                    <a:pt x="46" y="55"/>
                  </a:cubicBezTo>
                  <a:cubicBezTo>
                    <a:pt x="46" y="56"/>
                    <a:pt x="47" y="57"/>
                    <a:pt x="47" y="57"/>
                  </a:cubicBezTo>
                  <a:cubicBezTo>
                    <a:pt x="42" y="54"/>
                    <a:pt x="42" y="46"/>
                    <a:pt x="41" y="41"/>
                  </a:cubicBezTo>
                  <a:cubicBezTo>
                    <a:pt x="40" y="41"/>
                    <a:pt x="39" y="42"/>
                    <a:pt x="38" y="42"/>
                  </a:cubicBezTo>
                  <a:cubicBezTo>
                    <a:pt x="39" y="42"/>
                    <a:pt x="39" y="42"/>
                    <a:pt x="40" y="43"/>
                  </a:cubicBezTo>
                  <a:cubicBezTo>
                    <a:pt x="38" y="48"/>
                    <a:pt x="40" y="52"/>
                    <a:pt x="42" y="56"/>
                  </a:cubicBezTo>
                  <a:cubicBezTo>
                    <a:pt x="43" y="57"/>
                    <a:pt x="44" y="57"/>
                    <a:pt x="43" y="58"/>
                  </a:cubicBezTo>
                  <a:cubicBezTo>
                    <a:pt x="40" y="57"/>
                    <a:pt x="41" y="54"/>
                    <a:pt x="39" y="52"/>
                  </a:cubicBezTo>
                  <a:cubicBezTo>
                    <a:pt x="39" y="54"/>
                    <a:pt x="39" y="57"/>
                    <a:pt x="39" y="59"/>
                  </a:cubicBezTo>
                  <a:cubicBezTo>
                    <a:pt x="40" y="59"/>
                    <a:pt x="41" y="61"/>
                    <a:pt x="40" y="61"/>
                  </a:cubicBezTo>
                  <a:cubicBezTo>
                    <a:pt x="39" y="61"/>
                    <a:pt x="38" y="56"/>
                    <a:pt x="39" y="55"/>
                  </a:cubicBezTo>
                  <a:cubicBezTo>
                    <a:pt x="37" y="52"/>
                    <a:pt x="39" y="46"/>
                    <a:pt x="37" y="43"/>
                  </a:cubicBezTo>
                  <a:cubicBezTo>
                    <a:pt x="35" y="49"/>
                    <a:pt x="37" y="54"/>
                    <a:pt x="37" y="60"/>
                  </a:cubicBezTo>
                  <a:cubicBezTo>
                    <a:pt x="40" y="60"/>
                    <a:pt x="38" y="63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5"/>
                    <a:pt x="37" y="66"/>
                    <a:pt x="37" y="66"/>
                  </a:cubicBezTo>
                  <a:cubicBezTo>
                    <a:pt x="37" y="67"/>
                    <a:pt x="36" y="66"/>
                    <a:pt x="35" y="66"/>
                  </a:cubicBezTo>
                  <a:cubicBezTo>
                    <a:pt x="38" y="58"/>
                    <a:pt x="34" y="52"/>
                    <a:pt x="35" y="44"/>
                  </a:cubicBezTo>
                  <a:cubicBezTo>
                    <a:pt x="34" y="46"/>
                    <a:pt x="32" y="48"/>
                    <a:pt x="31" y="50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8" y="62"/>
                    <a:pt x="28" y="75"/>
                    <a:pt x="41" y="83"/>
                  </a:cubicBezTo>
                  <a:close/>
                  <a:moveTo>
                    <a:pt x="29" y="40"/>
                  </a:moveTo>
                  <a:cubicBezTo>
                    <a:pt x="25" y="38"/>
                    <a:pt x="22" y="39"/>
                    <a:pt x="19" y="40"/>
                  </a:cubicBezTo>
                  <a:cubicBezTo>
                    <a:pt x="21" y="44"/>
                    <a:pt x="24" y="48"/>
                    <a:pt x="28" y="51"/>
                  </a:cubicBezTo>
                  <a:cubicBezTo>
                    <a:pt x="29" y="47"/>
                    <a:pt x="30" y="43"/>
                    <a:pt x="29" y="40"/>
                  </a:cubicBezTo>
                  <a:close/>
                  <a:moveTo>
                    <a:pt x="12" y="54"/>
                  </a:moveTo>
                  <a:cubicBezTo>
                    <a:pt x="14" y="58"/>
                    <a:pt x="16" y="62"/>
                    <a:pt x="17" y="66"/>
                  </a:cubicBezTo>
                  <a:cubicBezTo>
                    <a:pt x="21" y="63"/>
                    <a:pt x="26" y="57"/>
                    <a:pt x="25" y="53"/>
                  </a:cubicBezTo>
                  <a:cubicBezTo>
                    <a:pt x="21" y="54"/>
                    <a:pt x="16" y="53"/>
                    <a:pt x="12" y="54"/>
                  </a:cubicBezTo>
                  <a:close/>
                  <a:moveTo>
                    <a:pt x="29" y="59"/>
                  </a:moveTo>
                  <a:cubicBezTo>
                    <a:pt x="29" y="58"/>
                    <a:pt x="29" y="57"/>
                    <a:pt x="29" y="56"/>
                  </a:cubicBezTo>
                  <a:cubicBezTo>
                    <a:pt x="28" y="55"/>
                    <a:pt x="27" y="58"/>
                    <a:pt x="29" y="59"/>
                  </a:cubicBezTo>
                  <a:close/>
                  <a:moveTo>
                    <a:pt x="28" y="64"/>
                  </a:moveTo>
                  <a:cubicBezTo>
                    <a:pt x="27" y="63"/>
                    <a:pt x="27" y="63"/>
                    <a:pt x="27" y="63"/>
                  </a:cubicBezTo>
                  <a:cubicBezTo>
                    <a:pt x="27" y="61"/>
                    <a:pt x="27" y="58"/>
                    <a:pt x="27" y="57"/>
                  </a:cubicBezTo>
                  <a:cubicBezTo>
                    <a:pt x="25" y="61"/>
                    <a:pt x="22" y="66"/>
                    <a:pt x="21" y="70"/>
                  </a:cubicBezTo>
                  <a:cubicBezTo>
                    <a:pt x="23" y="71"/>
                    <a:pt x="25" y="72"/>
                    <a:pt x="27" y="71"/>
                  </a:cubicBezTo>
                  <a:cubicBezTo>
                    <a:pt x="27" y="69"/>
                    <a:pt x="28" y="66"/>
                    <a:pt x="28" y="64"/>
                  </a:cubicBezTo>
                  <a:close/>
                  <a:moveTo>
                    <a:pt x="28" y="63"/>
                  </a:moveTo>
                  <a:cubicBezTo>
                    <a:pt x="28" y="62"/>
                    <a:pt x="28" y="62"/>
                    <a:pt x="27" y="61"/>
                  </a:cubicBezTo>
                  <a:cubicBezTo>
                    <a:pt x="27" y="62"/>
                    <a:pt x="27" y="62"/>
                    <a:pt x="28" y="6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5" name="Freeform 316"/>
            <p:cNvSpPr>
              <a:spLocks/>
            </p:cNvSpPr>
            <p:nvPr/>
          </p:nvSpPr>
          <p:spPr bwMode="auto">
            <a:xfrm>
              <a:off x="3564302" y="2447322"/>
              <a:ext cx="76696" cy="76696"/>
            </a:xfrm>
            <a:custGeom>
              <a:avLst/>
              <a:gdLst>
                <a:gd name="T0" fmla="*/ 28 w 28"/>
                <a:gd name="T1" fmla="*/ 3 h 28"/>
                <a:gd name="T2" fmla="*/ 27 w 28"/>
                <a:gd name="T3" fmla="*/ 4 h 28"/>
                <a:gd name="T4" fmla="*/ 26 w 28"/>
                <a:gd name="T5" fmla="*/ 19 h 28"/>
                <a:gd name="T6" fmla="*/ 14 w 28"/>
                <a:gd name="T7" fmla="*/ 27 h 28"/>
                <a:gd name="T8" fmla="*/ 9 w 28"/>
                <a:gd name="T9" fmla="*/ 27 h 28"/>
                <a:gd name="T10" fmla="*/ 3 w 28"/>
                <a:gd name="T11" fmla="*/ 26 h 28"/>
                <a:gd name="T12" fmla="*/ 1 w 28"/>
                <a:gd name="T13" fmla="*/ 25 h 28"/>
                <a:gd name="T14" fmla="*/ 0 w 28"/>
                <a:gd name="T15" fmla="*/ 23 h 28"/>
                <a:gd name="T16" fmla="*/ 1 w 28"/>
                <a:gd name="T17" fmla="*/ 23 h 28"/>
                <a:gd name="T18" fmla="*/ 3 w 28"/>
                <a:gd name="T19" fmla="*/ 19 h 28"/>
                <a:gd name="T20" fmla="*/ 4 w 28"/>
                <a:gd name="T21" fmla="*/ 21 h 28"/>
                <a:gd name="T22" fmla="*/ 24 w 28"/>
                <a:gd name="T23" fmla="*/ 4 h 28"/>
                <a:gd name="T24" fmla="*/ 22 w 28"/>
                <a:gd name="T25" fmla="*/ 3 h 28"/>
                <a:gd name="T26" fmla="*/ 28 w 28"/>
                <a:gd name="T2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8">
                  <a:moveTo>
                    <a:pt x="28" y="3"/>
                  </a:moveTo>
                  <a:cubicBezTo>
                    <a:pt x="28" y="4"/>
                    <a:pt x="27" y="4"/>
                    <a:pt x="27" y="4"/>
                  </a:cubicBezTo>
                  <a:cubicBezTo>
                    <a:pt x="28" y="9"/>
                    <a:pt x="27" y="14"/>
                    <a:pt x="26" y="19"/>
                  </a:cubicBezTo>
                  <a:cubicBezTo>
                    <a:pt x="23" y="24"/>
                    <a:pt x="19" y="28"/>
                    <a:pt x="14" y="27"/>
                  </a:cubicBezTo>
                  <a:cubicBezTo>
                    <a:pt x="13" y="27"/>
                    <a:pt x="10" y="27"/>
                    <a:pt x="9" y="27"/>
                  </a:cubicBezTo>
                  <a:cubicBezTo>
                    <a:pt x="7" y="26"/>
                    <a:pt x="5" y="25"/>
                    <a:pt x="3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2"/>
                    <a:pt x="1" y="20"/>
                    <a:pt x="3" y="19"/>
                  </a:cubicBezTo>
                  <a:cubicBezTo>
                    <a:pt x="4" y="20"/>
                    <a:pt x="3" y="21"/>
                    <a:pt x="4" y="21"/>
                  </a:cubicBezTo>
                  <a:cubicBezTo>
                    <a:pt x="13" y="22"/>
                    <a:pt x="21" y="14"/>
                    <a:pt x="24" y="4"/>
                  </a:cubicBezTo>
                  <a:cubicBezTo>
                    <a:pt x="23" y="4"/>
                    <a:pt x="22" y="4"/>
                    <a:pt x="22" y="3"/>
                  </a:cubicBezTo>
                  <a:cubicBezTo>
                    <a:pt x="23" y="1"/>
                    <a:pt x="26" y="0"/>
                    <a:pt x="28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6" name="Freeform 317"/>
            <p:cNvSpPr>
              <a:spLocks noEditPoints="1"/>
            </p:cNvSpPr>
            <p:nvPr/>
          </p:nvSpPr>
          <p:spPr bwMode="auto">
            <a:xfrm>
              <a:off x="4009367" y="3017888"/>
              <a:ext cx="194062" cy="195224"/>
            </a:xfrm>
            <a:custGeom>
              <a:avLst/>
              <a:gdLst>
                <a:gd name="T0" fmla="*/ 49 w 71"/>
                <a:gd name="T1" fmla="*/ 8 h 71"/>
                <a:gd name="T2" fmla="*/ 54 w 71"/>
                <a:gd name="T3" fmla="*/ 9 h 71"/>
                <a:gd name="T4" fmla="*/ 67 w 71"/>
                <a:gd name="T5" fmla="*/ 53 h 71"/>
                <a:gd name="T6" fmla="*/ 69 w 71"/>
                <a:gd name="T7" fmla="*/ 57 h 71"/>
                <a:gd name="T8" fmla="*/ 65 w 71"/>
                <a:gd name="T9" fmla="*/ 59 h 71"/>
                <a:gd name="T10" fmla="*/ 59 w 71"/>
                <a:gd name="T11" fmla="*/ 61 h 71"/>
                <a:gd name="T12" fmla="*/ 16 w 71"/>
                <a:gd name="T13" fmla="*/ 70 h 71"/>
                <a:gd name="T14" fmla="*/ 12 w 71"/>
                <a:gd name="T15" fmla="*/ 66 h 71"/>
                <a:gd name="T16" fmla="*/ 10 w 71"/>
                <a:gd name="T17" fmla="*/ 64 h 71"/>
                <a:gd name="T18" fmla="*/ 11 w 71"/>
                <a:gd name="T19" fmla="*/ 60 h 71"/>
                <a:gd name="T20" fmla="*/ 9 w 71"/>
                <a:gd name="T21" fmla="*/ 58 h 71"/>
                <a:gd name="T22" fmla="*/ 0 w 71"/>
                <a:gd name="T23" fmla="*/ 20 h 71"/>
                <a:gd name="T24" fmla="*/ 4 w 71"/>
                <a:gd name="T25" fmla="*/ 17 h 71"/>
                <a:gd name="T26" fmla="*/ 6 w 71"/>
                <a:gd name="T27" fmla="*/ 18 h 71"/>
                <a:gd name="T28" fmla="*/ 20 w 71"/>
                <a:gd name="T29" fmla="*/ 5 h 71"/>
                <a:gd name="T30" fmla="*/ 22 w 71"/>
                <a:gd name="T31" fmla="*/ 14 h 71"/>
                <a:gd name="T32" fmla="*/ 24 w 71"/>
                <a:gd name="T33" fmla="*/ 9 h 71"/>
                <a:gd name="T34" fmla="*/ 22 w 71"/>
                <a:gd name="T35" fmla="*/ 14 h 71"/>
                <a:gd name="T36" fmla="*/ 28 w 71"/>
                <a:gd name="T37" fmla="*/ 29 h 71"/>
                <a:gd name="T38" fmla="*/ 6 w 71"/>
                <a:gd name="T39" fmla="*/ 21 h 71"/>
                <a:gd name="T40" fmla="*/ 15 w 71"/>
                <a:gd name="T41" fmla="*/ 58 h 71"/>
                <a:gd name="T42" fmla="*/ 13 w 71"/>
                <a:gd name="T43" fmla="*/ 51 h 71"/>
                <a:gd name="T44" fmla="*/ 15 w 71"/>
                <a:gd name="T45" fmla="*/ 52 h 71"/>
                <a:gd name="T46" fmla="*/ 26 w 71"/>
                <a:gd name="T47" fmla="*/ 58 h 71"/>
                <a:gd name="T48" fmla="*/ 22 w 71"/>
                <a:gd name="T49" fmla="*/ 61 h 71"/>
                <a:gd name="T50" fmla="*/ 27 w 71"/>
                <a:gd name="T51" fmla="*/ 62 h 71"/>
                <a:gd name="T52" fmla="*/ 23 w 71"/>
                <a:gd name="T53" fmla="*/ 63 h 71"/>
                <a:gd name="T54" fmla="*/ 26 w 71"/>
                <a:gd name="T55" fmla="*/ 64 h 71"/>
                <a:gd name="T56" fmla="*/ 33 w 71"/>
                <a:gd name="T57" fmla="*/ 64 h 71"/>
                <a:gd name="T58" fmla="*/ 50 w 71"/>
                <a:gd name="T59" fmla="*/ 20 h 71"/>
                <a:gd name="T60" fmla="*/ 52 w 71"/>
                <a:gd name="T61" fmla="*/ 17 h 71"/>
                <a:gd name="T62" fmla="*/ 50 w 71"/>
                <a:gd name="T63" fmla="*/ 12 h 71"/>
                <a:gd name="T64" fmla="*/ 30 w 71"/>
                <a:gd name="T65" fmla="*/ 15 h 71"/>
                <a:gd name="T66" fmla="*/ 27 w 71"/>
                <a:gd name="T67" fmla="*/ 16 h 71"/>
                <a:gd name="T68" fmla="*/ 28 w 71"/>
                <a:gd name="T69" fmla="*/ 25 h 71"/>
                <a:gd name="T70" fmla="*/ 27 w 71"/>
                <a:gd name="T71" fmla="*/ 24 h 71"/>
                <a:gd name="T72" fmla="*/ 24 w 71"/>
                <a:gd name="T73" fmla="*/ 17 h 71"/>
                <a:gd name="T74" fmla="*/ 28 w 71"/>
                <a:gd name="T75" fmla="*/ 25 h 71"/>
                <a:gd name="T76" fmla="*/ 5 w 71"/>
                <a:gd name="T77" fmla="*/ 21 h 71"/>
                <a:gd name="T78" fmla="*/ 7 w 71"/>
                <a:gd name="T79" fmla="*/ 32 h 71"/>
                <a:gd name="T80" fmla="*/ 7 w 71"/>
                <a:gd name="T81" fmla="*/ 32 h 71"/>
                <a:gd name="T82" fmla="*/ 18 w 71"/>
                <a:gd name="T83" fmla="*/ 58 h 71"/>
                <a:gd name="T84" fmla="*/ 20 w 71"/>
                <a:gd name="T85" fmla="*/ 58 h 71"/>
                <a:gd name="T86" fmla="*/ 16 w 71"/>
                <a:gd name="T87" fmla="*/ 62 h 71"/>
                <a:gd name="T88" fmla="*/ 14 w 71"/>
                <a:gd name="T89" fmla="*/ 59 h 71"/>
                <a:gd name="T90" fmla="*/ 15 w 71"/>
                <a:gd name="T91" fmla="*/ 63 h 71"/>
                <a:gd name="T92" fmla="*/ 15 w 71"/>
                <a:gd name="T93" fmla="*/ 63 h 71"/>
                <a:gd name="T94" fmla="*/ 18 w 71"/>
                <a:gd name="T95" fmla="*/ 61 h 71"/>
                <a:gd name="T96" fmla="*/ 25 w 71"/>
                <a:gd name="T97" fmla="*/ 61 h 71"/>
                <a:gd name="T98" fmla="*/ 19 w 71"/>
                <a:gd name="T99" fmla="*/ 65 h 71"/>
                <a:gd name="T100" fmla="*/ 19 w 71"/>
                <a:gd name="T101" fmla="*/ 65 h 71"/>
                <a:gd name="T102" fmla="*/ 16 w 71"/>
                <a:gd name="T103" fmla="*/ 66 h 71"/>
                <a:gd name="T104" fmla="*/ 18 w 71"/>
                <a:gd name="T105" fmla="*/ 64 h 71"/>
                <a:gd name="T106" fmla="*/ 13 w 71"/>
                <a:gd name="T107" fmla="*/ 66 h 71"/>
                <a:gd name="T108" fmla="*/ 17 w 71"/>
                <a:gd name="T109" fmla="*/ 68 h 71"/>
                <a:gd name="T110" fmla="*/ 16 w 71"/>
                <a:gd name="T111" fmla="*/ 67 h 71"/>
                <a:gd name="T112" fmla="*/ 15 w 71"/>
                <a:gd name="T113" fmla="*/ 66 h 71"/>
                <a:gd name="T114" fmla="*/ 19 w 71"/>
                <a:gd name="T115" fmla="*/ 66 h 71"/>
                <a:gd name="T116" fmla="*/ 19 w 71"/>
                <a:gd name="T117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" h="71">
                  <a:moveTo>
                    <a:pt x="32" y="12"/>
                  </a:moveTo>
                  <a:cubicBezTo>
                    <a:pt x="38" y="10"/>
                    <a:pt x="44" y="10"/>
                    <a:pt x="49" y="8"/>
                  </a:cubicBezTo>
                  <a:cubicBezTo>
                    <a:pt x="52" y="9"/>
                    <a:pt x="58" y="6"/>
                    <a:pt x="59" y="9"/>
                  </a:cubicBezTo>
                  <a:cubicBezTo>
                    <a:pt x="58" y="9"/>
                    <a:pt x="56" y="8"/>
                    <a:pt x="54" y="9"/>
                  </a:cubicBezTo>
                  <a:cubicBezTo>
                    <a:pt x="53" y="13"/>
                    <a:pt x="54" y="17"/>
                    <a:pt x="55" y="21"/>
                  </a:cubicBezTo>
                  <a:cubicBezTo>
                    <a:pt x="57" y="33"/>
                    <a:pt x="61" y="44"/>
                    <a:pt x="67" y="53"/>
                  </a:cubicBezTo>
                  <a:cubicBezTo>
                    <a:pt x="67" y="53"/>
                    <a:pt x="68" y="53"/>
                    <a:pt x="68" y="54"/>
                  </a:cubicBezTo>
                  <a:cubicBezTo>
                    <a:pt x="68" y="55"/>
                    <a:pt x="69" y="55"/>
                    <a:pt x="69" y="57"/>
                  </a:cubicBezTo>
                  <a:cubicBezTo>
                    <a:pt x="69" y="57"/>
                    <a:pt x="71" y="56"/>
                    <a:pt x="71" y="57"/>
                  </a:cubicBezTo>
                  <a:cubicBezTo>
                    <a:pt x="71" y="58"/>
                    <a:pt x="67" y="59"/>
                    <a:pt x="65" y="59"/>
                  </a:cubicBezTo>
                  <a:cubicBezTo>
                    <a:pt x="65" y="59"/>
                    <a:pt x="65" y="60"/>
                    <a:pt x="64" y="61"/>
                  </a:cubicBezTo>
                  <a:cubicBezTo>
                    <a:pt x="62" y="61"/>
                    <a:pt x="62" y="61"/>
                    <a:pt x="59" y="61"/>
                  </a:cubicBezTo>
                  <a:cubicBezTo>
                    <a:pt x="59" y="62"/>
                    <a:pt x="60" y="62"/>
                    <a:pt x="60" y="62"/>
                  </a:cubicBezTo>
                  <a:cubicBezTo>
                    <a:pt x="45" y="64"/>
                    <a:pt x="31" y="67"/>
                    <a:pt x="16" y="70"/>
                  </a:cubicBezTo>
                  <a:cubicBezTo>
                    <a:pt x="16" y="70"/>
                    <a:pt x="17" y="70"/>
                    <a:pt x="16" y="71"/>
                  </a:cubicBezTo>
                  <a:cubicBezTo>
                    <a:pt x="13" y="71"/>
                    <a:pt x="13" y="68"/>
                    <a:pt x="12" y="66"/>
                  </a:cubicBezTo>
                  <a:cubicBezTo>
                    <a:pt x="11" y="66"/>
                    <a:pt x="10" y="67"/>
                    <a:pt x="9" y="66"/>
                  </a:cubicBezTo>
                  <a:cubicBezTo>
                    <a:pt x="10" y="65"/>
                    <a:pt x="11" y="65"/>
                    <a:pt x="10" y="64"/>
                  </a:cubicBezTo>
                  <a:cubicBezTo>
                    <a:pt x="11" y="64"/>
                    <a:pt x="11" y="64"/>
                    <a:pt x="11" y="63"/>
                  </a:cubicBezTo>
                  <a:cubicBezTo>
                    <a:pt x="11" y="62"/>
                    <a:pt x="11" y="61"/>
                    <a:pt x="11" y="60"/>
                  </a:cubicBezTo>
                  <a:cubicBezTo>
                    <a:pt x="10" y="60"/>
                    <a:pt x="10" y="59"/>
                    <a:pt x="9" y="59"/>
                  </a:cubicBezTo>
                  <a:cubicBezTo>
                    <a:pt x="9" y="59"/>
                    <a:pt x="9" y="59"/>
                    <a:pt x="9" y="58"/>
                  </a:cubicBezTo>
                  <a:cubicBezTo>
                    <a:pt x="7" y="45"/>
                    <a:pt x="7" y="31"/>
                    <a:pt x="2" y="22"/>
                  </a:cubicBezTo>
                  <a:cubicBezTo>
                    <a:pt x="1" y="21"/>
                    <a:pt x="0" y="22"/>
                    <a:pt x="0" y="20"/>
                  </a:cubicBezTo>
                  <a:cubicBezTo>
                    <a:pt x="1" y="19"/>
                    <a:pt x="3" y="19"/>
                    <a:pt x="5" y="19"/>
                  </a:cubicBezTo>
                  <a:cubicBezTo>
                    <a:pt x="5" y="18"/>
                    <a:pt x="4" y="18"/>
                    <a:pt x="4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11" y="17"/>
                    <a:pt x="16" y="16"/>
                    <a:pt x="20" y="15"/>
                  </a:cubicBezTo>
                  <a:cubicBezTo>
                    <a:pt x="20" y="11"/>
                    <a:pt x="19" y="8"/>
                    <a:pt x="20" y="5"/>
                  </a:cubicBezTo>
                  <a:cubicBezTo>
                    <a:pt x="26" y="0"/>
                    <a:pt x="31" y="7"/>
                    <a:pt x="32" y="12"/>
                  </a:cubicBezTo>
                  <a:close/>
                  <a:moveTo>
                    <a:pt x="22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4" y="13"/>
                    <a:pt x="23" y="10"/>
                    <a:pt x="24" y="9"/>
                  </a:cubicBezTo>
                  <a:cubicBezTo>
                    <a:pt x="25" y="10"/>
                    <a:pt x="25" y="8"/>
                    <a:pt x="27" y="8"/>
                  </a:cubicBezTo>
                  <a:cubicBezTo>
                    <a:pt x="25" y="3"/>
                    <a:pt x="20" y="9"/>
                    <a:pt x="22" y="14"/>
                  </a:cubicBezTo>
                  <a:close/>
                  <a:moveTo>
                    <a:pt x="30" y="15"/>
                  </a:moveTo>
                  <a:cubicBezTo>
                    <a:pt x="31" y="19"/>
                    <a:pt x="33" y="29"/>
                    <a:pt x="28" y="29"/>
                  </a:cubicBezTo>
                  <a:cubicBezTo>
                    <a:pt x="22" y="30"/>
                    <a:pt x="22" y="22"/>
                    <a:pt x="21" y="17"/>
                  </a:cubicBezTo>
                  <a:cubicBezTo>
                    <a:pt x="16" y="19"/>
                    <a:pt x="11" y="19"/>
                    <a:pt x="6" y="21"/>
                  </a:cubicBezTo>
                  <a:cubicBezTo>
                    <a:pt x="10" y="30"/>
                    <a:pt x="8" y="42"/>
                    <a:pt x="13" y="51"/>
                  </a:cubicBezTo>
                  <a:cubicBezTo>
                    <a:pt x="12" y="53"/>
                    <a:pt x="13" y="56"/>
                    <a:pt x="15" y="58"/>
                  </a:cubicBezTo>
                  <a:cubicBezTo>
                    <a:pt x="15" y="58"/>
                    <a:pt x="15" y="57"/>
                    <a:pt x="16" y="57"/>
                  </a:cubicBezTo>
                  <a:cubicBezTo>
                    <a:pt x="15" y="55"/>
                    <a:pt x="13" y="53"/>
                    <a:pt x="13" y="51"/>
                  </a:cubicBezTo>
                  <a:cubicBezTo>
                    <a:pt x="14" y="52"/>
                    <a:pt x="14" y="53"/>
                    <a:pt x="15" y="53"/>
                  </a:cubicBezTo>
                  <a:cubicBezTo>
                    <a:pt x="15" y="53"/>
                    <a:pt x="14" y="52"/>
                    <a:pt x="15" y="52"/>
                  </a:cubicBezTo>
                  <a:cubicBezTo>
                    <a:pt x="17" y="53"/>
                    <a:pt x="16" y="56"/>
                    <a:pt x="17" y="58"/>
                  </a:cubicBezTo>
                  <a:cubicBezTo>
                    <a:pt x="20" y="57"/>
                    <a:pt x="24" y="57"/>
                    <a:pt x="26" y="58"/>
                  </a:cubicBezTo>
                  <a:cubicBezTo>
                    <a:pt x="25" y="58"/>
                    <a:pt x="23" y="58"/>
                    <a:pt x="21" y="58"/>
                  </a:cubicBezTo>
                  <a:cubicBezTo>
                    <a:pt x="21" y="59"/>
                    <a:pt x="21" y="60"/>
                    <a:pt x="22" y="61"/>
                  </a:cubicBezTo>
                  <a:cubicBezTo>
                    <a:pt x="25" y="61"/>
                    <a:pt x="27" y="60"/>
                    <a:pt x="31" y="61"/>
                  </a:cubicBezTo>
                  <a:cubicBezTo>
                    <a:pt x="30" y="62"/>
                    <a:pt x="27" y="60"/>
                    <a:pt x="27" y="62"/>
                  </a:cubicBezTo>
                  <a:cubicBezTo>
                    <a:pt x="28" y="61"/>
                    <a:pt x="30" y="61"/>
                    <a:pt x="31" y="62"/>
                  </a:cubicBezTo>
                  <a:cubicBezTo>
                    <a:pt x="29" y="62"/>
                    <a:pt x="25" y="62"/>
                    <a:pt x="23" y="63"/>
                  </a:cubicBezTo>
                  <a:cubicBezTo>
                    <a:pt x="23" y="63"/>
                    <a:pt x="23" y="64"/>
                    <a:pt x="24" y="64"/>
                  </a:cubicBezTo>
                  <a:cubicBezTo>
                    <a:pt x="25" y="64"/>
                    <a:pt x="25" y="64"/>
                    <a:pt x="26" y="64"/>
                  </a:cubicBezTo>
                  <a:cubicBezTo>
                    <a:pt x="26" y="63"/>
                    <a:pt x="26" y="63"/>
                    <a:pt x="26" y="62"/>
                  </a:cubicBezTo>
                  <a:cubicBezTo>
                    <a:pt x="28" y="65"/>
                    <a:pt x="31" y="62"/>
                    <a:pt x="33" y="64"/>
                  </a:cubicBezTo>
                  <a:cubicBezTo>
                    <a:pt x="45" y="62"/>
                    <a:pt x="56" y="60"/>
                    <a:pt x="66" y="57"/>
                  </a:cubicBezTo>
                  <a:cubicBezTo>
                    <a:pt x="59" y="46"/>
                    <a:pt x="55" y="33"/>
                    <a:pt x="50" y="20"/>
                  </a:cubicBezTo>
                  <a:cubicBezTo>
                    <a:pt x="51" y="19"/>
                    <a:pt x="50" y="18"/>
                    <a:pt x="50" y="17"/>
                  </a:cubicBezTo>
                  <a:cubicBezTo>
                    <a:pt x="51" y="17"/>
                    <a:pt x="51" y="17"/>
                    <a:pt x="52" y="17"/>
                  </a:cubicBezTo>
                  <a:cubicBezTo>
                    <a:pt x="52" y="15"/>
                    <a:pt x="51" y="13"/>
                    <a:pt x="51" y="12"/>
                  </a:cubicBezTo>
                  <a:cubicBezTo>
                    <a:pt x="51" y="11"/>
                    <a:pt x="50" y="12"/>
                    <a:pt x="50" y="12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43" y="12"/>
                    <a:pt x="37" y="14"/>
                    <a:pt x="30" y="15"/>
                  </a:cubicBezTo>
                  <a:close/>
                  <a:moveTo>
                    <a:pt x="28" y="20"/>
                  </a:moveTo>
                  <a:cubicBezTo>
                    <a:pt x="28" y="19"/>
                    <a:pt x="28" y="17"/>
                    <a:pt x="27" y="16"/>
                  </a:cubicBezTo>
                  <a:cubicBezTo>
                    <a:pt x="27" y="17"/>
                    <a:pt x="27" y="19"/>
                    <a:pt x="28" y="20"/>
                  </a:cubicBezTo>
                  <a:close/>
                  <a:moveTo>
                    <a:pt x="28" y="25"/>
                  </a:moveTo>
                  <a:cubicBezTo>
                    <a:pt x="28" y="24"/>
                    <a:pt x="28" y="23"/>
                    <a:pt x="28" y="23"/>
                  </a:cubicBezTo>
                  <a:cubicBezTo>
                    <a:pt x="27" y="22"/>
                    <a:pt x="27" y="24"/>
                    <a:pt x="27" y="24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0"/>
                    <a:pt x="24" y="19"/>
                    <a:pt x="24" y="17"/>
                  </a:cubicBezTo>
                  <a:cubicBezTo>
                    <a:pt x="24" y="17"/>
                    <a:pt x="24" y="17"/>
                    <a:pt x="23" y="17"/>
                  </a:cubicBezTo>
                  <a:cubicBezTo>
                    <a:pt x="24" y="20"/>
                    <a:pt x="24" y="26"/>
                    <a:pt x="28" y="25"/>
                  </a:cubicBezTo>
                  <a:close/>
                  <a:moveTo>
                    <a:pt x="7" y="32"/>
                  </a:moveTo>
                  <a:cubicBezTo>
                    <a:pt x="7" y="28"/>
                    <a:pt x="6" y="25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5"/>
                    <a:pt x="6" y="28"/>
                    <a:pt x="7" y="32"/>
                  </a:cubicBezTo>
                  <a:close/>
                  <a:moveTo>
                    <a:pt x="8" y="34"/>
                  </a:moveTo>
                  <a:cubicBezTo>
                    <a:pt x="7" y="34"/>
                    <a:pt x="7" y="33"/>
                    <a:pt x="7" y="32"/>
                  </a:cubicBezTo>
                  <a:cubicBezTo>
                    <a:pt x="7" y="33"/>
                    <a:pt x="7" y="34"/>
                    <a:pt x="8" y="34"/>
                  </a:cubicBezTo>
                  <a:close/>
                  <a:moveTo>
                    <a:pt x="18" y="58"/>
                  </a:moveTo>
                  <a:cubicBezTo>
                    <a:pt x="19" y="59"/>
                    <a:pt x="19" y="61"/>
                    <a:pt x="20" y="62"/>
                  </a:cubicBezTo>
                  <a:cubicBezTo>
                    <a:pt x="21" y="61"/>
                    <a:pt x="19" y="59"/>
                    <a:pt x="20" y="58"/>
                  </a:cubicBezTo>
                  <a:cubicBezTo>
                    <a:pt x="19" y="58"/>
                    <a:pt x="18" y="58"/>
                    <a:pt x="18" y="58"/>
                  </a:cubicBezTo>
                  <a:close/>
                  <a:moveTo>
                    <a:pt x="16" y="62"/>
                  </a:moveTo>
                  <a:cubicBezTo>
                    <a:pt x="16" y="60"/>
                    <a:pt x="17" y="60"/>
                    <a:pt x="16" y="59"/>
                  </a:cubicBezTo>
                  <a:cubicBezTo>
                    <a:pt x="15" y="59"/>
                    <a:pt x="15" y="58"/>
                    <a:pt x="14" y="59"/>
                  </a:cubicBezTo>
                  <a:cubicBezTo>
                    <a:pt x="15" y="60"/>
                    <a:pt x="15" y="61"/>
                    <a:pt x="16" y="62"/>
                  </a:cubicBezTo>
                  <a:close/>
                  <a:moveTo>
                    <a:pt x="15" y="63"/>
                  </a:moveTo>
                  <a:cubicBezTo>
                    <a:pt x="15" y="61"/>
                    <a:pt x="14" y="61"/>
                    <a:pt x="14" y="60"/>
                  </a:cubicBezTo>
                  <a:cubicBezTo>
                    <a:pt x="14" y="61"/>
                    <a:pt x="14" y="62"/>
                    <a:pt x="15" y="63"/>
                  </a:cubicBezTo>
                  <a:close/>
                  <a:moveTo>
                    <a:pt x="18" y="62"/>
                  </a:moveTo>
                  <a:cubicBezTo>
                    <a:pt x="19" y="61"/>
                    <a:pt x="18" y="61"/>
                    <a:pt x="18" y="61"/>
                  </a:cubicBezTo>
                  <a:cubicBezTo>
                    <a:pt x="18" y="61"/>
                    <a:pt x="18" y="62"/>
                    <a:pt x="18" y="62"/>
                  </a:cubicBezTo>
                  <a:close/>
                  <a:moveTo>
                    <a:pt x="25" y="61"/>
                  </a:moveTo>
                  <a:cubicBezTo>
                    <a:pt x="23" y="61"/>
                    <a:pt x="24" y="62"/>
                    <a:pt x="25" y="61"/>
                  </a:cubicBezTo>
                  <a:close/>
                  <a:moveTo>
                    <a:pt x="19" y="65"/>
                  </a:moveTo>
                  <a:cubicBezTo>
                    <a:pt x="20" y="65"/>
                    <a:pt x="20" y="64"/>
                    <a:pt x="21" y="65"/>
                  </a:cubicBezTo>
                  <a:cubicBezTo>
                    <a:pt x="20" y="63"/>
                    <a:pt x="18" y="64"/>
                    <a:pt x="19" y="65"/>
                  </a:cubicBezTo>
                  <a:close/>
                  <a:moveTo>
                    <a:pt x="16" y="65"/>
                  </a:moveTo>
                  <a:cubicBezTo>
                    <a:pt x="16" y="65"/>
                    <a:pt x="16" y="65"/>
                    <a:pt x="16" y="66"/>
                  </a:cubicBezTo>
                  <a:cubicBezTo>
                    <a:pt x="17" y="66"/>
                    <a:pt x="17" y="66"/>
                    <a:pt x="18" y="66"/>
                  </a:cubicBezTo>
                  <a:cubicBezTo>
                    <a:pt x="18" y="65"/>
                    <a:pt x="18" y="64"/>
                    <a:pt x="18" y="64"/>
                  </a:cubicBezTo>
                  <a:cubicBezTo>
                    <a:pt x="17" y="64"/>
                    <a:pt x="16" y="64"/>
                    <a:pt x="16" y="65"/>
                  </a:cubicBezTo>
                  <a:close/>
                  <a:moveTo>
                    <a:pt x="13" y="66"/>
                  </a:moveTo>
                  <a:cubicBezTo>
                    <a:pt x="13" y="67"/>
                    <a:pt x="14" y="67"/>
                    <a:pt x="14" y="69"/>
                  </a:cubicBezTo>
                  <a:cubicBezTo>
                    <a:pt x="15" y="69"/>
                    <a:pt x="16" y="68"/>
                    <a:pt x="17" y="68"/>
                  </a:cubicBezTo>
                  <a:cubicBezTo>
                    <a:pt x="17" y="67"/>
                    <a:pt x="18" y="67"/>
                    <a:pt x="18" y="66"/>
                  </a:cubicBezTo>
                  <a:cubicBezTo>
                    <a:pt x="17" y="66"/>
                    <a:pt x="17" y="67"/>
                    <a:pt x="16" y="67"/>
                  </a:cubicBezTo>
                  <a:cubicBezTo>
                    <a:pt x="16" y="67"/>
                    <a:pt x="15" y="67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65"/>
                    <a:pt x="14" y="65"/>
                    <a:pt x="13" y="66"/>
                  </a:cubicBezTo>
                  <a:close/>
                  <a:moveTo>
                    <a:pt x="19" y="66"/>
                  </a:moveTo>
                  <a:cubicBezTo>
                    <a:pt x="20" y="67"/>
                    <a:pt x="22" y="66"/>
                    <a:pt x="22" y="66"/>
                  </a:cubicBezTo>
                  <a:cubicBezTo>
                    <a:pt x="21" y="65"/>
                    <a:pt x="20" y="65"/>
                    <a:pt x="19" y="6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7" name="Freeform 318"/>
            <p:cNvSpPr>
              <a:spLocks/>
            </p:cNvSpPr>
            <p:nvPr/>
          </p:nvSpPr>
          <p:spPr bwMode="auto">
            <a:xfrm>
              <a:off x="4999434" y="734462"/>
              <a:ext cx="11620" cy="30213"/>
            </a:xfrm>
            <a:custGeom>
              <a:avLst/>
              <a:gdLst>
                <a:gd name="T0" fmla="*/ 4 w 4"/>
                <a:gd name="T1" fmla="*/ 0 h 11"/>
                <a:gd name="T2" fmla="*/ 4 w 4"/>
                <a:gd name="T3" fmla="*/ 9 h 11"/>
                <a:gd name="T4" fmla="*/ 4 w 4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4" y="4"/>
                    <a:pt x="3" y="6"/>
                    <a:pt x="4" y="9"/>
                  </a:cubicBezTo>
                  <a:cubicBezTo>
                    <a:pt x="0" y="1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8" name="Freeform 319"/>
            <p:cNvSpPr>
              <a:spLocks/>
            </p:cNvSpPr>
            <p:nvPr/>
          </p:nvSpPr>
          <p:spPr bwMode="auto">
            <a:xfrm>
              <a:off x="4930873" y="736786"/>
              <a:ext cx="41834" cy="38348"/>
            </a:xfrm>
            <a:custGeom>
              <a:avLst/>
              <a:gdLst>
                <a:gd name="T0" fmla="*/ 15 w 15"/>
                <a:gd name="T1" fmla="*/ 3 h 14"/>
                <a:gd name="T2" fmla="*/ 2 w 15"/>
                <a:gd name="T3" fmla="*/ 14 h 14"/>
                <a:gd name="T4" fmla="*/ 3 w 15"/>
                <a:gd name="T5" fmla="*/ 10 h 14"/>
                <a:gd name="T6" fmla="*/ 15 w 15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8" y="4"/>
                    <a:pt x="4" y="8"/>
                    <a:pt x="2" y="14"/>
                  </a:cubicBezTo>
                  <a:cubicBezTo>
                    <a:pt x="0" y="13"/>
                    <a:pt x="2" y="10"/>
                    <a:pt x="3" y="10"/>
                  </a:cubicBezTo>
                  <a:cubicBezTo>
                    <a:pt x="3" y="6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9" name="Freeform 320"/>
            <p:cNvSpPr>
              <a:spLocks/>
            </p:cNvSpPr>
            <p:nvPr/>
          </p:nvSpPr>
          <p:spPr bwMode="auto">
            <a:xfrm>
              <a:off x="5029647" y="756541"/>
              <a:ext cx="13945" cy="16269"/>
            </a:xfrm>
            <a:custGeom>
              <a:avLst/>
              <a:gdLst>
                <a:gd name="T0" fmla="*/ 5 w 5"/>
                <a:gd name="T1" fmla="*/ 2 h 6"/>
                <a:gd name="T2" fmla="*/ 5 w 5"/>
                <a:gd name="T3" fmla="*/ 4 h 6"/>
                <a:gd name="T4" fmla="*/ 3 w 5"/>
                <a:gd name="T5" fmla="*/ 5 h 6"/>
                <a:gd name="T6" fmla="*/ 1 w 5"/>
                <a:gd name="T7" fmla="*/ 5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4" y="3"/>
                    <a:pt x="4" y="3"/>
                    <a:pt x="5" y="4"/>
                  </a:cubicBezTo>
                  <a:cubicBezTo>
                    <a:pt x="3" y="4"/>
                    <a:pt x="4" y="5"/>
                    <a:pt x="3" y="5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0" y="1"/>
                    <a:pt x="3" y="0"/>
                    <a:pt x="5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0" name="Freeform 321"/>
            <p:cNvSpPr>
              <a:spLocks/>
            </p:cNvSpPr>
            <p:nvPr/>
          </p:nvSpPr>
          <p:spPr bwMode="auto">
            <a:xfrm>
              <a:off x="5005245" y="758865"/>
              <a:ext cx="16269" cy="16269"/>
            </a:xfrm>
            <a:custGeom>
              <a:avLst/>
              <a:gdLst>
                <a:gd name="T0" fmla="*/ 6 w 6"/>
                <a:gd name="T1" fmla="*/ 5 h 6"/>
                <a:gd name="T2" fmla="*/ 2 w 6"/>
                <a:gd name="T3" fmla="*/ 6 h 6"/>
                <a:gd name="T4" fmla="*/ 6 w 6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5"/>
                  </a:moveTo>
                  <a:cubicBezTo>
                    <a:pt x="5" y="6"/>
                    <a:pt x="3" y="6"/>
                    <a:pt x="2" y="6"/>
                  </a:cubicBezTo>
                  <a:cubicBezTo>
                    <a:pt x="0" y="2"/>
                    <a:pt x="6" y="0"/>
                    <a:pt x="6" y="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1" name="Freeform 322"/>
            <p:cNvSpPr>
              <a:spLocks/>
            </p:cNvSpPr>
            <p:nvPr/>
          </p:nvSpPr>
          <p:spPr bwMode="auto">
            <a:xfrm>
              <a:off x="5005245" y="772810"/>
              <a:ext cx="49968" cy="36024"/>
            </a:xfrm>
            <a:custGeom>
              <a:avLst/>
              <a:gdLst>
                <a:gd name="T0" fmla="*/ 18 w 18"/>
                <a:gd name="T1" fmla="*/ 2 h 13"/>
                <a:gd name="T2" fmla="*/ 4 w 18"/>
                <a:gd name="T3" fmla="*/ 8 h 13"/>
                <a:gd name="T4" fmla="*/ 0 w 18"/>
                <a:gd name="T5" fmla="*/ 7 h 13"/>
                <a:gd name="T6" fmla="*/ 4 w 18"/>
                <a:gd name="T7" fmla="*/ 4 h 13"/>
                <a:gd name="T8" fmla="*/ 7 w 18"/>
                <a:gd name="T9" fmla="*/ 6 h 13"/>
                <a:gd name="T10" fmla="*/ 17 w 18"/>
                <a:gd name="T11" fmla="*/ 0 h 13"/>
                <a:gd name="T12" fmla="*/ 18 w 18"/>
                <a:gd name="T1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18" y="2"/>
                  </a:moveTo>
                  <a:cubicBezTo>
                    <a:pt x="16" y="6"/>
                    <a:pt x="9" y="13"/>
                    <a:pt x="4" y="8"/>
                  </a:cubicBezTo>
                  <a:cubicBezTo>
                    <a:pt x="2" y="8"/>
                    <a:pt x="2" y="7"/>
                    <a:pt x="0" y="7"/>
                  </a:cubicBezTo>
                  <a:cubicBezTo>
                    <a:pt x="0" y="3"/>
                    <a:pt x="3" y="5"/>
                    <a:pt x="4" y="4"/>
                  </a:cubicBezTo>
                  <a:cubicBezTo>
                    <a:pt x="5" y="5"/>
                    <a:pt x="6" y="5"/>
                    <a:pt x="7" y="6"/>
                  </a:cubicBezTo>
                  <a:cubicBezTo>
                    <a:pt x="12" y="5"/>
                    <a:pt x="13" y="1"/>
                    <a:pt x="17" y="0"/>
                  </a:cubicBezTo>
                  <a:cubicBezTo>
                    <a:pt x="17" y="0"/>
                    <a:pt x="17" y="1"/>
                    <a:pt x="18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2" name="Freeform 323"/>
            <p:cNvSpPr>
              <a:spLocks/>
            </p:cNvSpPr>
            <p:nvPr/>
          </p:nvSpPr>
          <p:spPr bwMode="auto">
            <a:xfrm>
              <a:off x="5112153" y="921552"/>
              <a:ext cx="8135" cy="8135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1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2" y="3"/>
                    <a:pt x="0" y="2"/>
                    <a:pt x="0" y="1"/>
                  </a:cubicBezTo>
                  <a:cubicBezTo>
                    <a:pt x="1" y="0"/>
                    <a:pt x="3" y="1"/>
                    <a:pt x="3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3" name="Freeform 324"/>
            <p:cNvSpPr>
              <a:spLocks noEditPoints="1"/>
            </p:cNvSpPr>
            <p:nvPr/>
          </p:nvSpPr>
          <p:spPr bwMode="auto">
            <a:xfrm>
              <a:off x="4892525" y="520645"/>
              <a:ext cx="132474" cy="282378"/>
            </a:xfrm>
            <a:custGeom>
              <a:avLst/>
              <a:gdLst>
                <a:gd name="T0" fmla="*/ 30 w 48"/>
                <a:gd name="T1" fmla="*/ 37 h 103"/>
                <a:gd name="T2" fmla="*/ 30 w 48"/>
                <a:gd name="T3" fmla="*/ 43 h 103"/>
                <a:gd name="T4" fmla="*/ 26 w 48"/>
                <a:gd name="T5" fmla="*/ 42 h 103"/>
                <a:gd name="T6" fmla="*/ 6 w 48"/>
                <a:gd name="T7" fmla="*/ 64 h 103"/>
                <a:gd name="T8" fmla="*/ 4 w 48"/>
                <a:gd name="T9" fmla="*/ 102 h 103"/>
                <a:gd name="T10" fmla="*/ 2 w 48"/>
                <a:gd name="T11" fmla="*/ 98 h 103"/>
                <a:gd name="T12" fmla="*/ 2 w 48"/>
                <a:gd name="T13" fmla="*/ 70 h 103"/>
                <a:gd name="T14" fmla="*/ 24 w 48"/>
                <a:gd name="T15" fmla="*/ 42 h 103"/>
                <a:gd name="T16" fmla="*/ 20 w 48"/>
                <a:gd name="T17" fmla="*/ 41 h 103"/>
                <a:gd name="T18" fmla="*/ 26 w 48"/>
                <a:gd name="T19" fmla="*/ 33 h 103"/>
                <a:gd name="T20" fmla="*/ 24 w 48"/>
                <a:gd name="T21" fmla="*/ 31 h 103"/>
                <a:gd name="T22" fmla="*/ 26 w 48"/>
                <a:gd name="T23" fmla="*/ 8 h 103"/>
                <a:gd name="T24" fmla="*/ 28 w 48"/>
                <a:gd name="T25" fmla="*/ 7 h 103"/>
                <a:gd name="T26" fmla="*/ 42 w 48"/>
                <a:gd name="T27" fmla="*/ 26 h 103"/>
                <a:gd name="T28" fmla="*/ 34 w 48"/>
                <a:gd name="T29" fmla="*/ 37 h 103"/>
                <a:gd name="T30" fmla="*/ 30 w 48"/>
                <a:gd name="T31" fmla="*/ 37 h 103"/>
                <a:gd name="T32" fmla="*/ 38 w 48"/>
                <a:gd name="T33" fmla="*/ 8 h 103"/>
                <a:gd name="T34" fmla="*/ 27 w 48"/>
                <a:gd name="T35" fmla="*/ 31 h 103"/>
                <a:gd name="T36" fmla="*/ 32 w 48"/>
                <a:gd name="T37" fmla="*/ 35 h 103"/>
                <a:gd name="T38" fmla="*/ 38 w 48"/>
                <a:gd name="T39" fmla="*/ 8 h 103"/>
                <a:gd name="T40" fmla="*/ 23 w 48"/>
                <a:gd name="T41" fmla="*/ 39 h 103"/>
                <a:gd name="T42" fmla="*/ 25 w 48"/>
                <a:gd name="T43" fmla="*/ 39 h 103"/>
                <a:gd name="T44" fmla="*/ 27 w 48"/>
                <a:gd name="T45" fmla="*/ 36 h 103"/>
                <a:gd name="T46" fmla="*/ 23 w 48"/>
                <a:gd name="T47" fmla="*/ 39 h 103"/>
                <a:gd name="T48" fmla="*/ 27 w 48"/>
                <a:gd name="T49" fmla="*/ 40 h 103"/>
                <a:gd name="T50" fmla="*/ 28 w 48"/>
                <a:gd name="T51" fmla="*/ 40 h 103"/>
                <a:gd name="T52" fmla="*/ 28 w 48"/>
                <a:gd name="T53" fmla="*/ 38 h 103"/>
                <a:gd name="T54" fmla="*/ 28 w 48"/>
                <a:gd name="T55" fmla="*/ 38 h 103"/>
                <a:gd name="T56" fmla="*/ 27 w 48"/>
                <a:gd name="T57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103">
                  <a:moveTo>
                    <a:pt x="30" y="37"/>
                  </a:moveTo>
                  <a:cubicBezTo>
                    <a:pt x="30" y="38"/>
                    <a:pt x="31" y="41"/>
                    <a:pt x="30" y="43"/>
                  </a:cubicBezTo>
                  <a:cubicBezTo>
                    <a:pt x="29" y="44"/>
                    <a:pt x="28" y="42"/>
                    <a:pt x="26" y="42"/>
                  </a:cubicBezTo>
                  <a:cubicBezTo>
                    <a:pt x="20" y="51"/>
                    <a:pt x="11" y="55"/>
                    <a:pt x="6" y="64"/>
                  </a:cubicBezTo>
                  <a:cubicBezTo>
                    <a:pt x="2" y="75"/>
                    <a:pt x="1" y="90"/>
                    <a:pt x="4" y="102"/>
                  </a:cubicBezTo>
                  <a:cubicBezTo>
                    <a:pt x="2" y="103"/>
                    <a:pt x="2" y="100"/>
                    <a:pt x="2" y="98"/>
                  </a:cubicBezTo>
                  <a:cubicBezTo>
                    <a:pt x="0" y="90"/>
                    <a:pt x="0" y="78"/>
                    <a:pt x="2" y="70"/>
                  </a:cubicBezTo>
                  <a:cubicBezTo>
                    <a:pt x="5" y="57"/>
                    <a:pt x="18" y="52"/>
                    <a:pt x="24" y="42"/>
                  </a:cubicBezTo>
                  <a:cubicBezTo>
                    <a:pt x="23" y="41"/>
                    <a:pt x="22" y="41"/>
                    <a:pt x="20" y="41"/>
                  </a:cubicBezTo>
                  <a:cubicBezTo>
                    <a:pt x="18" y="37"/>
                    <a:pt x="26" y="35"/>
                    <a:pt x="26" y="33"/>
                  </a:cubicBezTo>
                  <a:cubicBezTo>
                    <a:pt x="26" y="33"/>
                    <a:pt x="25" y="32"/>
                    <a:pt x="24" y="31"/>
                  </a:cubicBezTo>
                  <a:cubicBezTo>
                    <a:pt x="20" y="24"/>
                    <a:pt x="21" y="15"/>
                    <a:pt x="26" y="8"/>
                  </a:cubicBezTo>
                  <a:cubicBezTo>
                    <a:pt x="27" y="8"/>
                    <a:pt x="27" y="6"/>
                    <a:pt x="28" y="7"/>
                  </a:cubicBezTo>
                  <a:cubicBezTo>
                    <a:pt x="39" y="0"/>
                    <a:pt x="48" y="17"/>
                    <a:pt x="42" y="26"/>
                  </a:cubicBezTo>
                  <a:cubicBezTo>
                    <a:pt x="38" y="29"/>
                    <a:pt x="37" y="33"/>
                    <a:pt x="34" y="37"/>
                  </a:cubicBezTo>
                  <a:cubicBezTo>
                    <a:pt x="32" y="37"/>
                    <a:pt x="31" y="37"/>
                    <a:pt x="30" y="37"/>
                  </a:cubicBezTo>
                  <a:close/>
                  <a:moveTo>
                    <a:pt x="38" y="8"/>
                  </a:moveTo>
                  <a:cubicBezTo>
                    <a:pt x="24" y="1"/>
                    <a:pt x="19" y="23"/>
                    <a:pt x="27" y="31"/>
                  </a:cubicBezTo>
                  <a:cubicBezTo>
                    <a:pt x="29" y="31"/>
                    <a:pt x="31" y="33"/>
                    <a:pt x="32" y="35"/>
                  </a:cubicBezTo>
                  <a:cubicBezTo>
                    <a:pt x="39" y="30"/>
                    <a:pt x="47" y="15"/>
                    <a:pt x="38" y="8"/>
                  </a:cubicBezTo>
                  <a:close/>
                  <a:moveTo>
                    <a:pt x="23" y="39"/>
                  </a:moveTo>
                  <a:cubicBezTo>
                    <a:pt x="24" y="39"/>
                    <a:pt x="25" y="39"/>
                    <a:pt x="25" y="39"/>
                  </a:cubicBezTo>
                  <a:cubicBezTo>
                    <a:pt x="26" y="38"/>
                    <a:pt x="27" y="38"/>
                    <a:pt x="27" y="36"/>
                  </a:cubicBezTo>
                  <a:cubicBezTo>
                    <a:pt x="25" y="36"/>
                    <a:pt x="24" y="38"/>
                    <a:pt x="23" y="39"/>
                  </a:cubicBezTo>
                  <a:close/>
                  <a:moveTo>
                    <a:pt x="27" y="40"/>
                  </a:moveTo>
                  <a:cubicBezTo>
                    <a:pt x="27" y="40"/>
                    <a:pt x="28" y="40"/>
                    <a:pt x="28" y="40"/>
                  </a:cubicBezTo>
                  <a:cubicBezTo>
                    <a:pt x="28" y="40"/>
                    <a:pt x="28" y="39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9"/>
                    <a:pt x="27" y="39"/>
                    <a:pt x="27" y="4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4" name="Freeform 325"/>
            <p:cNvSpPr>
              <a:spLocks noEditPoints="1"/>
            </p:cNvSpPr>
            <p:nvPr/>
          </p:nvSpPr>
          <p:spPr bwMode="auto">
            <a:xfrm>
              <a:off x="4884391" y="690304"/>
              <a:ext cx="310267" cy="332346"/>
            </a:xfrm>
            <a:custGeom>
              <a:avLst/>
              <a:gdLst>
                <a:gd name="T0" fmla="*/ 77 w 113"/>
                <a:gd name="T1" fmla="*/ 82 h 121"/>
                <a:gd name="T2" fmla="*/ 100 w 113"/>
                <a:gd name="T3" fmla="*/ 86 h 121"/>
                <a:gd name="T4" fmla="*/ 85 w 113"/>
                <a:gd name="T5" fmla="*/ 94 h 121"/>
                <a:gd name="T6" fmla="*/ 61 w 113"/>
                <a:gd name="T7" fmla="*/ 109 h 121"/>
                <a:gd name="T8" fmla="*/ 54 w 113"/>
                <a:gd name="T9" fmla="*/ 89 h 121"/>
                <a:gd name="T10" fmla="*/ 46 w 113"/>
                <a:gd name="T11" fmla="*/ 50 h 121"/>
                <a:gd name="T12" fmla="*/ 11 w 113"/>
                <a:gd name="T13" fmla="*/ 64 h 121"/>
                <a:gd name="T14" fmla="*/ 15 w 113"/>
                <a:gd name="T15" fmla="*/ 45 h 121"/>
                <a:gd name="T16" fmla="*/ 40 w 113"/>
                <a:gd name="T17" fmla="*/ 21 h 121"/>
                <a:gd name="T18" fmla="*/ 22 w 113"/>
                <a:gd name="T19" fmla="*/ 36 h 121"/>
                <a:gd name="T20" fmla="*/ 21 w 113"/>
                <a:gd name="T21" fmla="*/ 22 h 121"/>
                <a:gd name="T22" fmla="*/ 30 w 113"/>
                <a:gd name="T23" fmla="*/ 9 h 121"/>
                <a:gd name="T24" fmla="*/ 51 w 113"/>
                <a:gd name="T25" fmla="*/ 10 h 121"/>
                <a:gd name="T26" fmla="*/ 73 w 113"/>
                <a:gd name="T27" fmla="*/ 14 h 121"/>
                <a:gd name="T28" fmla="*/ 79 w 113"/>
                <a:gd name="T29" fmla="*/ 17 h 121"/>
                <a:gd name="T30" fmla="*/ 61 w 113"/>
                <a:gd name="T31" fmla="*/ 17 h 121"/>
                <a:gd name="T32" fmla="*/ 85 w 113"/>
                <a:gd name="T33" fmla="*/ 49 h 121"/>
                <a:gd name="T34" fmla="*/ 82 w 113"/>
                <a:gd name="T35" fmla="*/ 82 h 121"/>
                <a:gd name="T36" fmla="*/ 37 w 113"/>
                <a:gd name="T37" fmla="*/ 13 h 121"/>
                <a:gd name="T38" fmla="*/ 57 w 113"/>
                <a:gd name="T39" fmla="*/ 11 h 121"/>
                <a:gd name="T40" fmla="*/ 76 w 113"/>
                <a:gd name="T41" fmla="*/ 16 h 121"/>
                <a:gd name="T42" fmla="*/ 42 w 113"/>
                <a:gd name="T43" fmla="*/ 28 h 121"/>
                <a:gd name="T44" fmla="*/ 65 w 113"/>
                <a:gd name="T45" fmla="*/ 36 h 121"/>
                <a:gd name="T46" fmla="*/ 53 w 113"/>
                <a:gd name="T47" fmla="*/ 20 h 121"/>
                <a:gd name="T48" fmla="*/ 44 w 113"/>
                <a:gd name="T49" fmla="*/ 16 h 121"/>
                <a:gd name="T50" fmla="*/ 10 w 113"/>
                <a:gd name="T51" fmla="*/ 46 h 121"/>
                <a:gd name="T52" fmla="*/ 64 w 113"/>
                <a:gd name="T53" fmla="*/ 47 h 121"/>
                <a:gd name="T54" fmla="*/ 48 w 113"/>
                <a:gd name="T55" fmla="*/ 49 h 121"/>
                <a:gd name="T56" fmla="*/ 52 w 113"/>
                <a:gd name="T57" fmla="*/ 54 h 121"/>
                <a:gd name="T58" fmla="*/ 60 w 113"/>
                <a:gd name="T59" fmla="*/ 46 h 121"/>
                <a:gd name="T60" fmla="*/ 59 w 113"/>
                <a:gd name="T61" fmla="*/ 55 h 121"/>
                <a:gd name="T62" fmla="*/ 65 w 113"/>
                <a:gd name="T63" fmla="*/ 60 h 121"/>
                <a:gd name="T64" fmla="*/ 54 w 113"/>
                <a:gd name="T65" fmla="*/ 63 h 121"/>
                <a:gd name="T66" fmla="*/ 50 w 113"/>
                <a:gd name="T67" fmla="*/ 59 h 121"/>
                <a:gd name="T68" fmla="*/ 47 w 113"/>
                <a:gd name="T69" fmla="*/ 59 h 121"/>
                <a:gd name="T70" fmla="*/ 94 w 113"/>
                <a:gd name="T71" fmla="*/ 76 h 121"/>
                <a:gd name="T72" fmla="*/ 74 w 113"/>
                <a:gd name="T73" fmla="*/ 64 h 121"/>
                <a:gd name="T74" fmla="*/ 83 w 113"/>
                <a:gd name="T75" fmla="*/ 71 h 121"/>
                <a:gd name="T76" fmla="*/ 71 w 113"/>
                <a:gd name="T77" fmla="*/ 78 h 121"/>
                <a:gd name="T78" fmla="*/ 62 w 113"/>
                <a:gd name="T79" fmla="*/ 84 h 121"/>
                <a:gd name="T80" fmla="*/ 59 w 113"/>
                <a:gd name="T81" fmla="*/ 77 h 121"/>
                <a:gd name="T82" fmla="*/ 49 w 113"/>
                <a:gd name="T83" fmla="*/ 78 h 121"/>
                <a:gd name="T84" fmla="*/ 49 w 113"/>
                <a:gd name="T85" fmla="*/ 65 h 121"/>
                <a:gd name="T86" fmla="*/ 58 w 113"/>
                <a:gd name="T87" fmla="*/ 64 h 121"/>
                <a:gd name="T88" fmla="*/ 59 w 113"/>
                <a:gd name="T89" fmla="*/ 66 h 121"/>
                <a:gd name="T90" fmla="*/ 54 w 113"/>
                <a:gd name="T91" fmla="*/ 68 h 121"/>
                <a:gd name="T92" fmla="*/ 54 w 113"/>
                <a:gd name="T93" fmla="*/ 68 h 121"/>
                <a:gd name="T94" fmla="*/ 87 w 113"/>
                <a:gd name="T95" fmla="*/ 70 h 121"/>
                <a:gd name="T96" fmla="*/ 49 w 113"/>
                <a:gd name="T97" fmla="*/ 69 h 121"/>
                <a:gd name="T98" fmla="*/ 67 w 113"/>
                <a:gd name="T99" fmla="*/ 72 h 121"/>
                <a:gd name="T100" fmla="*/ 59 w 113"/>
                <a:gd name="T101" fmla="*/ 75 h 121"/>
                <a:gd name="T102" fmla="*/ 61 w 113"/>
                <a:gd name="T103" fmla="*/ 80 h 121"/>
                <a:gd name="T104" fmla="*/ 48 w 113"/>
                <a:gd name="T105" fmla="*/ 77 h 121"/>
                <a:gd name="T106" fmla="*/ 103 w 113"/>
                <a:gd name="T107" fmla="*/ 88 h 121"/>
                <a:gd name="T108" fmla="*/ 59 w 113"/>
                <a:gd name="T109" fmla="*/ 11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" h="121">
                  <a:moveTo>
                    <a:pt x="80" y="82"/>
                  </a:moveTo>
                  <a:cubicBezTo>
                    <a:pt x="81" y="82"/>
                    <a:pt x="81" y="82"/>
                    <a:pt x="81" y="82"/>
                  </a:cubicBezTo>
                  <a:cubicBezTo>
                    <a:pt x="81" y="81"/>
                    <a:pt x="80" y="82"/>
                    <a:pt x="80" y="82"/>
                  </a:cubicBezTo>
                  <a:cubicBezTo>
                    <a:pt x="78" y="83"/>
                    <a:pt x="78" y="82"/>
                    <a:pt x="77" y="82"/>
                  </a:cubicBezTo>
                  <a:cubicBezTo>
                    <a:pt x="77" y="83"/>
                    <a:pt x="77" y="83"/>
                    <a:pt x="76" y="83"/>
                  </a:cubicBezTo>
                  <a:cubicBezTo>
                    <a:pt x="79" y="86"/>
                    <a:pt x="79" y="91"/>
                    <a:pt x="82" y="92"/>
                  </a:cubicBezTo>
                  <a:cubicBezTo>
                    <a:pt x="84" y="92"/>
                    <a:pt x="86" y="91"/>
                    <a:pt x="88" y="91"/>
                  </a:cubicBezTo>
                  <a:cubicBezTo>
                    <a:pt x="92" y="90"/>
                    <a:pt x="99" y="89"/>
                    <a:pt x="100" y="86"/>
                  </a:cubicBezTo>
                  <a:cubicBezTo>
                    <a:pt x="104" y="84"/>
                    <a:pt x="110" y="85"/>
                    <a:pt x="113" y="87"/>
                  </a:cubicBezTo>
                  <a:cubicBezTo>
                    <a:pt x="113" y="94"/>
                    <a:pt x="107" y="91"/>
                    <a:pt x="102" y="91"/>
                  </a:cubicBezTo>
                  <a:cubicBezTo>
                    <a:pt x="102" y="90"/>
                    <a:pt x="101" y="90"/>
                    <a:pt x="101" y="89"/>
                  </a:cubicBezTo>
                  <a:cubicBezTo>
                    <a:pt x="96" y="91"/>
                    <a:pt x="90" y="93"/>
                    <a:pt x="85" y="94"/>
                  </a:cubicBezTo>
                  <a:cubicBezTo>
                    <a:pt x="77" y="95"/>
                    <a:pt x="78" y="87"/>
                    <a:pt x="73" y="84"/>
                  </a:cubicBezTo>
                  <a:cubicBezTo>
                    <a:pt x="69" y="84"/>
                    <a:pt x="64" y="87"/>
                    <a:pt x="59" y="87"/>
                  </a:cubicBezTo>
                  <a:cubicBezTo>
                    <a:pt x="59" y="92"/>
                    <a:pt x="58" y="101"/>
                    <a:pt x="60" y="107"/>
                  </a:cubicBezTo>
                  <a:cubicBezTo>
                    <a:pt x="60" y="107"/>
                    <a:pt x="61" y="108"/>
                    <a:pt x="61" y="109"/>
                  </a:cubicBezTo>
                  <a:cubicBezTo>
                    <a:pt x="62" y="115"/>
                    <a:pt x="58" y="120"/>
                    <a:pt x="53" y="121"/>
                  </a:cubicBezTo>
                  <a:cubicBezTo>
                    <a:pt x="49" y="115"/>
                    <a:pt x="57" y="112"/>
                    <a:pt x="59" y="107"/>
                  </a:cubicBezTo>
                  <a:cubicBezTo>
                    <a:pt x="57" y="101"/>
                    <a:pt x="58" y="93"/>
                    <a:pt x="57" y="89"/>
                  </a:cubicBezTo>
                  <a:cubicBezTo>
                    <a:pt x="56" y="88"/>
                    <a:pt x="56" y="89"/>
                    <a:pt x="54" y="89"/>
                  </a:cubicBezTo>
                  <a:cubicBezTo>
                    <a:pt x="54" y="89"/>
                    <a:pt x="55" y="89"/>
                    <a:pt x="55" y="89"/>
                  </a:cubicBezTo>
                  <a:cubicBezTo>
                    <a:pt x="50" y="88"/>
                    <a:pt x="45" y="91"/>
                    <a:pt x="39" y="90"/>
                  </a:cubicBezTo>
                  <a:cubicBezTo>
                    <a:pt x="38" y="91"/>
                    <a:pt x="39" y="93"/>
                    <a:pt x="36" y="92"/>
                  </a:cubicBezTo>
                  <a:cubicBezTo>
                    <a:pt x="41" y="79"/>
                    <a:pt x="46" y="67"/>
                    <a:pt x="46" y="50"/>
                  </a:cubicBezTo>
                  <a:cubicBezTo>
                    <a:pt x="41" y="51"/>
                    <a:pt x="37" y="53"/>
                    <a:pt x="33" y="50"/>
                  </a:cubicBezTo>
                  <a:cubicBezTo>
                    <a:pt x="27" y="51"/>
                    <a:pt x="22" y="49"/>
                    <a:pt x="15" y="49"/>
                  </a:cubicBezTo>
                  <a:cubicBezTo>
                    <a:pt x="14" y="49"/>
                    <a:pt x="13" y="47"/>
                    <a:pt x="12" y="47"/>
                  </a:cubicBezTo>
                  <a:cubicBezTo>
                    <a:pt x="5" y="49"/>
                    <a:pt x="12" y="59"/>
                    <a:pt x="11" y="64"/>
                  </a:cubicBezTo>
                  <a:cubicBezTo>
                    <a:pt x="11" y="64"/>
                    <a:pt x="10" y="65"/>
                    <a:pt x="9" y="65"/>
                  </a:cubicBezTo>
                  <a:cubicBezTo>
                    <a:pt x="8" y="61"/>
                    <a:pt x="7" y="55"/>
                    <a:pt x="7" y="49"/>
                  </a:cubicBezTo>
                  <a:cubicBezTo>
                    <a:pt x="4" y="48"/>
                    <a:pt x="0" y="46"/>
                    <a:pt x="1" y="41"/>
                  </a:cubicBezTo>
                  <a:cubicBezTo>
                    <a:pt x="6" y="39"/>
                    <a:pt x="9" y="45"/>
                    <a:pt x="15" y="45"/>
                  </a:cubicBezTo>
                  <a:cubicBezTo>
                    <a:pt x="15" y="46"/>
                    <a:pt x="16" y="48"/>
                    <a:pt x="18" y="48"/>
                  </a:cubicBezTo>
                  <a:cubicBezTo>
                    <a:pt x="24" y="50"/>
                    <a:pt x="43" y="51"/>
                    <a:pt x="47" y="46"/>
                  </a:cubicBezTo>
                  <a:cubicBezTo>
                    <a:pt x="42" y="43"/>
                    <a:pt x="37" y="38"/>
                    <a:pt x="37" y="31"/>
                  </a:cubicBezTo>
                  <a:cubicBezTo>
                    <a:pt x="37" y="27"/>
                    <a:pt x="38" y="23"/>
                    <a:pt x="40" y="21"/>
                  </a:cubicBezTo>
                  <a:cubicBezTo>
                    <a:pt x="36" y="19"/>
                    <a:pt x="36" y="26"/>
                    <a:pt x="37" y="29"/>
                  </a:cubicBezTo>
                  <a:cubicBezTo>
                    <a:pt x="36" y="29"/>
                    <a:pt x="36" y="28"/>
                    <a:pt x="35" y="28"/>
                  </a:cubicBezTo>
                  <a:cubicBezTo>
                    <a:pt x="35" y="26"/>
                    <a:pt x="35" y="24"/>
                    <a:pt x="35" y="22"/>
                  </a:cubicBezTo>
                  <a:cubicBezTo>
                    <a:pt x="29" y="24"/>
                    <a:pt x="24" y="30"/>
                    <a:pt x="22" y="36"/>
                  </a:cubicBezTo>
                  <a:cubicBezTo>
                    <a:pt x="18" y="35"/>
                    <a:pt x="23" y="33"/>
                    <a:pt x="23" y="30"/>
                  </a:cubicBezTo>
                  <a:cubicBezTo>
                    <a:pt x="20" y="32"/>
                    <a:pt x="19" y="36"/>
                    <a:pt x="18" y="38"/>
                  </a:cubicBezTo>
                  <a:cubicBezTo>
                    <a:pt x="20" y="29"/>
                    <a:pt x="27" y="22"/>
                    <a:pt x="35" y="19"/>
                  </a:cubicBezTo>
                  <a:cubicBezTo>
                    <a:pt x="35" y="13"/>
                    <a:pt x="24" y="20"/>
                    <a:pt x="21" y="22"/>
                  </a:cubicBezTo>
                  <a:cubicBezTo>
                    <a:pt x="19" y="24"/>
                    <a:pt x="18" y="26"/>
                    <a:pt x="17" y="28"/>
                  </a:cubicBezTo>
                  <a:cubicBezTo>
                    <a:pt x="17" y="21"/>
                    <a:pt x="24" y="19"/>
                    <a:pt x="29" y="16"/>
                  </a:cubicBezTo>
                  <a:cubicBezTo>
                    <a:pt x="27" y="15"/>
                    <a:pt x="26" y="11"/>
                    <a:pt x="28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4"/>
                    <a:pt x="33" y="0"/>
                    <a:pt x="37" y="4"/>
                  </a:cubicBezTo>
                  <a:cubicBezTo>
                    <a:pt x="40" y="8"/>
                    <a:pt x="37" y="19"/>
                    <a:pt x="45" y="14"/>
                  </a:cubicBezTo>
                  <a:cubicBezTo>
                    <a:pt x="47" y="15"/>
                    <a:pt x="49" y="15"/>
                    <a:pt x="53" y="15"/>
                  </a:cubicBezTo>
                  <a:cubicBezTo>
                    <a:pt x="52" y="13"/>
                    <a:pt x="51" y="12"/>
                    <a:pt x="51" y="10"/>
                  </a:cubicBezTo>
                  <a:cubicBezTo>
                    <a:pt x="51" y="9"/>
                    <a:pt x="52" y="9"/>
                    <a:pt x="53" y="9"/>
                  </a:cubicBezTo>
                  <a:cubicBezTo>
                    <a:pt x="53" y="7"/>
                    <a:pt x="53" y="1"/>
                    <a:pt x="58" y="2"/>
                  </a:cubicBezTo>
                  <a:cubicBezTo>
                    <a:pt x="60" y="5"/>
                    <a:pt x="58" y="10"/>
                    <a:pt x="60" y="14"/>
                  </a:cubicBezTo>
                  <a:cubicBezTo>
                    <a:pt x="65" y="12"/>
                    <a:pt x="68" y="15"/>
                    <a:pt x="73" y="14"/>
                  </a:cubicBezTo>
                  <a:cubicBezTo>
                    <a:pt x="70" y="12"/>
                    <a:pt x="65" y="13"/>
                    <a:pt x="61" y="12"/>
                  </a:cubicBezTo>
                  <a:cubicBezTo>
                    <a:pt x="62" y="9"/>
                    <a:pt x="68" y="11"/>
                    <a:pt x="71" y="11"/>
                  </a:cubicBezTo>
                  <a:cubicBezTo>
                    <a:pt x="73" y="12"/>
                    <a:pt x="76" y="13"/>
                    <a:pt x="78" y="15"/>
                  </a:cubicBezTo>
                  <a:cubicBezTo>
                    <a:pt x="78" y="16"/>
                    <a:pt x="78" y="16"/>
                    <a:pt x="79" y="17"/>
                  </a:cubicBezTo>
                  <a:cubicBezTo>
                    <a:pt x="80" y="18"/>
                    <a:pt x="83" y="19"/>
                    <a:pt x="84" y="21"/>
                  </a:cubicBezTo>
                  <a:cubicBezTo>
                    <a:pt x="79" y="20"/>
                    <a:pt x="75" y="17"/>
                    <a:pt x="70" y="16"/>
                  </a:cubicBezTo>
                  <a:cubicBezTo>
                    <a:pt x="73" y="19"/>
                    <a:pt x="78" y="19"/>
                    <a:pt x="78" y="23"/>
                  </a:cubicBezTo>
                  <a:cubicBezTo>
                    <a:pt x="73" y="20"/>
                    <a:pt x="69" y="15"/>
                    <a:pt x="61" y="17"/>
                  </a:cubicBezTo>
                  <a:cubicBezTo>
                    <a:pt x="63" y="23"/>
                    <a:pt x="68" y="25"/>
                    <a:pt x="67" y="34"/>
                  </a:cubicBezTo>
                  <a:cubicBezTo>
                    <a:pt x="67" y="39"/>
                    <a:pt x="64" y="41"/>
                    <a:pt x="62" y="44"/>
                  </a:cubicBezTo>
                  <a:cubicBezTo>
                    <a:pt x="66" y="44"/>
                    <a:pt x="70" y="44"/>
                    <a:pt x="74" y="44"/>
                  </a:cubicBezTo>
                  <a:cubicBezTo>
                    <a:pt x="78" y="44"/>
                    <a:pt x="83" y="45"/>
                    <a:pt x="85" y="49"/>
                  </a:cubicBezTo>
                  <a:cubicBezTo>
                    <a:pt x="86" y="54"/>
                    <a:pt x="85" y="61"/>
                    <a:pt x="85" y="65"/>
                  </a:cubicBezTo>
                  <a:cubicBezTo>
                    <a:pt x="89" y="67"/>
                    <a:pt x="93" y="68"/>
                    <a:pt x="93" y="73"/>
                  </a:cubicBezTo>
                  <a:cubicBezTo>
                    <a:pt x="95" y="74"/>
                    <a:pt x="98" y="74"/>
                    <a:pt x="98" y="77"/>
                  </a:cubicBezTo>
                  <a:cubicBezTo>
                    <a:pt x="93" y="80"/>
                    <a:pt x="87" y="80"/>
                    <a:pt x="82" y="82"/>
                  </a:cubicBezTo>
                  <a:cubicBezTo>
                    <a:pt x="83" y="80"/>
                    <a:pt x="81" y="82"/>
                    <a:pt x="80" y="82"/>
                  </a:cubicBezTo>
                  <a:close/>
                  <a:moveTo>
                    <a:pt x="34" y="4"/>
                  </a:moveTo>
                  <a:cubicBezTo>
                    <a:pt x="32" y="4"/>
                    <a:pt x="32" y="8"/>
                    <a:pt x="33" y="10"/>
                  </a:cubicBezTo>
                  <a:cubicBezTo>
                    <a:pt x="35" y="10"/>
                    <a:pt x="35" y="12"/>
                    <a:pt x="37" y="13"/>
                  </a:cubicBezTo>
                  <a:cubicBezTo>
                    <a:pt x="37" y="10"/>
                    <a:pt x="37" y="6"/>
                    <a:pt x="34" y="4"/>
                  </a:cubicBezTo>
                  <a:close/>
                  <a:moveTo>
                    <a:pt x="57" y="11"/>
                  </a:moveTo>
                  <a:cubicBezTo>
                    <a:pt x="57" y="8"/>
                    <a:pt x="58" y="6"/>
                    <a:pt x="56" y="4"/>
                  </a:cubicBezTo>
                  <a:cubicBezTo>
                    <a:pt x="54" y="6"/>
                    <a:pt x="55" y="11"/>
                    <a:pt x="57" y="11"/>
                  </a:cubicBezTo>
                  <a:close/>
                  <a:moveTo>
                    <a:pt x="29" y="11"/>
                  </a:moveTo>
                  <a:cubicBezTo>
                    <a:pt x="30" y="13"/>
                    <a:pt x="31" y="14"/>
                    <a:pt x="33" y="14"/>
                  </a:cubicBezTo>
                  <a:cubicBezTo>
                    <a:pt x="32" y="13"/>
                    <a:pt x="31" y="9"/>
                    <a:pt x="29" y="11"/>
                  </a:cubicBezTo>
                  <a:close/>
                  <a:moveTo>
                    <a:pt x="76" y="16"/>
                  </a:moveTo>
                  <a:cubicBezTo>
                    <a:pt x="76" y="15"/>
                    <a:pt x="75" y="15"/>
                    <a:pt x="74" y="15"/>
                  </a:cubicBezTo>
                  <a:cubicBezTo>
                    <a:pt x="74" y="16"/>
                    <a:pt x="76" y="15"/>
                    <a:pt x="76" y="16"/>
                  </a:cubicBezTo>
                  <a:close/>
                  <a:moveTo>
                    <a:pt x="44" y="16"/>
                  </a:moveTo>
                  <a:cubicBezTo>
                    <a:pt x="43" y="20"/>
                    <a:pt x="40" y="23"/>
                    <a:pt x="42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39" y="28"/>
                    <a:pt x="40" y="26"/>
                    <a:pt x="40" y="25"/>
                  </a:cubicBezTo>
                  <a:cubicBezTo>
                    <a:pt x="36" y="35"/>
                    <a:pt x="44" y="43"/>
                    <a:pt x="50" y="46"/>
                  </a:cubicBezTo>
                  <a:cubicBezTo>
                    <a:pt x="56" y="49"/>
                    <a:pt x="63" y="42"/>
                    <a:pt x="65" y="36"/>
                  </a:cubicBezTo>
                  <a:cubicBezTo>
                    <a:pt x="67" y="28"/>
                    <a:pt x="63" y="21"/>
                    <a:pt x="56" y="18"/>
                  </a:cubicBezTo>
                  <a:cubicBezTo>
                    <a:pt x="56" y="19"/>
                    <a:pt x="57" y="20"/>
                    <a:pt x="56" y="20"/>
                  </a:cubicBezTo>
                  <a:cubicBezTo>
                    <a:pt x="55" y="20"/>
                    <a:pt x="55" y="19"/>
                    <a:pt x="54" y="19"/>
                  </a:cubicBezTo>
                  <a:cubicBezTo>
                    <a:pt x="54" y="20"/>
                    <a:pt x="53" y="20"/>
                    <a:pt x="53" y="20"/>
                  </a:cubicBezTo>
                  <a:cubicBezTo>
                    <a:pt x="50" y="20"/>
                    <a:pt x="51" y="16"/>
                    <a:pt x="48" y="16"/>
                  </a:cubicBezTo>
                  <a:cubicBezTo>
                    <a:pt x="48" y="18"/>
                    <a:pt x="50" y="22"/>
                    <a:pt x="48" y="22"/>
                  </a:cubicBezTo>
                  <a:cubicBezTo>
                    <a:pt x="46" y="21"/>
                    <a:pt x="46" y="18"/>
                    <a:pt x="48" y="16"/>
                  </a:cubicBezTo>
                  <a:cubicBezTo>
                    <a:pt x="46" y="16"/>
                    <a:pt x="45" y="16"/>
                    <a:pt x="44" y="16"/>
                  </a:cubicBezTo>
                  <a:close/>
                  <a:moveTo>
                    <a:pt x="7" y="47"/>
                  </a:moveTo>
                  <a:cubicBezTo>
                    <a:pt x="7" y="46"/>
                    <a:pt x="7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10" y="46"/>
                    <a:pt x="10" y="46"/>
                  </a:cubicBezTo>
                  <a:cubicBezTo>
                    <a:pt x="8" y="44"/>
                    <a:pt x="6" y="42"/>
                    <a:pt x="3" y="42"/>
                  </a:cubicBezTo>
                  <a:cubicBezTo>
                    <a:pt x="3" y="44"/>
                    <a:pt x="4" y="46"/>
                    <a:pt x="7" y="47"/>
                  </a:cubicBezTo>
                  <a:close/>
                  <a:moveTo>
                    <a:pt x="78" y="46"/>
                  </a:moveTo>
                  <a:cubicBezTo>
                    <a:pt x="73" y="46"/>
                    <a:pt x="68" y="45"/>
                    <a:pt x="64" y="47"/>
                  </a:cubicBezTo>
                  <a:cubicBezTo>
                    <a:pt x="70" y="54"/>
                    <a:pt x="74" y="63"/>
                    <a:pt x="83" y="67"/>
                  </a:cubicBezTo>
                  <a:cubicBezTo>
                    <a:pt x="83" y="58"/>
                    <a:pt x="85" y="49"/>
                    <a:pt x="78" y="46"/>
                  </a:cubicBezTo>
                  <a:close/>
                  <a:moveTo>
                    <a:pt x="60" y="46"/>
                  </a:moveTo>
                  <a:cubicBezTo>
                    <a:pt x="57" y="50"/>
                    <a:pt x="52" y="48"/>
                    <a:pt x="48" y="49"/>
                  </a:cubicBezTo>
                  <a:cubicBezTo>
                    <a:pt x="49" y="52"/>
                    <a:pt x="47" y="54"/>
                    <a:pt x="48" y="57"/>
                  </a:cubicBezTo>
                  <a:cubicBezTo>
                    <a:pt x="51" y="57"/>
                    <a:pt x="48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2"/>
                    <a:pt x="52" y="53"/>
                    <a:pt x="52" y="54"/>
                  </a:cubicBezTo>
                  <a:cubicBezTo>
                    <a:pt x="51" y="55"/>
                    <a:pt x="51" y="54"/>
                    <a:pt x="51" y="55"/>
                  </a:cubicBezTo>
                  <a:cubicBezTo>
                    <a:pt x="51" y="55"/>
                    <a:pt x="51" y="56"/>
                    <a:pt x="51" y="56"/>
                  </a:cubicBezTo>
                  <a:cubicBezTo>
                    <a:pt x="55" y="56"/>
                    <a:pt x="59" y="52"/>
                    <a:pt x="64" y="51"/>
                  </a:cubicBezTo>
                  <a:cubicBezTo>
                    <a:pt x="63" y="49"/>
                    <a:pt x="61" y="48"/>
                    <a:pt x="60" y="46"/>
                  </a:cubicBezTo>
                  <a:close/>
                  <a:moveTo>
                    <a:pt x="67" y="61"/>
                  </a:moveTo>
                  <a:cubicBezTo>
                    <a:pt x="69" y="61"/>
                    <a:pt x="70" y="60"/>
                    <a:pt x="71" y="60"/>
                  </a:cubicBezTo>
                  <a:cubicBezTo>
                    <a:pt x="69" y="57"/>
                    <a:pt x="67" y="55"/>
                    <a:pt x="65" y="52"/>
                  </a:cubicBezTo>
                  <a:cubicBezTo>
                    <a:pt x="63" y="53"/>
                    <a:pt x="60" y="54"/>
                    <a:pt x="59" y="55"/>
                  </a:cubicBezTo>
                  <a:cubicBezTo>
                    <a:pt x="59" y="58"/>
                    <a:pt x="59" y="60"/>
                    <a:pt x="60" y="62"/>
                  </a:cubicBezTo>
                  <a:cubicBezTo>
                    <a:pt x="61" y="62"/>
                    <a:pt x="62" y="61"/>
                    <a:pt x="64" y="61"/>
                  </a:cubicBezTo>
                  <a:cubicBezTo>
                    <a:pt x="64" y="60"/>
                    <a:pt x="62" y="58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7" y="60"/>
                    <a:pt x="68" y="58"/>
                    <a:pt x="69" y="59"/>
                  </a:cubicBezTo>
                  <a:cubicBezTo>
                    <a:pt x="69" y="61"/>
                    <a:pt x="67" y="60"/>
                    <a:pt x="67" y="61"/>
                  </a:cubicBezTo>
                  <a:close/>
                  <a:moveTo>
                    <a:pt x="55" y="57"/>
                  </a:moveTo>
                  <a:cubicBezTo>
                    <a:pt x="55" y="59"/>
                    <a:pt x="54" y="61"/>
                    <a:pt x="54" y="63"/>
                  </a:cubicBezTo>
                  <a:cubicBezTo>
                    <a:pt x="56" y="63"/>
                    <a:pt x="57" y="63"/>
                    <a:pt x="58" y="63"/>
                  </a:cubicBezTo>
                  <a:cubicBezTo>
                    <a:pt x="57" y="60"/>
                    <a:pt x="58" y="58"/>
                    <a:pt x="57" y="56"/>
                  </a:cubicBezTo>
                  <a:cubicBezTo>
                    <a:pt x="56" y="56"/>
                    <a:pt x="56" y="56"/>
                    <a:pt x="55" y="57"/>
                  </a:cubicBezTo>
                  <a:close/>
                  <a:moveTo>
                    <a:pt x="50" y="59"/>
                  </a:moveTo>
                  <a:cubicBezTo>
                    <a:pt x="50" y="61"/>
                    <a:pt x="50" y="63"/>
                    <a:pt x="49" y="65"/>
                  </a:cubicBezTo>
                  <a:cubicBezTo>
                    <a:pt x="54" y="66"/>
                    <a:pt x="53" y="59"/>
                    <a:pt x="53" y="57"/>
                  </a:cubicBezTo>
                  <a:cubicBezTo>
                    <a:pt x="52" y="58"/>
                    <a:pt x="51" y="58"/>
                    <a:pt x="50" y="59"/>
                  </a:cubicBezTo>
                  <a:close/>
                  <a:moveTo>
                    <a:pt x="47" y="59"/>
                  </a:moveTo>
                  <a:cubicBezTo>
                    <a:pt x="45" y="70"/>
                    <a:pt x="43" y="77"/>
                    <a:pt x="40" y="88"/>
                  </a:cubicBezTo>
                  <a:cubicBezTo>
                    <a:pt x="51" y="88"/>
                    <a:pt x="63" y="85"/>
                    <a:pt x="72" y="82"/>
                  </a:cubicBezTo>
                  <a:cubicBezTo>
                    <a:pt x="72" y="81"/>
                    <a:pt x="72" y="81"/>
                    <a:pt x="73" y="80"/>
                  </a:cubicBezTo>
                  <a:cubicBezTo>
                    <a:pt x="79" y="82"/>
                    <a:pt x="89" y="79"/>
                    <a:pt x="94" y="76"/>
                  </a:cubicBezTo>
                  <a:cubicBezTo>
                    <a:pt x="91" y="74"/>
                    <a:pt x="84" y="75"/>
                    <a:pt x="83" y="69"/>
                  </a:cubicBezTo>
                  <a:cubicBezTo>
                    <a:pt x="77" y="67"/>
                    <a:pt x="74" y="59"/>
                    <a:pt x="66" y="63"/>
                  </a:cubicBezTo>
                  <a:cubicBezTo>
                    <a:pt x="66" y="64"/>
                    <a:pt x="67" y="65"/>
                    <a:pt x="67" y="66"/>
                  </a:cubicBezTo>
                  <a:cubicBezTo>
                    <a:pt x="70" y="66"/>
                    <a:pt x="72" y="65"/>
                    <a:pt x="74" y="64"/>
                  </a:cubicBezTo>
                  <a:cubicBezTo>
                    <a:pt x="75" y="64"/>
                    <a:pt x="75" y="65"/>
                    <a:pt x="75" y="66"/>
                  </a:cubicBezTo>
                  <a:cubicBezTo>
                    <a:pt x="73" y="66"/>
                    <a:pt x="70" y="67"/>
                    <a:pt x="68" y="68"/>
                  </a:cubicBezTo>
                  <a:cubicBezTo>
                    <a:pt x="68" y="69"/>
                    <a:pt x="68" y="71"/>
                    <a:pt x="69" y="71"/>
                  </a:cubicBezTo>
                  <a:cubicBezTo>
                    <a:pt x="73" y="70"/>
                    <a:pt x="79" y="68"/>
                    <a:pt x="83" y="71"/>
                  </a:cubicBezTo>
                  <a:cubicBezTo>
                    <a:pt x="79" y="71"/>
                    <a:pt x="73" y="71"/>
                    <a:pt x="69" y="73"/>
                  </a:cubicBezTo>
                  <a:cubicBezTo>
                    <a:pt x="70" y="74"/>
                    <a:pt x="70" y="75"/>
                    <a:pt x="70" y="76"/>
                  </a:cubicBezTo>
                  <a:cubicBezTo>
                    <a:pt x="74" y="75"/>
                    <a:pt x="80" y="72"/>
                    <a:pt x="84" y="74"/>
                  </a:cubicBezTo>
                  <a:cubicBezTo>
                    <a:pt x="80" y="75"/>
                    <a:pt x="75" y="76"/>
                    <a:pt x="71" y="78"/>
                  </a:cubicBezTo>
                  <a:cubicBezTo>
                    <a:pt x="71" y="79"/>
                    <a:pt x="71" y="80"/>
                    <a:pt x="70" y="80"/>
                  </a:cubicBezTo>
                  <a:cubicBezTo>
                    <a:pt x="69" y="80"/>
                    <a:pt x="70" y="79"/>
                    <a:pt x="69" y="79"/>
                  </a:cubicBezTo>
                  <a:cubicBezTo>
                    <a:pt x="67" y="80"/>
                    <a:pt x="64" y="81"/>
                    <a:pt x="62" y="82"/>
                  </a:cubicBezTo>
                  <a:cubicBezTo>
                    <a:pt x="62" y="82"/>
                    <a:pt x="62" y="84"/>
                    <a:pt x="62" y="84"/>
                  </a:cubicBezTo>
                  <a:cubicBezTo>
                    <a:pt x="61" y="84"/>
                    <a:pt x="61" y="83"/>
                    <a:pt x="61" y="82"/>
                  </a:cubicBezTo>
                  <a:cubicBezTo>
                    <a:pt x="58" y="83"/>
                    <a:pt x="53" y="86"/>
                    <a:pt x="51" y="84"/>
                  </a:cubicBezTo>
                  <a:cubicBezTo>
                    <a:pt x="53" y="82"/>
                    <a:pt x="57" y="83"/>
                    <a:pt x="60" y="81"/>
                  </a:cubicBezTo>
                  <a:cubicBezTo>
                    <a:pt x="60" y="79"/>
                    <a:pt x="59" y="78"/>
                    <a:pt x="59" y="77"/>
                  </a:cubicBezTo>
                  <a:cubicBezTo>
                    <a:pt x="58" y="77"/>
                    <a:pt x="57" y="78"/>
                    <a:pt x="54" y="78"/>
                  </a:cubicBezTo>
                  <a:cubicBezTo>
                    <a:pt x="54" y="78"/>
                    <a:pt x="55" y="79"/>
                    <a:pt x="54" y="80"/>
                  </a:cubicBezTo>
                  <a:cubicBezTo>
                    <a:pt x="53" y="80"/>
                    <a:pt x="53" y="79"/>
                    <a:pt x="53" y="78"/>
                  </a:cubicBezTo>
                  <a:cubicBezTo>
                    <a:pt x="52" y="78"/>
                    <a:pt x="50" y="78"/>
                    <a:pt x="49" y="78"/>
                  </a:cubicBezTo>
                  <a:cubicBezTo>
                    <a:pt x="48" y="81"/>
                    <a:pt x="50" y="84"/>
                    <a:pt x="49" y="87"/>
                  </a:cubicBezTo>
                  <a:cubicBezTo>
                    <a:pt x="47" y="80"/>
                    <a:pt x="47" y="75"/>
                    <a:pt x="48" y="68"/>
                  </a:cubicBezTo>
                  <a:cubicBezTo>
                    <a:pt x="48" y="68"/>
                    <a:pt x="47" y="68"/>
                    <a:pt x="47" y="67"/>
                  </a:cubicBezTo>
                  <a:cubicBezTo>
                    <a:pt x="47" y="66"/>
                    <a:pt x="48" y="66"/>
                    <a:pt x="49" y="65"/>
                  </a:cubicBezTo>
                  <a:cubicBezTo>
                    <a:pt x="48" y="63"/>
                    <a:pt x="48" y="61"/>
                    <a:pt x="49" y="59"/>
                  </a:cubicBezTo>
                  <a:cubicBezTo>
                    <a:pt x="48" y="58"/>
                    <a:pt x="48" y="59"/>
                    <a:pt x="47" y="59"/>
                  </a:cubicBezTo>
                  <a:close/>
                  <a:moveTo>
                    <a:pt x="54" y="66"/>
                  </a:moveTo>
                  <a:cubicBezTo>
                    <a:pt x="56" y="65"/>
                    <a:pt x="57" y="65"/>
                    <a:pt x="58" y="64"/>
                  </a:cubicBezTo>
                  <a:cubicBezTo>
                    <a:pt x="57" y="65"/>
                    <a:pt x="54" y="64"/>
                    <a:pt x="54" y="66"/>
                  </a:cubicBezTo>
                  <a:close/>
                  <a:moveTo>
                    <a:pt x="59" y="66"/>
                  </a:moveTo>
                  <a:cubicBezTo>
                    <a:pt x="59" y="68"/>
                    <a:pt x="60" y="68"/>
                    <a:pt x="60" y="69"/>
                  </a:cubicBezTo>
                  <a:cubicBezTo>
                    <a:pt x="68" y="69"/>
                    <a:pt x="66" y="61"/>
                    <a:pt x="59" y="66"/>
                  </a:cubicBezTo>
                  <a:close/>
                  <a:moveTo>
                    <a:pt x="50" y="67"/>
                  </a:moveTo>
                  <a:cubicBezTo>
                    <a:pt x="50" y="66"/>
                    <a:pt x="53" y="68"/>
                    <a:pt x="53" y="65"/>
                  </a:cubicBezTo>
                  <a:cubicBezTo>
                    <a:pt x="52" y="66"/>
                    <a:pt x="50" y="66"/>
                    <a:pt x="50" y="67"/>
                  </a:cubicBezTo>
                  <a:close/>
                  <a:moveTo>
                    <a:pt x="54" y="68"/>
                  </a:moveTo>
                  <a:cubicBezTo>
                    <a:pt x="55" y="69"/>
                    <a:pt x="54" y="71"/>
                    <a:pt x="54" y="72"/>
                  </a:cubicBezTo>
                  <a:cubicBezTo>
                    <a:pt x="56" y="71"/>
                    <a:pt x="58" y="71"/>
                    <a:pt x="59" y="70"/>
                  </a:cubicBezTo>
                  <a:cubicBezTo>
                    <a:pt x="58" y="69"/>
                    <a:pt x="59" y="67"/>
                    <a:pt x="58" y="66"/>
                  </a:cubicBezTo>
                  <a:cubicBezTo>
                    <a:pt x="57" y="67"/>
                    <a:pt x="55" y="67"/>
                    <a:pt x="54" y="68"/>
                  </a:cubicBezTo>
                  <a:close/>
                  <a:moveTo>
                    <a:pt x="87" y="70"/>
                  </a:moveTo>
                  <a:cubicBezTo>
                    <a:pt x="88" y="70"/>
                    <a:pt x="89" y="71"/>
                    <a:pt x="90" y="71"/>
                  </a:cubicBezTo>
                  <a:cubicBezTo>
                    <a:pt x="90" y="70"/>
                    <a:pt x="89" y="69"/>
                    <a:pt x="88" y="68"/>
                  </a:cubicBezTo>
                  <a:cubicBezTo>
                    <a:pt x="88" y="69"/>
                    <a:pt x="87" y="69"/>
                    <a:pt x="87" y="70"/>
                  </a:cubicBezTo>
                  <a:close/>
                  <a:moveTo>
                    <a:pt x="49" y="73"/>
                  </a:moveTo>
                  <a:cubicBezTo>
                    <a:pt x="51" y="73"/>
                    <a:pt x="52" y="73"/>
                    <a:pt x="53" y="72"/>
                  </a:cubicBezTo>
                  <a:cubicBezTo>
                    <a:pt x="53" y="71"/>
                    <a:pt x="54" y="70"/>
                    <a:pt x="53" y="69"/>
                  </a:cubicBezTo>
                  <a:cubicBezTo>
                    <a:pt x="51" y="69"/>
                    <a:pt x="50" y="69"/>
                    <a:pt x="49" y="69"/>
                  </a:cubicBezTo>
                  <a:cubicBezTo>
                    <a:pt x="49" y="70"/>
                    <a:pt x="48" y="72"/>
                    <a:pt x="49" y="73"/>
                  </a:cubicBezTo>
                  <a:close/>
                  <a:moveTo>
                    <a:pt x="60" y="71"/>
                  </a:moveTo>
                  <a:cubicBezTo>
                    <a:pt x="60" y="72"/>
                    <a:pt x="60" y="73"/>
                    <a:pt x="60" y="74"/>
                  </a:cubicBezTo>
                  <a:cubicBezTo>
                    <a:pt x="63" y="74"/>
                    <a:pt x="65" y="73"/>
                    <a:pt x="67" y="72"/>
                  </a:cubicBezTo>
                  <a:cubicBezTo>
                    <a:pt x="67" y="67"/>
                    <a:pt x="63" y="70"/>
                    <a:pt x="60" y="71"/>
                  </a:cubicBezTo>
                  <a:close/>
                  <a:moveTo>
                    <a:pt x="54" y="74"/>
                  </a:moveTo>
                  <a:cubicBezTo>
                    <a:pt x="55" y="75"/>
                    <a:pt x="54" y="76"/>
                    <a:pt x="55" y="76"/>
                  </a:cubicBezTo>
                  <a:cubicBezTo>
                    <a:pt x="56" y="76"/>
                    <a:pt x="57" y="75"/>
                    <a:pt x="59" y="75"/>
                  </a:cubicBezTo>
                  <a:cubicBezTo>
                    <a:pt x="59" y="74"/>
                    <a:pt x="59" y="74"/>
                    <a:pt x="59" y="72"/>
                  </a:cubicBezTo>
                  <a:cubicBezTo>
                    <a:pt x="57" y="72"/>
                    <a:pt x="55" y="73"/>
                    <a:pt x="54" y="74"/>
                  </a:cubicBezTo>
                  <a:close/>
                  <a:moveTo>
                    <a:pt x="61" y="76"/>
                  </a:moveTo>
                  <a:cubicBezTo>
                    <a:pt x="61" y="78"/>
                    <a:pt x="61" y="78"/>
                    <a:pt x="61" y="80"/>
                  </a:cubicBezTo>
                  <a:cubicBezTo>
                    <a:pt x="64" y="79"/>
                    <a:pt x="67" y="78"/>
                    <a:pt x="69" y="76"/>
                  </a:cubicBezTo>
                  <a:cubicBezTo>
                    <a:pt x="68" y="71"/>
                    <a:pt x="64" y="75"/>
                    <a:pt x="61" y="76"/>
                  </a:cubicBezTo>
                  <a:close/>
                  <a:moveTo>
                    <a:pt x="49" y="76"/>
                  </a:moveTo>
                  <a:cubicBezTo>
                    <a:pt x="49" y="76"/>
                    <a:pt x="49" y="77"/>
                    <a:pt x="48" y="77"/>
                  </a:cubicBezTo>
                  <a:cubicBezTo>
                    <a:pt x="50" y="76"/>
                    <a:pt x="51" y="76"/>
                    <a:pt x="53" y="77"/>
                  </a:cubicBezTo>
                  <a:cubicBezTo>
                    <a:pt x="53" y="75"/>
                    <a:pt x="53" y="75"/>
                    <a:pt x="53" y="74"/>
                  </a:cubicBezTo>
                  <a:cubicBezTo>
                    <a:pt x="51" y="74"/>
                    <a:pt x="50" y="75"/>
                    <a:pt x="49" y="76"/>
                  </a:cubicBezTo>
                  <a:close/>
                  <a:moveTo>
                    <a:pt x="103" y="88"/>
                  </a:moveTo>
                  <a:cubicBezTo>
                    <a:pt x="104" y="90"/>
                    <a:pt x="110" y="91"/>
                    <a:pt x="110" y="88"/>
                  </a:cubicBezTo>
                  <a:cubicBezTo>
                    <a:pt x="109" y="87"/>
                    <a:pt x="105" y="87"/>
                    <a:pt x="103" y="88"/>
                  </a:cubicBezTo>
                  <a:close/>
                  <a:moveTo>
                    <a:pt x="54" y="119"/>
                  </a:moveTo>
                  <a:cubicBezTo>
                    <a:pt x="57" y="118"/>
                    <a:pt x="58" y="115"/>
                    <a:pt x="59" y="112"/>
                  </a:cubicBezTo>
                  <a:cubicBezTo>
                    <a:pt x="56" y="113"/>
                    <a:pt x="54" y="115"/>
                    <a:pt x="54" y="11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5" name="Freeform 326"/>
            <p:cNvSpPr>
              <a:spLocks noEditPoints="1"/>
            </p:cNvSpPr>
            <p:nvPr/>
          </p:nvSpPr>
          <p:spPr bwMode="auto">
            <a:xfrm>
              <a:off x="3711883" y="2439187"/>
              <a:ext cx="90640" cy="46482"/>
            </a:xfrm>
            <a:custGeom>
              <a:avLst/>
              <a:gdLst>
                <a:gd name="T0" fmla="*/ 0 w 33"/>
                <a:gd name="T1" fmla="*/ 5 h 17"/>
                <a:gd name="T2" fmla="*/ 4 w 33"/>
                <a:gd name="T3" fmla="*/ 4 h 17"/>
                <a:gd name="T4" fmla="*/ 28 w 33"/>
                <a:gd name="T5" fmla="*/ 3 h 17"/>
                <a:gd name="T6" fmla="*/ 32 w 33"/>
                <a:gd name="T7" fmla="*/ 2 h 17"/>
                <a:gd name="T8" fmla="*/ 30 w 33"/>
                <a:gd name="T9" fmla="*/ 8 h 17"/>
                <a:gd name="T10" fmla="*/ 2 w 33"/>
                <a:gd name="T11" fmla="*/ 7 h 17"/>
                <a:gd name="T12" fmla="*/ 0 w 33"/>
                <a:gd name="T13" fmla="*/ 5 h 17"/>
                <a:gd name="T14" fmla="*/ 4 w 33"/>
                <a:gd name="T15" fmla="*/ 6 h 17"/>
                <a:gd name="T16" fmla="*/ 29 w 33"/>
                <a:gd name="T17" fmla="*/ 4 h 17"/>
                <a:gd name="T18" fmla="*/ 4 w 33"/>
                <a:gd name="T1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7">
                  <a:moveTo>
                    <a:pt x="0" y="5"/>
                  </a:moveTo>
                  <a:cubicBezTo>
                    <a:pt x="0" y="3"/>
                    <a:pt x="3" y="2"/>
                    <a:pt x="4" y="4"/>
                  </a:cubicBezTo>
                  <a:cubicBezTo>
                    <a:pt x="11" y="5"/>
                    <a:pt x="22" y="6"/>
                    <a:pt x="28" y="3"/>
                  </a:cubicBezTo>
                  <a:cubicBezTo>
                    <a:pt x="30" y="3"/>
                    <a:pt x="31" y="0"/>
                    <a:pt x="32" y="2"/>
                  </a:cubicBezTo>
                  <a:cubicBezTo>
                    <a:pt x="33" y="4"/>
                    <a:pt x="30" y="6"/>
                    <a:pt x="30" y="8"/>
                  </a:cubicBezTo>
                  <a:cubicBezTo>
                    <a:pt x="24" y="17"/>
                    <a:pt x="7" y="14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lose/>
                  <a:moveTo>
                    <a:pt x="4" y="6"/>
                  </a:moveTo>
                  <a:cubicBezTo>
                    <a:pt x="8" y="13"/>
                    <a:pt x="28" y="15"/>
                    <a:pt x="29" y="4"/>
                  </a:cubicBezTo>
                  <a:cubicBezTo>
                    <a:pt x="22" y="7"/>
                    <a:pt x="13" y="6"/>
                    <a:pt x="4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6" name="Freeform 327"/>
            <p:cNvSpPr>
              <a:spLocks/>
            </p:cNvSpPr>
            <p:nvPr/>
          </p:nvSpPr>
          <p:spPr bwMode="auto">
            <a:xfrm>
              <a:off x="3778120" y="2400840"/>
              <a:ext cx="16269" cy="8135"/>
            </a:xfrm>
            <a:custGeom>
              <a:avLst/>
              <a:gdLst>
                <a:gd name="T0" fmla="*/ 6 w 6"/>
                <a:gd name="T1" fmla="*/ 2 h 3"/>
                <a:gd name="T2" fmla="*/ 1 w 6"/>
                <a:gd name="T3" fmla="*/ 0 h 3"/>
                <a:gd name="T4" fmla="*/ 6 w 6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cubicBezTo>
                    <a:pt x="5" y="3"/>
                    <a:pt x="0" y="3"/>
                    <a:pt x="1" y="0"/>
                  </a:cubicBezTo>
                  <a:cubicBezTo>
                    <a:pt x="2" y="1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7" name="Freeform 328"/>
            <p:cNvSpPr>
              <a:spLocks/>
            </p:cNvSpPr>
            <p:nvPr/>
          </p:nvSpPr>
          <p:spPr bwMode="auto">
            <a:xfrm>
              <a:off x="3772309" y="2419432"/>
              <a:ext cx="13945" cy="22079"/>
            </a:xfrm>
            <a:custGeom>
              <a:avLst/>
              <a:gdLst>
                <a:gd name="T0" fmla="*/ 5 w 5"/>
                <a:gd name="T1" fmla="*/ 3 h 8"/>
                <a:gd name="T2" fmla="*/ 4 w 5"/>
                <a:gd name="T3" fmla="*/ 7 h 8"/>
                <a:gd name="T4" fmla="*/ 5 w 5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4"/>
                    <a:pt x="5" y="6"/>
                    <a:pt x="4" y="7"/>
                  </a:cubicBezTo>
                  <a:cubicBezTo>
                    <a:pt x="0" y="8"/>
                    <a:pt x="1" y="0"/>
                    <a:pt x="5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8" name="Freeform 329"/>
            <p:cNvSpPr>
              <a:spLocks/>
            </p:cNvSpPr>
            <p:nvPr/>
          </p:nvSpPr>
          <p:spPr bwMode="auto">
            <a:xfrm>
              <a:off x="3725827" y="2417108"/>
              <a:ext cx="13945" cy="16269"/>
            </a:xfrm>
            <a:custGeom>
              <a:avLst/>
              <a:gdLst>
                <a:gd name="T0" fmla="*/ 5 w 5"/>
                <a:gd name="T1" fmla="*/ 3 h 6"/>
                <a:gd name="T2" fmla="*/ 3 w 5"/>
                <a:gd name="T3" fmla="*/ 6 h 6"/>
                <a:gd name="T4" fmla="*/ 4 w 5"/>
                <a:gd name="T5" fmla="*/ 1 h 6"/>
                <a:gd name="T6" fmla="*/ 5 w 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4"/>
                    <a:pt x="5" y="6"/>
                    <a:pt x="3" y="6"/>
                  </a:cubicBezTo>
                  <a:cubicBezTo>
                    <a:pt x="0" y="6"/>
                    <a:pt x="0" y="0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9" name="Freeform 330"/>
            <p:cNvSpPr>
              <a:spLocks/>
            </p:cNvSpPr>
            <p:nvPr/>
          </p:nvSpPr>
          <p:spPr bwMode="auto">
            <a:xfrm>
              <a:off x="3720017" y="2397353"/>
              <a:ext cx="13945" cy="11620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0 w 5"/>
                <a:gd name="T5" fmla="*/ 3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0" name="Freeform 331"/>
            <p:cNvSpPr>
              <a:spLocks noEditPoints="1"/>
            </p:cNvSpPr>
            <p:nvPr/>
          </p:nvSpPr>
          <p:spPr bwMode="auto">
            <a:xfrm>
              <a:off x="3671211" y="2354357"/>
              <a:ext cx="156877" cy="147580"/>
            </a:xfrm>
            <a:custGeom>
              <a:avLst/>
              <a:gdLst>
                <a:gd name="T0" fmla="*/ 4 w 57"/>
                <a:gd name="T1" fmla="*/ 24 h 54"/>
                <a:gd name="T2" fmla="*/ 10 w 57"/>
                <a:gd name="T3" fmla="*/ 13 h 54"/>
                <a:gd name="T4" fmla="*/ 11 w 57"/>
                <a:gd name="T5" fmla="*/ 10 h 54"/>
                <a:gd name="T6" fmla="*/ 16 w 57"/>
                <a:gd name="T7" fmla="*/ 7 h 54"/>
                <a:gd name="T8" fmla="*/ 21 w 57"/>
                <a:gd name="T9" fmla="*/ 6 h 54"/>
                <a:gd name="T10" fmla="*/ 30 w 57"/>
                <a:gd name="T11" fmla="*/ 2 h 54"/>
                <a:gd name="T12" fmla="*/ 31 w 57"/>
                <a:gd name="T13" fmla="*/ 6 h 54"/>
                <a:gd name="T14" fmla="*/ 40 w 57"/>
                <a:gd name="T15" fmla="*/ 6 h 54"/>
                <a:gd name="T16" fmla="*/ 43 w 57"/>
                <a:gd name="T17" fmla="*/ 8 h 54"/>
                <a:gd name="T18" fmla="*/ 48 w 57"/>
                <a:gd name="T19" fmla="*/ 13 h 54"/>
                <a:gd name="T20" fmla="*/ 52 w 57"/>
                <a:gd name="T21" fmla="*/ 20 h 54"/>
                <a:gd name="T22" fmla="*/ 29 w 57"/>
                <a:gd name="T23" fmla="*/ 53 h 54"/>
                <a:gd name="T24" fmla="*/ 5 w 57"/>
                <a:gd name="T25" fmla="*/ 21 h 54"/>
                <a:gd name="T26" fmla="*/ 30 w 57"/>
                <a:gd name="T27" fmla="*/ 52 h 54"/>
                <a:gd name="T28" fmla="*/ 44 w 57"/>
                <a:gd name="T29" fmla="*/ 14 h 54"/>
                <a:gd name="T30" fmla="*/ 39 w 57"/>
                <a:gd name="T31" fmla="*/ 13 h 54"/>
                <a:gd name="T32" fmla="*/ 33 w 57"/>
                <a:gd name="T33" fmla="*/ 12 h 54"/>
                <a:gd name="T34" fmla="*/ 28 w 57"/>
                <a:gd name="T35" fmla="*/ 13 h 54"/>
                <a:gd name="T36" fmla="*/ 23 w 57"/>
                <a:gd name="T37" fmla="*/ 13 h 54"/>
                <a:gd name="T38" fmla="*/ 19 w 57"/>
                <a:gd name="T39" fmla="*/ 13 h 54"/>
                <a:gd name="T40" fmla="*/ 13 w 57"/>
                <a:gd name="T41" fmla="*/ 17 h 54"/>
                <a:gd name="T42" fmla="*/ 14 w 57"/>
                <a:gd name="T43" fmla="*/ 14 h 54"/>
                <a:gd name="T44" fmla="*/ 6 w 57"/>
                <a:gd name="T45" fmla="*/ 22 h 54"/>
                <a:gd name="T46" fmla="*/ 39 w 57"/>
                <a:gd name="T47" fmla="*/ 10 h 54"/>
                <a:gd name="T48" fmla="*/ 39 w 57"/>
                <a:gd name="T49" fmla="*/ 10 h 54"/>
                <a:gd name="T50" fmla="*/ 37 w 57"/>
                <a:gd name="T51" fmla="*/ 14 h 54"/>
                <a:gd name="T52" fmla="*/ 34 w 57"/>
                <a:gd name="T53" fmla="*/ 8 h 54"/>
                <a:gd name="T54" fmla="*/ 30 w 57"/>
                <a:gd name="T55" fmla="*/ 9 h 54"/>
                <a:gd name="T56" fmla="*/ 34 w 57"/>
                <a:gd name="T57" fmla="*/ 8 h 54"/>
                <a:gd name="T58" fmla="*/ 31 w 57"/>
                <a:gd name="T59" fmla="*/ 14 h 54"/>
                <a:gd name="T60" fmla="*/ 30 w 57"/>
                <a:gd name="T61" fmla="*/ 10 h 54"/>
                <a:gd name="T62" fmla="*/ 25 w 57"/>
                <a:gd name="T63" fmla="*/ 17 h 54"/>
                <a:gd name="T64" fmla="*/ 26 w 57"/>
                <a:gd name="T65" fmla="*/ 10 h 54"/>
                <a:gd name="T66" fmla="*/ 25 w 57"/>
                <a:gd name="T67" fmla="*/ 7 h 54"/>
                <a:gd name="T68" fmla="*/ 26 w 57"/>
                <a:gd name="T69" fmla="*/ 6 h 54"/>
                <a:gd name="T70" fmla="*/ 21 w 57"/>
                <a:gd name="T71" fmla="*/ 11 h 54"/>
                <a:gd name="T72" fmla="*/ 24 w 57"/>
                <a:gd name="T73" fmla="*/ 10 h 54"/>
                <a:gd name="T74" fmla="*/ 15 w 57"/>
                <a:gd name="T75" fmla="*/ 15 h 54"/>
                <a:gd name="T76" fmla="*/ 15 w 57"/>
                <a:gd name="T77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" h="54">
                  <a:moveTo>
                    <a:pt x="5" y="21"/>
                  </a:moveTo>
                  <a:cubicBezTo>
                    <a:pt x="4" y="22"/>
                    <a:pt x="4" y="23"/>
                    <a:pt x="4" y="24"/>
                  </a:cubicBezTo>
                  <a:cubicBezTo>
                    <a:pt x="2" y="24"/>
                    <a:pt x="3" y="22"/>
                    <a:pt x="3" y="21"/>
                  </a:cubicBezTo>
                  <a:cubicBezTo>
                    <a:pt x="4" y="18"/>
                    <a:pt x="7" y="14"/>
                    <a:pt x="10" y="13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2" y="8"/>
                    <a:pt x="14" y="8"/>
                    <a:pt x="16" y="7"/>
                  </a:cubicBezTo>
                  <a:cubicBezTo>
                    <a:pt x="15" y="6"/>
                    <a:pt x="15" y="6"/>
                    <a:pt x="16" y="5"/>
                  </a:cubicBezTo>
                  <a:cubicBezTo>
                    <a:pt x="19" y="4"/>
                    <a:pt x="19" y="6"/>
                    <a:pt x="21" y="6"/>
                  </a:cubicBezTo>
                  <a:cubicBezTo>
                    <a:pt x="25" y="7"/>
                    <a:pt x="26" y="0"/>
                    <a:pt x="28" y="5"/>
                  </a:cubicBezTo>
                  <a:cubicBezTo>
                    <a:pt x="29" y="4"/>
                    <a:pt x="29" y="3"/>
                    <a:pt x="30" y="2"/>
                  </a:cubicBezTo>
                  <a:cubicBezTo>
                    <a:pt x="30" y="1"/>
                    <a:pt x="31" y="2"/>
                    <a:pt x="31" y="2"/>
                  </a:cubicBezTo>
                  <a:cubicBezTo>
                    <a:pt x="32" y="3"/>
                    <a:pt x="31" y="4"/>
                    <a:pt x="31" y="6"/>
                  </a:cubicBezTo>
                  <a:cubicBezTo>
                    <a:pt x="34" y="5"/>
                    <a:pt x="37" y="5"/>
                    <a:pt x="39" y="4"/>
                  </a:cubicBezTo>
                  <a:cubicBezTo>
                    <a:pt x="40" y="5"/>
                    <a:pt x="40" y="6"/>
                    <a:pt x="40" y="6"/>
                  </a:cubicBezTo>
                  <a:cubicBezTo>
                    <a:pt x="41" y="6"/>
                    <a:pt x="42" y="6"/>
                    <a:pt x="44" y="7"/>
                  </a:cubicBezTo>
                  <a:cubicBezTo>
                    <a:pt x="44" y="7"/>
                    <a:pt x="43" y="7"/>
                    <a:pt x="43" y="8"/>
                  </a:cubicBezTo>
                  <a:cubicBezTo>
                    <a:pt x="43" y="8"/>
                    <a:pt x="42" y="8"/>
                    <a:pt x="41" y="8"/>
                  </a:cubicBezTo>
                  <a:cubicBezTo>
                    <a:pt x="43" y="10"/>
                    <a:pt x="49" y="9"/>
                    <a:pt x="48" y="13"/>
                  </a:cubicBezTo>
                  <a:cubicBezTo>
                    <a:pt x="49" y="15"/>
                    <a:pt x="51" y="16"/>
                    <a:pt x="52" y="18"/>
                  </a:cubicBezTo>
                  <a:cubicBezTo>
                    <a:pt x="52" y="19"/>
                    <a:pt x="52" y="19"/>
                    <a:pt x="52" y="20"/>
                  </a:cubicBezTo>
                  <a:cubicBezTo>
                    <a:pt x="57" y="26"/>
                    <a:pt x="56" y="34"/>
                    <a:pt x="53" y="40"/>
                  </a:cubicBezTo>
                  <a:cubicBezTo>
                    <a:pt x="48" y="48"/>
                    <a:pt x="41" y="54"/>
                    <a:pt x="29" y="53"/>
                  </a:cubicBezTo>
                  <a:cubicBezTo>
                    <a:pt x="28" y="53"/>
                    <a:pt x="26" y="53"/>
                    <a:pt x="25" y="53"/>
                  </a:cubicBezTo>
                  <a:cubicBezTo>
                    <a:pt x="12" y="48"/>
                    <a:pt x="0" y="39"/>
                    <a:pt x="5" y="21"/>
                  </a:cubicBezTo>
                  <a:close/>
                  <a:moveTo>
                    <a:pt x="15" y="46"/>
                  </a:moveTo>
                  <a:cubicBezTo>
                    <a:pt x="19" y="49"/>
                    <a:pt x="25" y="52"/>
                    <a:pt x="30" y="52"/>
                  </a:cubicBezTo>
                  <a:cubicBezTo>
                    <a:pt x="43" y="52"/>
                    <a:pt x="53" y="43"/>
                    <a:pt x="54" y="32"/>
                  </a:cubicBezTo>
                  <a:cubicBezTo>
                    <a:pt x="55" y="24"/>
                    <a:pt x="49" y="19"/>
                    <a:pt x="44" y="14"/>
                  </a:cubicBezTo>
                  <a:cubicBezTo>
                    <a:pt x="44" y="15"/>
                    <a:pt x="44" y="15"/>
                    <a:pt x="43" y="15"/>
                  </a:cubicBezTo>
                  <a:cubicBezTo>
                    <a:pt x="41" y="15"/>
                    <a:pt x="40" y="13"/>
                    <a:pt x="39" y="13"/>
                  </a:cubicBezTo>
                  <a:cubicBezTo>
                    <a:pt x="38" y="14"/>
                    <a:pt x="38" y="15"/>
                    <a:pt x="37" y="16"/>
                  </a:cubicBezTo>
                  <a:cubicBezTo>
                    <a:pt x="35" y="15"/>
                    <a:pt x="34" y="14"/>
                    <a:pt x="33" y="12"/>
                  </a:cubicBezTo>
                  <a:cubicBezTo>
                    <a:pt x="33" y="14"/>
                    <a:pt x="32" y="16"/>
                    <a:pt x="31" y="16"/>
                  </a:cubicBezTo>
                  <a:cubicBezTo>
                    <a:pt x="29" y="16"/>
                    <a:pt x="29" y="14"/>
                    <a:pt x="28" y="13"/>
                  </a:cubicBezTo>
                  <a:cubicBezTo>
                    <a:pt x="28" y="15"/>
                    <a:pt x="27" y="17"/>
                    <a:pt x="25" y="19"/>
                  </a:cubicBezTo>
                  <a:cubicBezTo>
                    <a:pt x="23" y="18"/>
                    <a:pt x="24" y="15"/>
                    <a:pt x="23" y="13"/>
                  </a:cubicBezTo>
                  <a:cubicBezTo>
                    <a:pt x="22" y="14"/>
                    <a:pt x="22" y="16"/>
                    <a:pt x="20" y="17"/>
                  </a:cubicBezTo>
                  <a:cubicBezTo>
                    <a:pt x="19" y="16"/>
                    <a:pt x="20" y="14"/>
                    <a:pt x="19" y="13"/>
                  </a:cubicBezTo>
                  <a:cubicBezTo>
                    <a:pt x="17" y="14"/>
                    <a:pt x="16" y="17"/>
                    <a:pt x="14" y="18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5"/>
                    <a:pt x="16" y="14"/>
                    <a:pt x="15" y="12"/>
                  </a:cubicBezTo>
                  <a:cubicBezTo>
                    <a:pt x="14" y="12"/>
                    <a:pt x="15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7"/>
                    <a:pt x="9" y="21"/>
                    <a:pt x="6" y="22"/>
                  </a:cubicBezTo>
                  <a:cubicBezTo>
                    <a:pt x="4" y="33"/>
                    <a:pt x="8" y="42"/>
                    <a:pt x="15" y="46"/>
                  </a:cubicBezTo>
                  <a:close/>
                  <a:moveTo>
                    <a:pt x="39" y="10"/>
                  </a:moveTo>
                  <a:cubicBezTo>
                    <a:pt x="39" y="11"/>
                    <a:pt x="42" y="10"/>
                    <a:pt x="43" y="10"/>
                  </a:cubicBezTo>
                  <a:cubicBezTo>
                    <a:pt x="42" y="10"/>
                    <a:pt x="40" y="10"/>
                    <a:pt x="39" y="10"/>
                  </a:cubicBezTo>
                  <a:close/>
                  <a:moveTo>
                    <a:pt x="34" y="11"/>
                  </a:moveTo>
                  <a:cubicBezTo>
                    <a:pt x="35" y="12"/>
                    <a:pt x="36" y="13"/>
                    <a:pt x="37" y="14"/>
                  </a:cubicBezTo>
                  <a:cubicBezTo>
                    <a:pt x="38" y="12"/>
                    <a:pt x="37" y="11"/>
                    <a:pt x="34" y="11"/>
                  </a:cubicBezTo>
                  <a:close/>
                  <a:moveTo>
                    <a:pt x="34" y="8"/>
                  </a:moveTo>
                  <a:cubicBezTo>
                    <a:pt x="33" y="8"/>
                    <a:pt x="32" y="8"/>
                    <a:pt x="32" y="7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9"/>
                    <a:pt x="34" y="9"/>
                    <a:pt x="35" y="9"/>
                  </a:cubicBezTo>
                  <a:cubicBezTo>
                    <a:pt x="34" y="9"/>
                    <a:pt x="34" y="8"/>
                    <a:pt x="34" y="8"/>
                  </a:cubicBezTo>
                  <a:close/>
                  <a:moveTo>
                    <a:pt x="30" y="10"/>
                  </a:moveTo>
                  <a:cubicBezTo>
                    <a:pt x="30" y="12"/>
                    <a:pt x="30" y="14"/>
                    <a:pt x="31" y="14"/>
                  </a:cubicBezTo>
                  <a:cubicBezTo>
                    <a:pt x="32" y="13"/>
                    <a:pt x="32" y="12"/>
                    <a:pt x="32" y="10"/>
                  </a:cubicBezTo>
                  <a:cubicBezTo>
                    <a:pt x="31" y="11"/>
                    <a:pt x="30" y="10"/>
                    <a:pt x="30" y="10"/>
                  </a:cubicBezTo>
                  <a:close/>
                  <a:moveTo>
                    <a:pt x="26" y="10"/>
                  </a:moveTo>
                  <a:cubicBezTo>
                    <a:pt x="26" y="12"/>
                    <a:pt x="24" y="15"/>
                    <a:pt x="25" y="17"/>
                  </a:cubicBezTo>
                  <a:cubicBezTo>
                    <a:pt x="27" y="15"/>
                    <a:pt x="28" y="13"/>
                    <a:pt x="28" y="11"/>
                  </a:cubicBezTo>
                  <a:cubicBezTo>
                    <a:pt x="27" y="11"/>
                    <a:pt x="27" y="10"/>
                    <a:pt x="26" y="10"/>
                  </a:cubicBezTo>
                  <a:close/>
                  <a:moveTo>
                    <a:pt x="26" y="6"/>
                  </a:moveTo>
                  <a:cubicBezTo>
                    <a:pt x="26" y="6"/>
                    <a:pt x="25" y="7"/>
                    <a:pt x="25" y="7"/>
                  </a:cubicBezTo>
                  <a:cubicBezTo>
                    <a:pt x="26" y="8"/>
                    <a:pt x="26" y="8"/>
                    <a:pt x="27" y="8"/>
                  </a:cubicBezTo>
                  <a:cubicBezTo>
                    <a:pt x="27" y="7"/>
                    <a:pt x="27" y="7"/>
                    <a:pt x="26" y="6"/>
                  </a:cubicBezTo>
                  <a:close/>
                  <a:moveTo>
                    <a:pt x="23" y="10"/>
                  </a:moveTo>
                  <a:cubicBezTo>
                    <a:pt x="23" y="10"/>
                    <a:pt x="22" y="11"/>
                    <a:pt x="21" y="11"/>
                  </a:cubicBezTo>
                  <a:cubicBezTo>
                    <a:pt x="22" y="12"/>
                    <a:pt x="21" y="13"/>
                    <a:pt x="21" y="14"/>
                  </a:cubicBezTo>
                  <a:cubicBezTo>
                    <a:pt x="23" y="13"/>
                    <a:pt x="23" y="11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lose/>
                  <a:moveTo>
                    <a:pt x="15" y="15"/>
                  </a:moveTo>
                  <a:cubicBezTo>
                    <a:pt x="17" y="14"/>
                    <a:pt x="19" y="13"/>
                    <a:pt x="20" y="11"/>
                  </a:cubicBezTo>
                  <a:cubicBezTo>
                    <a:pt x="18" y="11"/>
                    <a:pt x="17" y="14"/>
                    <a:pt x="15" y="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1" name="Freeform 332"/>
            <p:cNvSpPr>
              <a:spLocks/>
            </p:cNvSpPr>
            <p:nvPr/>
          </p:nvSpPr>
          <p:spPr bwMode="auto">
            <a:xfrm>
              <a:off x="4456757" y="1401478"/>
              <a:ext cx="46482" cy="46482"/>
            </a:xfrm>
            <a:custGeom>
              <a:avLst/>
              <a:gdLst>
                <a:gd name="T0" fmla="*/ 11 w 17"/>
                <a:gd name="T1" fmla="*/ 7 h 17"/>
                <a:gd name="T2" fmla="*/ 12 w 17"/>
                <a:gd name="T3" fmla="*/ 0 h 17"/>
                <a:gd name="T4" fmla="*/ 15 w 17"/>
                <a:gd name="T5" fmla="*/ 1 h 17"/>
                <a:gd name="T6" fmla="*/ 12 w 17"/>
                <a:gd name="T7" fmla="*/ 13 h 17"/>
                <a:gd name="T8" fmla="*/ 5 w 17"/>
                <a:gd name="T9" fmla="*/ 11 h 17"/>
                <a:gd name="T10" fmla="*/ 7 w 17"/>
                <a:gd name="T11" fmla="*/ 12 h 17"/>
                <a:gd name="T12" fmla="*/ 8 w 17"/>
                <a:gd name="T13" fmla="*/ 13 h 17"/>
                <a:gd name="T14" fmla="*/ 0 w 17"/>
                <a:gd name="T15" fmla="*/ 7 h 17"/>
                <a:gd name="T16" fmla="*/ 11 w 17"/>
                <a:gd name="T1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1" y="7"/>
                  </a:moveTo>
                  <a:cubicBezTo>
                    <a:pt x="12" y="5"/>
                    <a:pt x="10" y="3"/>
                    <a:pt x="12" y="0"/>
                  </a:cubicBezTo>
                  <a:cubicBezTo>
                    <a:pt x="13" y="0"/>
                    <a:pt x="14" y="1"/>
                    <a:pt x="15" y="1"/>
                  </a:cubicBezTo>
                  <a:cubicBezTo>
                    <a:pt x="13" y="5"/>
                    <a:pt x="17" y="10"/>
                    <a:pt x="12" y="13"/>
                  </a:cubicBezTo>
                  <a:cubicBezTo>
                    <a:pt x="10" y="9"/>
                    <a:pt x="1" y="3"/>
                    <a:pt x="5" y="11"/>
                  </a:cubicBezTo>
                  <a:cubicBezTo>
                    <a:pt x="6" y="12"/>
                    <a:pt x="7" y="11"/>
                    <a:pt x="7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4" y="17"/>
                    <a:pt x="1" y="10"/>
                    <a:pt x="0" y="7"/>
                  </a:cubicBezTo>
                  <a:cubicBezTo>
                    <a:pt x="1" y="1"/>
                    <a:pt x="8" y="4"/>
                    <a:pt x="11" y="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2" name="Freeform 333"/>
            <p:cNvSpPr>
              <a:spLocks/>
            </p:cNvSpPr>
            <p:nvPr/>
          </p:nvSpPr>
          <p:spPr bwMode="auto">
            <a:xfrm>
              <a:off x="4483483" y="1425881"/>
              <a:ext cx="82505" cy="82505"/>
            </a:xfrm>
            <a:custGeom>
              <a:avLst/>
              <a:gdLst>
                <a:gd name="T0" fmla="*/ 9 w 30"/>
                <a:gd name="T1" fmla="*/ 6 h 30"/>
                <a:gd name="T2" fmla="*/ 13 w 30"/>
                <a:gd name="T3" fmla="*/ 9 h 30"/>
                <a:gd name="T4" fmla="*/ 12 w 30"/>
                <a:gd name="T5" fmla="*/ 11 h 30"/>
                <a:gd name="T6" fmla="*/ 9 w 30"/>
                <a:gd name="T7" fmla="*/ 10 h 30"/>
                <a:gd name="T8" fmla="*/ 6 w 30"/>
                <a:gd name="T9" fmla="*/ 15 h 30"/>
                <a:gd name="T10" fmla="*/ 22 w 30"/>
                <a:gd name="T11" fmla="*/ 5 h 30"/>
                <a:gd name="T12" fmla="*/ 21 w 30"/>
                <a:gd name="T13" fmla="*/ 2 h 30"/>
                <a:gd name="T14" fmla="*/ 26 w 30"/>
                <a:gd name="T15" fmla="*/ 4 h 30"/>
                <a:gd name="T16" fmla="*/ 27 w 30"/>
                <a:gd name="T17" fmla="*/ 20 h 30"/>
                <a:gd name="T18" fmla="*/ 9 w 30"/>
                <a:gd name="T19" fmla="*/ 25 h 30"/>
                <a:gd name="T20" fmla="*/ 9 w 30"/>
                <a:gd name="T21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0">
                  <a:moveTo>
                    <a:pt x="9" y="6"/>
                  </a:moveTo>
                  <a:cubicBezTo>
                    <a:pt x="10" y="7"/>
                    <a:pt x="12" y="7"/>
                    <a:pt x="13" y="9"/>
                  </a:cubicBezTo>
                  <a:cubicBezTo>
                    <a:pt x="13" y="9"/>
                    <a:pt x="13" y="10"/>
                    <a:pt x="12" y="11"/>
                  </a:cubicBezTo>
                  <a:cubicBezTo>
                    <a:pt x="11" y="11"/>
                    <a:pt x="10" y="11"/>
                    <a:pt x="9" y="10"/>
                  </a:cubicBezTo>
                  <a:cubicBezTo>
                    <a:pt x="7" y="12"/>
                    <a:pt x="7" y="13"/>
                    <a:pt x="6" y="15"/>
                  </a:cubicBezTo>
                  <a:cubicBezTo>
                    <a:pt x="12" y="30"/>
                    <a:pt x="30" y="16"/>
                    <a:pt x="22" y="5"/>
                  </a:cubicBezTo>
                  <a:cubicBezTo>
                    <a:pt x="22" y="5"/>
                    <a:pt x="19" y="3"/>
                    <a:pt x="21" y="2"/>
                  </a:cubicBezTo>
                  <a:cubicBezTo>
                    <a:pt x="22" y="0"/>
                    <a:pt x="25" y="3"/>
                    <a:pt x="26" y="4"/>
                  </a:cubicBezTo>
                  <a:cubicBezTo>
                    <a:pt x="27" y="9"/>
                    <a:pt x="30" y="15"/>
                    <a:pt x="27" y="20"/>
                  </a:cubicBezTo>
                  <a:cubicBezTo>
                    <a:pt x="24" y="26"/>
                    <a:pt x="14" y="29"/>
                    <a:pt x="9" y="25"/>
                  </a:cubicBezTo>
                  <a:cubicBezTo>
                    <a:pt x="1" y="21"/>
                    <a:pt x="0" y="9"/>
                    <a:pt x="9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3" name="Freeform 334"/>
            <p:cNvSpPr>
              <a:spLocks/>
            </p:cNvSpPr>
            <p:nvPr/>
          </p:nvSpPr>
          <p:spPr bwMode="auto">
            <a:xfrm>
              <a:off x="4410274" y="1538599"/>
              <a:ext cx="54616" cy="46482"/>
            </a:xfrm>
            <a:custGeom>
              <a:avLst/>
              <a:gdLst>
                <a:gd name="T0" fmla="*/ 15 w 20"/>
                <a:gd name="T1" fmla="*/ 9 h 17"/>
                <a:gd name="T2" fmla="*/ 20 w 20"/>
                <a:gd name="T3" fmla="*/ 5 h 17"/>
                <a:gd name="T4" fmla="*/ 20 w 20"/>
                <a:gd name="T5" fmla="*/ 15 h 17"/>
                <a:gd name="T6" fmla="*/ 17 w 20"/>
                <a:gd name="T7" fmla="*/ 17 h 17"/>
                <a:gd name="T8" fmla="*/ 6 w 20"/>
                <a:gd name="T9" fmla="*/ 8 h 17"/>
                <a:gd name="T10" fmla="*/ 5 w 20"/>
                <a:gd name="T11" fmla="*/ 15 h 17"/>
                <a:gd name="T12" fmla="*/ 11 w 20"/>
                <a:gd name="T13" fmla="*/ 5 h 17"/>
                <a:gd name="T14" fmla="*/ 15 w 20"/>
                <a:gd name="T1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7">
                  <a:moveTo>
                    <a:pt x="15" y="9"/>
                  </a:moveTo>
                  <a:cubicBezTo>
                    <a:pt x="14" y="6"/>
                    <a:pt x="15" y="0"/>
                    <a:pt x="20" y="5"/>
                  </a:cubicBezTo>
                  <a:cubicBezTo>
                    <a:pt x="18" y="8"/>
                    <a:pt x="20" y="11"/>
                    <a:pt x="20" y="15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4" y="14"/>
                    <a:pt x="10" y="8"/>
                    <a:pt x="6" y="8"/>
                  </a:cubicBezTo>
                  <a:cubicBezTo>
                    <a:pt x="6" y="10"/>
                    <a:pt x="8" y="13"/>
                    <a:pt x="5" y="15"/>
                  </a:cubicBezTo>
                  <a:cubicBezTo>
                    <a:pt x="0" y="11"/>
                    <a:pt x="3" y="1"/>
                    <a:pt x="11" y="5"/>
                  </a:cubicBezTo>
                  <a:cubicBezTo>
                    <a:pt x="12" y="7"/>
                    <a:pt x="14" y="7"/>
                    <a:pt x="15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4" name="Freeform 335"/>
            <p:cNvSpPr>
              <a:spLocks/>
            </p:cNvSpPr>
            <p:nvPr/>
          </p:nvSpPr>
          <p:spPr bwMode="auto">
            <a:xfrm>
              <a:off x="4481159" y="1516521"/>
              <a:ext cx="27889" cy="52292"/>
            </a:xfrm>
            <a:custGeom>
              <a:avLst/>
              <a:gdLst>
                <a:gd name="T0" fmla="*/ 5 w 10"/>
                <a:gd name="T1" fmla="*/ 0 h 19"/>
                <a:gd name="T2" fmla="*/ 7 w 10"/>
                <a:gd name="T3" fmla="*/ 6 h 19"/>
                <a:gd name="T4" fmla="*/ 6 w 10"/>
                <a:gd name="T5" fmla="*/ 19 h 19"/>
                <a:gd name="T6" fmla="*/ 2 w 10"/>
                <a:gd name="T7" fmla="*/ 17 h 19"/>
                <a:gd name="T8" fmla="*/ 5 w 1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9">
                  <a:moveTo>
                    <a:pt x="5" y="0"/>
                  </a:moveTo>
                  <a:cubicBezTo>
                    <a:pt x="7" y="0"/>
                    <a:pt x="10" y="5"/>
                    <a:pt x="7" y="6"/>
                  </a:cubicBezTo>
                  <a:cubicBezTo>
                    <a:pt x="7" y="10"/>
                    <a:pt x="8" y="14"/>
                    <a:pt x="6" y="19"/>
                  </a:cubicBezTo>
                  <a:cubicBezTo>
                    <a:pt x="4" y="19"/>
                    <a:pt x="4" y="18"/>
                    <a:pt x="2" y="17"/>
                  </a:cubicBezTo>
                  <a:cubicBezTo>
                    <a:pt x="6" y="11"/>
                    <a:pt x="0" y="5"/>
                    <a:pt x="5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5" name="Freeform 336"/>
            <p:cNvSpPr>
              <a:spLocks/>
            </p:cNvSpPr>
            <p:nvPr/>
          </p:nvSpPr>
          <p:spPr bwMode="auto">
            <a:xfrm>
              <a:off x="4503239" y="1520007"/>
              <a:ext cx="26727" cy="54616"/>
            </a:xfrm>
            <a:custGeom>
              <a:avLst/>
              <a:gdLst>
                <a:gd name="T0" fmla="*/ 9 w 10"/>
                <a:gd name="T1" fmla="*/ 2 h 20"/>
                <a:gd name="T2" fmla="*/ 6 w 10"/>
                <a:gd name="T3" fmla="*/ 20 h 20"/>
                <a:gd name="T4" fmla="*/ 4 w 10"/>
                <a:gd name="T5" fmla="*/ 16 h 20"/>
                <a:gd name="T6" fmla="*/ 9 w 10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0">
                  <a:moveTo>
                    <a:pt x="9" y="2"/>
                  </a:moveTo>
                  <a:cubicBezTo>
                    <a:pt x="6" y="8"/>
                    <a:pt x="10" y="14"/>
                    <a:pt x="6" y="20"/>
                  </a:cubicBezTo>
                  <a:cubicBezTo>
                    <a:pt x="4" y="19"/>
                    <a:pt x="5" y="17"/>
                    <a:pt x="4" y="16"/>
                  </a:cubicBezTo>
                  <a:cubicBezTo>
                    <a:pt x="6" y="11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6" name="Freeform 337"/>
            <p:cNvSpPr>
              <a:spLocks/>
            </p:cNvSpPr>
            <p:nvPr/>
          </p:nvSpPr>
          <p:spPr bwMode="auto">
            <a:xfrm>
              <a:off x="4448622" y="1673397"/>
              <a:ext cx="73209" cy="70885"/>
            </a:xfrm>
            <a:custGeom>
              <a:avLst/>
              <a:gdLst>
                <a:gd name="T0" fmla="*/ 4 w 27"/>
                <a:gd name="T1" fmla="*/ 11 h 26"/>
                <a:gd name="T2" fmla="*/ 0 w 27"/>
                <a:gd name="T3" fmla="*/ 9 h 26"/>
                <a:gd name="T4" fmla="*/ 12 w 27"/>
                <a:gd name="T5" fmla="*/ 9 h 26"/>
                <a:gd name="T6" fmla="*/ 14 w 27"/>
                <a:gd name="T7" fmla="*/ 1 h 26"/>
                <a:gd name="T8" fmla="*/ 16 w 27"/>
                <a:gd name="T9" fmla="*/ 1 h 26"/>
                <a:gd name="T10" fmla="*/ 17 w 27"/>
                <a:gd name="T11" fmla="*/ 10 h 26"/>
                <a:gd name="T12" fmla="*/ 19 w 27"/>
                <a:gd name="T13" fmla="*/ 6 h 26"/>
                <a:gd name="T14" fmla="*/ 19 w 27"/>
                <a:gd name="T15" fmla="*/ 10 h 26"/>
                <a:gd name="T16" fmla="*/ 27 w 27"/>
                <a:gd name="T17" fmla="*/ 15 h 26"/>
                <a:gd name="T18" fmla="*/ 22 w 27"/>
                <a:gd name="T19" fmla="*/ 16 h 26"/>
                <a:gd name="T20" fmla="*/ 17 w 27"/>
                <a:gd name="T21" fmla="*/ 15 h 26"/>
                <a:gd name="T22" fmla="*/ 13 w 27"/>
                <a:gd name="T23" fmla="*/ 25 h 26"/>
                <a:gd name="T24" fmla="*/ 12 w 27"/>
                <a:gd name="T25" fmla="*/ 25 h 26"/>
                <a:gd name="T26" fmla="*/ 10 w 27"/>
                <a:gd name="T27" fmla="*/ 22 h 26"/>
                <a:gd name="T28" fmla="*/ 12 w 27"/>
                <a:gd name="T29" fmla="*/ 14 h 26"/>
                <a:gd name="T30" fmla="*/ 3 w 27"/>
                <a:gd name="T31" fmla="*/ 12 h 26"/>
                <a:gd name="T32" fmla="*/ 4 w 27"/>
                <a:gd name="T3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6">
                  <a:moveTo>
                    <a:pt x="4" y="11"/>
                  </a:moveTo>
                  <a:cubicBezTo>
                    <a:pt x="4" y="9"/>
                    <a:pt x="1" y="10"/>
                    <a:pt x="0" y="9"/>
                  </a:cubicBezTo>
                  <a:cubicBezTo>
                    <a:pt x="2" y="4"/>
                    <a:pt x="9" y="10"/>
                    <a:pt x="12" y="9"/>
                  </a:cubicBezTo>
                  <a:cubicBezTo>
                    <a:pt x="14" y="6"/>
                    <a:pt x="13" y="4"/>
                    <a:pt x="14" y="1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7" y="4"/>
                    <a:pt x="15" y="7"/>
                    <a:pt x="17" y="10"/>
                  </a:cubicBezTo>
                  <a:cubicBezTo>
                    <a:pt x="18" y="9"/>
                    <a:pt x="17" y="6"/>
                    <a:pt x="19" y="6"/>
                  </a:cubicBezTo>
                  <a:cubicBezTo>
                    <a:pt x="19" y="7"/>
                    <a:pt x="18" y="9"/>
                    <a:pt x="19" y="10"/>
                  </a:cubicBezTo>
                  <a:cubicBezTo>
                    <a:pt x="22" y="11"/>
                    <a:pt x="27" y="10"/>
                    <a:pt x="27" y="15"/>
                  </a:cubicBezTo>
                  <a:cubicBezTo>
                    <a:pt x="26" y="16"/>
                    <a:pt x="24" y="14"/>
                    <a:pt x="22" y="16"/>
                  </a:cubicBezTo>
                  <a:cubicBezTo>
                    <a:pt x="20" y="16"/>
                    <a:pt x="19" y="15"/>
                    <a:pt x="17" y="15"/>
                  </a:cubicBezTo>
                  <a:cubicBezTo>
                    <a:pt x="15" y="19"/>
                    <a:pt x="16" y="22"/>
                    <a:pt x="13" y="25"/>
                  </a:cubicBezTo>
                  <a:cubicBezTo>
                    <a:pt x="13" y="25"/>
                    <a:pt x="12" y="26"/>
                    <a:pt x="12" y="25"/>
                  </a:cubicBezTo>
                  <a:cubicBezTo>
                    <a:pt x="11" y="24"/>
                    <a:pt x="11" y="23"/>
                    <a:pt x="10" y="22"/>
                  </a:cubicBezTo>
                  <a:cubicBezTo>
                    <a:pt x="11" y="19"/>
                    <a:pt x="12" y="17"/>
                    <a:pt x="12" y="14"/>
                  </a:cubicBezTo>
                  <a:cubicBezTo>
                    <a:pt x="9" y="13"/>
                    <a:pt x="6" y="14"/>
                    <a:pt x="3" y="12"/>
                  </a:cubicBezTo>
                  <a:cubicBezTo>
                    <a:pt x="3" y="12"/>
                    <a:pt x="3" y="10"/>
                    <a:pt x="4" y="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7" name="Freeform 338"/>
            <p:cNvSpPr>
              <a:spLocks noEditPoints="1"/>
            </p:cNvSpPr>
            <p:nvPr/>
          </p:nvSpPr>
          <p:spPr bwMode="auto">
            <a:xfrm>
              <a:off x="4392844" y="1582758"/>
              <a:ext cx="146418" cy="87154"/>
            </a:xfrm>
            <a:custGeom>
              <a:avLst/>
              <a:gdLst>
                <a:gd name="T0" fmla="*/ 32 w 53"/>
                <a:gd name="T1" fmla="*/ 15 h 32"/>
                <a:gd name="T2" fmla="*/ 53 w 53"/>
                <a:gd name="T3" fmla="*/ 22 h 32"/>
                <a:gd name="T4" fmla="*/ 48 w 53"/>
                <a:gd name="T5" fmla="*/ 27 h 32"/>
                <a:gd name="T6" fmla="*/ 43 w 53"/>
                <a:gd name="T7" fmla="*/ 32 h 32"/>
                <a:gd name="T8" fmla="*/ 19 w 53"/>
                <a:gd name="T9" fmla="*/ 21 h 32"/>
                <a:gd name="T10" fmla="*/ 12 w 53"/>
                <a:gd name="T11" fmla="*/ 2 h 32"/>
                <a:gd name="T12" fmla="*/ 32 w 53"/>
                <a:gd name="T13" fmla="*/ 15 h 32"/>
                <a:gd name="T14" fmla="*/ 12 w 53"/>
                <a:gd name="T15" fmla="*/ 9 h 32"/>
                <a:gd name="T16" fmla="*/ 14 w 53"/>
                <a:gd name="T17" fmla="*/ 6 h 32"/>
                <a:gd name="T18" fmla="*/ 12 w 53"/>
                <a:gd name="T19" fmla="*/ 9 h 32"/>
                <a:gd name="T20" fmla="*/ 16 w 53"/>
                <a:gd name="T21" fmla="*/ 16 h 32"/>
                <a:gd name="T22" fmla="*/ 11 w 53"/>
                <a:gd name="T23" fmla="*/ 11 h 32"/>
                <a:gd name="T24" fmla="*/ 16 w 53"/>
                <a:gd name="T25" fmla="*/ 16 h 32"/>
                <a:gd name="T26" fmla="*/ 30 w 53"/>
                <a:gd name="T27" fmla="*/ 22 h 32"/>
                <a:gd name="T28" fmla="*/ 15 w 53"/>
                <a:gd name="T29" fmla="*/ 8 h 32"/>
                <a:gd name="T30" fmla="*/ 30 w 53"/>
                <a:gd name="T31" fmla="*/ 22 h 32"/>
                <a:gd name="T32" fmla="*/ 36 w 53"/>
                <a:gd name="T33" fmla="*/ 13 h 32"/>
                <a:gd name="T34" fmla="*/ 46 w 53"/>
                <a:gd name="T35" fmla="*/ 14 h 32"/>
                <a:gd name="T36" fmla="*/ 36 w 53"/>
                <a:gd name="T37" fmla="*/ 13 h 32"/>
                <a:gd name="T38" fmla="*/ 47 w 53"/>
                <a:gd name="T39" fmla="*/ 18 h 32"/>
                <a:gd name="T40" fmla="*/ 39 w 53"/>
                <a:gd name="T41" fmla="*/ 23 h 32"/>
                <a:gd name="T42" fmla="*/ 49 w 53"/>
                <a:gd name="T43" fmla="*/ 20 h 32"/>
                <a:gd name="T44" fmla="*/ 47 w 53"/>
                <a:gd name="T45" fmla="*/ 18 h 32"/>
                <a:gd name="T46" fmla="*/ 37 w 53"/>
                <a:gd name="T47" fmla="*/ 27 h 32"/>
                <a:gd name="T48" fmla="*/ 32 w 53"/>
                <a:gd name="T49" fmla="*/ 25 h 32"/>
                <a:gd name="T50" fmla="*/ 37 w 53"/>
                <a:gd name="T51" fmla="*/ 27 h 32"/>
                <a:gd name="T52" fmla="*/ 46 w 53"/>
                <a:gd name="T53" fmla="*/ 28 h 32"/>
                <a:gd name="T54" fmla="*/ 37 w 53"/>
                <a:gd name="T55" fmla="*/ 28 h 32"/>
                <a:gd name="T56" fmla="*/ 46 w 53"/>
                <a:gd name="T5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" h="32">
                  <a:moveTo>
                    <a:pt x="32" y="15"/>
                  </a:moveTo>
                  <a:cubicBezTo>
                    <a:pt x="37" y="1"/>
                    <a:pt x="52" y="12"/>
                    <a:pt x="53" y="22"/>
                  </a:cubicBezTo>
                  <a:cubicBezTo>
                    <a:pt x="53" y="25"/>
                    <a:pt x="50" y="25"/>
                    <a:pt x="48" y="27"/>
                  </a:cubicBezTo>
                  <a:cubicBezTo>
                    <a:pt x="46" y="29"/>
                    <a:pt x="45" y="32"/>
                    <a:pt x="43" y="32"/>
                  </a:cubicBezTo>
                  <a:cubicBezTo>
                    <a:pt x="36" y="29"/>
                    <a:pt x="27" y="25"/>
                    <a:pt x="19" y="21"/>
                  </a:cubicBezTo>
                  <a:cubicBezTo>
                    <a:pt x="13" y="18"/>
                    <a:pt x="0" y="5"/>
                    <a:pt x="12" y="2"/>
                  </a:cubicBezTo>
                  <a:cubicBezTo>
                    <a:pt x="19" y="0"/>
                    <a:pt x="27" y="11"/>
                    <a:pt x="32" y="15"/>
                  </a:cubicBezTo>
                  <a:close/>
                  <a:moveTo>
                    <a:pt x="12" y="9"/>
                  </a:moveTo>
                  <a:cubicBezTo>
                    <a:pt x="12" y="8"/>
                    <a:pt x="13" y="7"/>
                    <a:pt x="14" y="6"/>
                  </a:cubicBezTo>
                  <a:cubicBezTo>
                    <a:pt x="11" y="4"/>
                    <a:pt x="10" y="8"/>
                    <a:pt x="12" y="9"/>
                  </a:cubicBezTo>
                  <a:close/>
                  <a:moveTo>
                    <a:pt x="16" y="16"/>
                  </a:moveTo>
                  <a:cubicBezTo>
                    <a:pt x="14" y="14"/>
                    <a:pt x="13" y="12"/>
                    <a:pt x="11" y="11"/>
                  </a:cubicBezTo>
                  <a:cubicBezTo>
                    <a:pt x="12" y="12"/>
                    <a:pt x="14" y="16"/>
                    <a:pt x="16" y="16"/>
                  </a:cubicBezTo>
                  <a:close/>
                  <a:moveTo>
                    <a:pt x="30" y="22"/>
                  </a:moveTo>
                  <a:cubicBezTo>
                    <a:pt x="30" y="15"/>
                    <a:pt x="22" y="7"/>
                    <a:pt x="15" y="8"/>
                  </a:cubicBezTo>
                  <a:cubicBezTo>
                    <a:pt x="12" y="14"/>
                    <a:pt x="26" y="21"/>
                    <a:pt x="30" y="22"/>
                  </a:cubicBezTo>
                  <a:close/>
                  <a:moveTo>
                    <a:pt x="36" y="13"/>
                  </a:moveTo>
                  <a:cubicBezTo>
                    <a:pt x="39" y="11"/>
                    <a:pt x="43" y="13"/>
                    <a:pt x="46" y="14"/>
                  </a:cubicBezTo>
                  <a:cubicBezTo>
                    <a:pt x="44" y="11"/>
                    <a:pt x="38" y="10"/>
                    <a:pt x="36" y="13"/>
                  </a:cubicBezTo>
                  <a:close/>
                  <a:moveTo>
                    <a:pt x="47" y="18"/>
                  </a:moveTo>
                  <a:cubicBezTo>
                    <a:pt x="41" y="10"/>
                    <a:pt x="30" y="18"/>
                    <a:pt x="39" y="23"/>
                  </a:cubicBezTo>
                  <a:cubicBezTo>
                    <a:pt x="42" y="25"/>
                    <a:pt x="46" y="23"/>
                    <a:pt x="49" y="20"/>
                  </a:cubicBezTo>
                  <a:cubicBezTo>
                    <a:pt x="48" y="19"/>
                    <a:pt x="48" y="18"/>
                    <a:pt x="47" y="18"/>
                  </a:cubicBezTo>
                  <a:close/>
                  <a:moveTo>
                    <a:pt x="37" y="27"/>
                  </a:moveTo>
                  <a:cubicBezTo>
                    <a:pt x="36" y="26"/>
                    <a:pt x="34" y="25"/>
                    <a:pt x="32" y="25"/>
                  </a:cubicBezTo>
                  <a:cubicBezTo>
                    <a:pt x="34" y="26"/>
                    <a:pt x="35" y="27"/>
                    <a:pt x="37" y="27"/>
                  </a:cubicBezTo>
                  <a:close/>
                  <a:moveTo>
                    <a:pt x="46" y="28"/>
                  </a:moveTo>
                  <a:cubicBezTo>
                    <a:pt x="43" y="27"/>
                    <a:pt x="40" y="27"/>
                    <a:pt x="37" y="28"/>
                  </a:cubicBezTo>
                  <a:cubicBezTo>
                    <a:pt x="40" y="29"/>
                    <a:pt x="43" y="31"/>
                    <a:pt x="46" y="2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8" name="Freeform 339"/>
            <p:cNvSpPr>
              <a:spLocks noEditPoints="1"/>
            </p:cNvSpPr>
            <p:nvPr/>
          </p:nvSpPr>
          <p:spPr bwMode="auto">
            <a:xfrm>
              <a:off x="4388196" y="1717555"/>
              <a:ext cx="56940" cy="48806"/>
            </a:xfrm>
            <a:custGeom>
              <a:avLst/>
              <a:gdLst>
                <a:gd name="T0" fmla="*/ 15 w 21"/>
                <a:gd name="T1" fmla="*/ 9 h 18"/>
                <a:gd name="T2" fmla="*/ 18 w 21"/>
                <a:gd name="T3" fmla="*/ 0 h 18"/>
                <a:gd name="T4" fmla="*/ 19 w 21"/>
                <a:gd name="T5" fmla="*/ 3 h 18"/>
                <a:gd name="T6" fmla="*/ 21 w 21"/>
                <a:gd name="T7" fmla="*/ 3 h 18"/>
                <a:gd name="T8" fmla="*/ 20 w 21"/>
                <a:gd name="T9" fmla="*/ 11 h 18"/>
                <a:gd name="T10" fmla="*/ 18 w 21"/>
                <a:gd name="T11" fmla="*/ 12 h 18"/>
                <a:gd name="T12" fmla="*/ 18 w 21"/>
                <a:gd name="T13" fmla="*/ 15 h 18"/>
                <a:gd name="T14" fmla="*/ 6 w 21"/>
                <a:gd name="T15" fmla="*/ 9 h 18"/>
                <a:gd name="T16" fmla="*/ 10 w 21"/>
                <a:gd name="T17" fmla="*/ 17 h 18"/>
                <a:gd name="T18" fmla="*/ 1 w 21"/>
                <a:gd name="T19" fmla="*/ 6 h 18"/>
                <a:gd name="T20" fmla="*/ 15 w 21"/>
                <a:gd name="T21" fmla="*/ 9 h 18"/>
                <a:gd name="T22" fmla="*/ 4 w 21"/>
                <a:gd name="T23" fmla="*/ 8 h 18"/>
                <a:gd name="T24" fmla="*/ 6 w 21"/>
                <a:gd name="T25" fmla="*/ 7 h 18"/>
                <a:gd name="T26" fmla="*/ 4 w 21"/>
                <a:gd name="T2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18">
                  <a:moveTo>
                    <a:pt x="15" y="9"/>
                  </a:moveTo>
                  <a:cubicBezTo>
                    <a:pt x="17" y="7"/>
                    <a:pt x="16" y="3"/>
                    <a:pt x="18" y="0"/>
                  </a:cubicBezTo>
                  <a:cubicBezTo>
                    <a:pt x="20" y="1"/>
                    <a:pt x="19" y="2"/>
                    <a:pt x="19" y="3"/>
                  </a:cubicBezTo>
                  <a:cubicBezTo>
                    <a:pt x="20" y="4"/>
                    <a:pt x="21" y="2"/>
                    <a:pt x="21" y="3"/>
                  </a:cubicBezTo>
                  <a:cubicBezTo>
                    <a:pt x="20" y="5"/>
                    <a:pt x="19" y="9"/>
                    <a:pt x="20" y="11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3"/>
                    <a:pt x="19" y="14"/>
                    <a:pt x="18" y="15"/>
                  </a:cubicBezTo>
                  <a:cubicBezTo>
                    <a:pt x="14" y="16"/>
                    <a:pt x="10" y="8"/>
                    <a:pt x="6" y="9"/>
                  </a:cubicBezTo>
                  <a:cubicBezTo>
                    <a:pt x="5" y="12"/>
                    <a:pt x="9" y="15"/>
                    <a:pt x="10" y="17"/>
                  </a:cubicBezTo>
                  <a:cubicBezTo>
                    <a:pt x="6" y="18"/>
                    <a:pt x="0" y="10"/>
                    <a:pt x="1" y="6"/>
                  </a:cubicBezTo>
                  <a:cubicBezTo>
                    <a:pt x="3" y="0"/>
                    <a:pt x="11" y="4"/>
                    <a:pt x="15" y="9"/>
                  </a:cubicBezTo>
                  <a:close/>
                  <a:moveTo>
                    <a:pt x="4" y="8"/>
                  </a:moveTo>
                  <a:cubicBezTo>
                    <a:pt x="5" y="8"/>
                    <a:pt x="5" y="7"/>
                    <a:pt x="6" y="7"/>
                  </a:cubicBezTo>
                  <a:cubicBezTo>
                    <a:pt x="5" y="6"/>
                    <a:pt x="3" y="7"/>
                    <a:pt x="4" y="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9" name="Freeform 340"/>
            <p:cNvSpPr>
              <a:spLocks noEditPoints="1"/>
            </p:cNvSpPr>
            <p:nvPr/>
          </p:nvSpPr>
          <p:spPr bwMode="auto">
            <a:xfrm>
              <a:off x="4426543" y="1764037"/>
              <a:ext cx="82505" cy="82505"/>
            </a:xfrm>
            <a:custGeom>
              <a:avLst/>
              <a:gdLst>
                <a:gd name="T0" fmla="*/ 29 w 30"/>
                <a:gd name="T1" fmla="*/ 5 h 30"/>
                <a:gd name="T2" fmla="*/ 30 w 30"/>
                <a:gd name="T3" fmla="*/ 7 h 30"/>
                <a:gd name="T4" fmla="*/ 26 w 30"/>
                <a:gd name="T5" fmla="*/ 9 h 30"/>
                <a:gd name="T6" fmla="*/ 23 w 30"/>
                <a:gd name="T7" fmla="*/ 28 h 30"/>
                <a:gd name="T8" fmla="*/ 8 w 30"/>
                <a:gd name="T9" fmla="*/ 28 h 30"/>
                <a:gd name="T10" fmla="*/ 7 w 30"/>
                <a:gd name="T11" fmla="*/ 24 h 30"/>
                <a:gd name="T12" fmla="*/ 5 w 30"/>
                <a:gd name="T13" fmla="*/ 22 h 30"/>
                <a:gd name="T14" fmla="*/ 6 w 30"/>
                <a:gd name="T15" fmla="*/ 3 h 30"/>
                <a:gd name="T16" fmla="*/ 4 w 30"/>
                <a:gd name="T17" fmla="*/ 2 h 30"/>
                <a:gd name="T18" fmla="*/ 7 w 30"/>
                <a:gd name="T19" fmla="*/ 0 h 30"/>
                <a:gd name="T20" fmla="*/ 21 w 30"/>
                <a:gd name="T21" fmla="*/ 4 h 30"/>
                <a:gd name="T22" fmla="*/ 29 w 30"/>
                <a:gd name="T23" fmla="*/ 5 h 30"/>
                <a:gd name="T24" fmla="*/ 5 w 30"/>
                <a:gd name="T25" fmla="*/ 17 h 30"/>
                <a:gd name="T26" fmla="*/ 13 w 30"/>
                <a:gd name="T27" fmla="*/ 6 h 30"/>
                <a:gd name="T28" fmla="*/ 5 w 30"/>
                <a:gd name="T29" fmla="*/ 17 h 30"/>
                <a:gd name="T30" fmla="*/ 14 w 30"/>
                <a:gd name="T31" fmla="*/ 8 h 30"/>
                <a:gd name="T32" fmla="*/ 10 w 30"/>
                <a:gd name="T33" fmla="*/ 23 h 30"/>
                <a:gd name="T34" fmla="*/ 23 w 30"/>
                <a:gd name="T35" fmla="*/ 17 h 30"/>
                <a:gd name="T36" fmla="*/ 16 w 30"/>
                <a:gd name="T37" fmla="*/ 6 h 30"/>
                <a:gd name="T38" fmla="*/ 14 w 30"/>
                <a:gd name="T39" fmla="*/ 8 h 30"/>
                <a:gd name="T40" fmla="*/ 25 w 30"/>
                <a:gd name="T41" fmla="*/ 13 h 30"/>
                <a:gd name="T42" fmla="*/ 25 w 30"/>
                <a:gd name="T43" fmla="*/ 12 h 30"/>
                <a:gd name="T44" fmla="*/ 21 w 30"/>
                <a:gd name="T45" fmla="*/ 8 h 30"/>
                <a:gd name="T46" fmla="*/ 25 w 30"/>
                <a:gd name="T47" fmla="*/ 13 h 30"/>
                <a:gd name="T48" fmla="*/ 26 w 30"/>
                <a:gd name="T49" fmla="*/ 17 h 30"/>
                <a:gd name="T50" fmla="*/ 27 w 30"/>
                <a:gd name="T51" fmla="*/ 15 h 30"/>
                <a:gd name="T52" fmla="*/ 26 w 30"/>
                <a:gd name="T53" fmla="*/ 16 h 30"/>
                <a:gd name="T54" fmla="*/ 26 w 30"/>
                <a:gd name="T55" fmla="*/ 17 h 30"/>
                <a:gd name="T56" fmla="*/ 23 w 30"/>
                <a:gd name="T57" fmla="*/ 23 h 30"/>
                <a:gd name="T58" fmla="*/ 24 w 30"/>
                <a:gd name="T59" fmla="*/ 21 h 30"/>
                <a:gd name="T60" fmla="*/ 23 w 30"/>
                <a:gd name="T61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" h="30">
                  <a:moveTo>
                    <a:pt x="29" y="5"/>
                  </a:moveTo>
                  <a:cubicBezTo>
                    <a:pt x="29" y="6"/>
                    <a:pt x="30" y="7"/>
                    <a:pt x="30" y="7"/>
                  </a:cubicBezTo>
                  <a:cubicBezTo>
                    <a:pt x="29" y="9"/>
                    <a:pt x="28" y="9"/>
                    <a:pt x="26" y="9"/>
                  </a:cubicBezTo>
                  <a:cubicBezTo>
                    <a:pt x="30" y="15"/>
                    <a:pt x="30" y="23"/>
                    <a:pt x="23" y="28"/>
                  </a:cubicBezTo>
                  <a:cubicBezTo>
                    <a:pt x="20" y="30"/>
                    <a:pt x="11" y="30"/>
                    <a:pt x="8" y="28"/>
                  </a:cubicBezTo>
                  <a:cubicBezTo>
                    <a:pt x="7" y="27"/>
                    <a:pt x="7" y="25"/>
                    <a:pt x="7" y="24"/>
                  </a:cubicBezTo>
                  <a:cubicBezTo>
                    <a:pt x="6" y="23"/>
                    <a:pt x="5" y="23"/>
                    <a:pt x="5" y="22"/>
                  </a:cubicBezTo>
                  <a:cubicBezTo>
                    <a:pt x="0" y="17"/>
                    <a:pt x="1" y="9"/>
                    <a:pt x="6" y="3"/>
                  </a:cubicBezTo>
                  <a:cubicBezTo>
                    <a:pt x="5" y="2"/>
                    <a:pt x="5" y="3"/>
                    <a:pt x="4" y="2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11" y="1"/>
                    <a:pt x="17" y="2"/>
                    <a:pt x="21" y="4"/>
                  </a:cubicBezTo>
                  <a:cubicBezTo>
                    <a:pt x="24" y="6"/>
                    <a:pt x="26" y="6"/>
                    <a:pt x="29" y="5"/>
                  </a:cubicBezTo>
                  <a:close/>
                  <a:moveTo>
                    <a:pt x="5" y="17"/>
                  </a:moveTo>
                  <a:cubicBezTo>
                    <a:pt x="5" y="12"/>
                    <a:pt x="9" y="8"/>
                    <a:pt x="13" y="6"/>
                  </a:cubicBezTo>
                  <a:cubicBezTo>
                    <a:pt x="8" y="4"/>
                    <a:pt x="1" y="12"/>
                    <a:pt x="5" y="17"/>
                  </a:cubicBezTo>
                  <a:close/>
                  <a:moveTo>
                    <a:pt x="14" y="8"/>
                  </a:moveTo>
                  <a:cubicBezTo>
                    <a:pt x="7" y="10"/>
                    <a:pt x="5" y="19"/>
                    <a:pt x="10" y="23"/>
                  </a:cubicBezTo>
                  <a:cubicBezTo>
                    <a:pt x="15" y="26"/>
                    <a:pt x="21" y="23"/>
                    <a:pt x="23" y="17"/>
                  </a:cubicBezTo>
                  <a:cubicBezTo>
                    <a:pt x="22" y="13"/>
                    <a:pt x="20" y="8"/>
                    <a:pt x="16" y="6"/>
                  </a:cubicBezTo>
                  <a:cubicBezTo>
                    <a:pt x="15" y="7"/>
                    <a:pt x="15" y="8"/>
                    <a:pt x="14" y="8"/>
                  </a:cubicBezTo>
                  <a:close/>
                  <a:moveTo>
                    <a:pt x="25" y="13"/>
                  </a:moveTo>
                  <a:cubicBezTo>
                    <a:pt x="25" y="13"/>
                    <a:pt x="25" y="12"/>
                    <a:pt x="25" y="12"/>
                  </a:cubicBezTo>
                  <a:cubicBezTo>
                    <a:pt x="24" y="10"/>
                    <a:pt x="23" y="7"/>
                    <a:pt x="21" y="8"/>
                  </a:cubicBezTo>
                  <a:cubicBezTo>
                    <a:pt x="23" y="10"/>
                    <a:pt x="23" y="11"/>
                    <a:pt x="25" y="13"/>
                  </a:cubicBezTo>
                  <a:close/>
                  <a:moveTo>
                    <a:pt x="26" y="17"/>
                  </a:moveTo>
                  <a:cubicBezTo>
                    <a:pt x="27" y="16"/>
                    <a:pt x="27" y="16"/>
                    <a:pt x="27" y="15"/>
                  </a:cubicBezTo>
                  <a:cubicBezTo>
                    <a:pt x="26" y="16"/>
                    <a:pt x="26" y="15"/>
                    <a:pt x="26" y="16"/>
                  </a:cubicBezTo>
                  <a:cubicBezTo>
                    <a:pt x="26" y="16"/>
                    <a:pt x="26" y="16"/>
                    <a:pt x="26" y="17"/>
                  </a:cubicBezTo>
                  <a:close/>
                  <a:moveTo>
                    <a:pt x="23" y="23"/>
                  </a:moveTo>
                  <a:cubicBezTo>
                    <a:pt x="24" y="23"/>
                    <a:pt x="25" y="22"/>
                    <a:pt x="24" y="21"/>
                  </a:cubicBezTo>
                  <a:cubicBezTo>
                    <a:pt x="24" y="22"/>
                    <a:pt x="23" y="22"/>
                    <a:pt x="23" y="2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0" name="Freeform 25"/>
            <p:cNvSpPr>
              <a:spLocks/>
            </p:cNvSpPr>
            <p:nvPr/>
          </p:nvSpPr>
          <p:spPr bwMode="auto">
            <a:xfrm>
              <a:off x="3428923" y="1224926"/>
              <a:ext cx="457848" cy="233572"/>
            </a:xfrm>
            <a:custGeom>
              <a:avLst/>
              <a:gdLst>
                <a:gd name="T0" fmla="*/ 387 w 394"/>
                <a:gd name="T1" fmla="*/ 0 h 201"/>
                <a:gd name="T2" fmla="*/ 394 w 394"/>
                <a:gd name="T3" fmla="*/ 12 h 201"/>
                <a:gd name="T4" fmla="*/ 283 w 394"/>
                <a:gd name="T5" fmla="*/ 26 h 201"/>
                <a:gd name="T6" fmla="*/ 200 w 394"/>
                <a:gd name="T7" fmla="*/ 99 h 201"/>
                <a:gd name="T8" fmla="*/ 118 w 394"/>
                <a:gd name="T9" fmla="*/ 184 h 201"/>
                <a:gd name="T10" fmla="*/ 0 w 394"/>
                <a:gd name="T11" fmla="*/ 201 h 201"/>
                <a:gd name="T12" fmla="*/ 115 w 394"/>
                <a:gd name="T13" fmla="*/ 179 h 201"/>
                <a:gd name="T14" fmla="*/ 191 w 394"/>
                <a:gd name="T15" fmla="*/ 94 h 201"/>
                <a:gd name="T16" fmla="*/ 274 w 394"/>
                <a:gd name="T17" fmla="*/ 2 h 201"/>
                <a:gd name="T18" fmla="*/ 387 w 394"/>
                <a:gd name="T1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4" h="201">
                  <a:moveTo>
                    <a:pt x="387" y="0"/>
                  </a:moveTo>
                  <a:lnTo>
                    <a:pt x="394" y="12"/>
                  </a:lnTo>
                  <a:lnTo>
                    <a:pt x="283" y="26"/>
                  </a:lnTo>
                  <a:lnTo>
                    <a:pt x="200" y="99"/>
                  </a:lnTo>
                  <a:lnTo>
                    <a:pt x="118" y="184"/>
                  </a:lnTo>
                  <a:lnTo>
                    <a:pt x="0" y="201"/>
                  </a:lnTo>
                  <a:lnTo>
                    <a:pt x="115" y="179"/>
                  </a:lnTo>
                  <a:lnTo>
                    <a:pt x="191" y="94"/>
                  </a:lnTo>
                  <a:lnTo>
                    <a:pt x="274" y="2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1" name="Freeform 39"/>
            <p:cNvSpPr>
              <a:spLocks noEditPoints="1"/>
            </p:cNvSpPr>
            <p:nvPr/>
          </p:nvSpPr>
          <p:spPr bwMode="auto">
            <a:xfrm>
              <a:off x="3880961" y="755458"/>
              <a:ext cx="247517" cy="312591"/>
            </a:xfrm>
            <a:custGeom>
              <a:avLst/>
              <a:gdLst>
                <a:gd name="T0" fmla="*/ 42 w 90"/>
                <a:gd name="T1" fmla="*/ 2 h 114"/>
                <a:gd name="T2" fmla="*/ 60 w 90"/>
                <a:gd name="T3" fmla="*/ 6 h 114"/>
                <a:gd name="T4" fmla="*/ 79 w 90"/>
                <a:gd name="T5" fmla="*/ 1 h 114"/>
                <a:gd name="T6" fmla="*/ 86 w 90"/>
                <a:gd name="T7" fmla="*/ 9 h 114"/>
                <a:gd name="T8" fmla="*/ 63 w 90"/>
                <a:gd name="T9" fmla="*/ 14 h 114"/>
                <a:gd name="T10" fmla="*/ 62 w 90"/>
                <a:gd name="T11" fmla="*/ 16 h 114"/>
                <a:gd name="T12" fmla="*/ 67 w 90"/>
                <a:gd name="T13" fmla="*/ 51 h 114"/>
                <a:gd name="T14" fmla="*/ 81 w 90"/>
                <a:gd name="T15" fmla="*/ 31 h 114"/>
                <a:gd name="T16" fmla="*/ 88 w 90"/>
                <a:gd name="T17" fmla="*/ 30 h 114"/>
                <a:gd name="T18" fmla="*/ 79 w 90"/>
                <a:gd name="T19" fmla="*/ 38 h 114"/>
                <a:gd name="T20" fmla="*/ 50 w 90"/>
                <a:gd name="T21" fmla="*/ 48 h 114"/>
                <a:gd name="T22" fmla="*/ 65 w 90"/>
                <a:gd name="T23" fmla="*/ 80 h 114"/>
                <a:gd name="T24" fmla="*/ 63 w 90"/>
                <a:gd name="T25" fmla="*/ 105 h 114"/>
                <a:gd name="T26" fmla="*/ 63 w 90"/>
                <a:gd name="T27" fmla="*/ 109 h 114"/>
                <a:gd name="T28" fmla="*/ 47 w 90"/>
                <a:gd name="T29" fmla="*/ 83 h 114"/>
                <a:gd name="T30" fmla="*/ 48 w 90"/>
                <a:gd name="T31" fmla="*/ 107 h 114"/>
                <a:gd name="T32" fmla="*/ 45 w 90"/>
                <a:gd name="T33" fmla="*/ 109 h 114"/>
                <a:gd name="T34" fmla="*/ 45 w 90"/>
                <a:gd name="T35" fmla="*/ 105 h 114"/>
                <a:gd name="T36" fmla="*/ 44 w 90"/>
                <a:gd name="T37" fmla="*/ 83 h 114"/>
                <a:gd name="T38" fmla="*/ 41 w 90"/>
                <a:gd name="T39" fmla="*/ 63 h 114"/>
                <a:gd name="T40" fmla="*/ 16 w 90"/>
                <a:gd name="T41" fmla="*/ 49 h 114"/>
                <a:gd name="T42" fmla="*/ 24 w 90"/>
                <a:gd name="T43" fmla="*/ 53 h 114"/>
                <a:gd name="T44" fmla="*/ 43 w 90"/>
                <a:gd name="T45" fmla="*/ 42 h 114"/>
                <a:gd name="T46" fmla="*/ 27 w 90"/>
                <a:gd name="T47" fmla="*/ 11 h 114"/>
                <a:gd name="T48" fmla="*/ 12 w 90"/>
                <a:gd name="T49" fmla="*/ 23 h 114"/>
                <a:gd name="T50" fmla="*/ 7 w 90"/>
                <a:gd name="T51" fmla="*/ 21 h 114"/>
                <a:gd name="T52" fmla="*/ 6 w 90"/>
                <a:gd name="T53" fmla="*/ 27 h 114"/>
                <a:gd name="T54" fmla="*/ 8 w 90"/>
                <a:gd name="T55" fmla="*/ 13 h 114"/>
                <a:gd name="T56" fmla="*/ 41 w 90"/>
                <a:gd name="T57" fmla="*/ 0 h 114"/>
                <a:gd name="T58" fmla="*/ 41 w 90"/>
                <a:gd name="T59" fmla="*/ 3 h 114"/>
                <a:gd name="T60" fmla="*/ 66 w 90"/>
                <a:gd name="T61" fmla="*/ 5 h 114"/>
                <a:gd name="T62" fmla="*/ 84 w 90"/>
                <a:gd name="T63" fmla="*/ 5 h 114"/>
                <a:gd name="T64" fmla="*/ 9 w 90"/>
                <a:gd name="T65" fmla="*/ 12 h 114"/>
                <a:gd name="T66" fmla="*/ 24 w 90"/>
                <a:gd name="T67" fmla="*/ 6 h 114"/>
                <a:gd name="T68" fmla="*/ 38 w 90"/>
                <a:gd name="T69" fmla="*/ 9 h 114"/>
                <a:gd name="T70" fmla="*/ 40 w 90"/>
                <a:gd name="T71" fmla="*/ 6 h 114"/>
                <a:gd name="T72" fmla="*/ 32 w 90"/>
                <a:gd name="T73" fmla="*/ 9 h 114"/>
                <a:gd name="T74" fmla="*/ 29 w 90"/>
                <a:gd name="T75" fmla="*/ 13 h 114"/>
                <a:gd name="T76" fmla="*/ 28 w 90"/>
                <a:gd name="T77" fmla="*/ 28 h 114"/>
                <a:gd name="T78" fmla="*/ 48 w 90"/>
                <a:gd name="T79" fmla="*/ 39 h 114"/>
                <a:gd name="T80" fmla="*/ 49 w 90"/>
                <a:gd name="T81" fmla="*/ 8 h 114"/>
                <a:gd name="T82" fmla="*/ 44 w 90"/>
                <a:gd name="T83" fmla="*/ 10 h 114"/>
                <a:gd name="T84" fmla="*/ 40 w 90"/>
                <a:gd name="T85" fmla="*/ 8 h 114"/>
                <a:gd name="T86" fmla="*/ 35 w 90"/>
                <a:gd name="T87" fmla="*/ 7 h 114"/>
                <a:gd name="T88" fmla="*/ 62 w 90"/>
                <a:gd name="T89" fmla="*/ 9 h 114"/>
                <a:gd name="T90" fmla="*/ 76 w 90"/>
                <a:gd name="T91" fmla="*/ 9 h 114"/>
                <a:gd name="T92" fmla="*/ 46 w 90"/>
                <a:gd name="T93" fmla="*/ 8 h 114"/>
                <a:gd name="T94" fmla="*/ 46 w 90"/>
                <a:gd name="T95" fmla="*/ 7 h 114"/>
                <a:gd name="T96" fmla="*/ 87 w 90"/>
                <a:gd name="T97" fmla="*/ 32 h 114"/>
                <a:gd name="T98" fmla="*/ 87 w 90"/>
                <a:gd name="T99" fmla="*/ 32 h 114"/>
                <a:gd name="T100" fmla="*/ 10 w 90"/>
                <a:gd name="T101" fmla="*/ 41 h 114"/>
                <a:gd name="T102" fmla="*/ 40 w 90"/>
                <a:gd name="T103" fmla="*/ 75 h 114"/>
                <a:gd name="T104" fmla="*/ 39 w 90"/>
                <a:gd name="T105" fmla="*/ 79 h 114"/>
                <a:gd name="T106" fmla="*/ 62 w 90"/>
                <a:gd name="T107" fmla="*/ 78 h 114"/>
                <a:gd name="T108" fmla="*/ 40 w 90"/>
                <a:gd name="T109" fmla="*/ 75 h 114"/>
                <a:gd name="T110" fmla="*/ 65 w 90"/>
                <a:gd name="T111" fmla="*/ 106 h 114"/>
                <a:gd name="T112" fmla="*/ 38 w 90"/>
                <a:gd name="T113" fmla="*/ 110 h 114"/>
                <a:gd name="T114" fmla="*/ 38 w 90"/>
                <a:gd name="T115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0" h="114">
                  <a:moveTo>
                    <a:pt x="41" y="0"/>
                  </a:moveTo>
                  <a:cubicBezTo>
                    <a:pt x="42" y="0"/>
                    <a:pt x="41" y="2"/>
                    <a:pt x="42" y="2"/>
                  </a:cubicBezTo>
                  <a:cubicBezTo>
                    <a:pt x="46" y="4"/>
                    <a:pt x="50" y="6"/>
                    <a:pt x="55" y="9"/>
                  </a:cubicBezTo>
                  <a:cubicBezTo>
                    <a:pt x="54" y="6"/>
                    <a:pt x="57" y="7"/>
                    <a:pt x="60" y="6"/>
                  </a:cubicBezTo>
                  <a:cubicBezTo>
                    <a:pt x="61" y="6"/>
                    <a:pt x="61" y="5"/>
                    <a:pt x="62" y="4"/>
                  </a:cubicBezTo>
                  <a:cubicBezTo>
                    <a:pt x="65" y="2"/>
                    <a:pt x="73" y="0"/>
                    <a:pt x="79" y="1"/>
                  </a:cubicBezTo>
                  <a:cubicBezTo>
                    <a:pt x="84" y="2"/>
                    <a:pt x="89" y="5"/>
                    <a:pt x="83" y="8"/>
                  </a:cubicBezTo>
                  <a:cubicBezTo>
                    <a:pt x="84" y="10"/>
                    <a:pt x="85" y="9"/>
                    <a:pt x="86" y="9"/>
                  </a:cubicBezTo>
                  <a:cubicBezTo>
                    <a:pt x="87" y="11"/>
                    <a:pt x="89" y="12"/>
                    <a:pt x="88" y="14"/>
                  </a:cubicBezTo>
                  <a:cubicBezTo>
                    <a:pt x="83" y="11"/>
                    <a:pt x="69" y="10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9" y="13"/>
                    <a:pt x="61" y="15"/>
                    <a:pt x="62" y="16"/>
                  </a:cubicBezTo>
                  <a:cubicBezTo>
                    <a:pt x="67" y="29"/>
                    <a:pt x="60" y="40"/>
                    <a:pt x="49" y="42"/>
                  </a:cubicBezTo>
                  <a:cubicBezTo>
                    <a:pt x="52" y="46"/>
                    <a:pt x="61" y="55"/>
                    <a:pt x="67" y="51"/>
                  </a:cubicBezTo>
                  <a:cubicBezTo>
                    <a:pt x="71" y="49"/>
                    <a:pt x="74" y="41"/>
                    <a:pt x="77" y="36"/>
                  </a:cubicBezTo>
                  <a:cubicBezTo>
                    <a:pt x="79" y="34"/>
                    <a:pt x="80" y="33"/>
                    <a:pt x="81" y="31"/>
                  </a:cubicBezTo>
                  <a:cubicBezTo>
                    <a:pt x="82" y="30"/>
                    <a:pt x="84" y="29"/>
                    <a:pt x="86" y="29"/>
                  </a:cubicBezTo>
                  <a:cubicBezTo>
                    <a:pt x="87" y="29"/>
                    <a:pt x="88" y="30"/>
                    <a:pt x="88" y="30"/>
                  </a:cubicBezTo>
                  <a:cubicBezTo>
                    <a:pt x="90" y="35"/>
                    <a:pt x="86" y="37"/>
                    <a:pt x="84" y="39"/>
                  </a:cubicBezTo>
                  <a:cubicBezTo>
                    <a:pt x="82" y="39"/>
                    <a:pt x="80" y="39"/>
                    <a:pt x="79" y="38"/>
                  </a:cubicBezTo>
                  <a:cubicBezTo>
                    <a:pt x="75" y="42"/>
                    <a:pt x="72" y="48"/>
                    <a:pt x="69" y="52"/>
                  </a:cubicBezTo>
                  <a:cubicBezTo>
                    <a:pt x="65" y="58"/>
                    <a:pt x="55" y="51"/>
                    <a:pt x="50" y="48"/>
                  </a:cubicBezTo>
                  <a:cubicBezTo>
                    <a:pt x="53" y="57"/>
                    <a:pt x="59" y="66"/>
                    <a:pt x="63" y="75"/>
                  </a:cubicBezTo>
                  <a:cubicBezTo>
                    <a:pt x="64" y="76"/>
                    <a:pt x="66" y="78"/>
                    <a:pt x="65" y="80"/>
                  </a:cubicBezTo>
                  <a:cubicBezTo>
                    <a:pt x="63" y="80"/>
                    <a:pt x="61" y="81"/>
                    <a:pt x="59" y="81"/>
                  </a:cubicBezTo>
                  <a:cubicBezTo>
                    <a:pt x="59" y="89"/>
                    <a:pt x="61" y="97"/>
                    <a:pt x="63" y="105"/>
                  </a:cubicBezTo>
                  <a:cubicBezTo>
                    <a:pt x="66" y="101"/>
                    <a:pt x="74" y="101"/>
                    <a:pt x="75" y="106"/>
                  </a:cubicBezTo>
                  <a:cubicBezTo>
                    <a:pt x="73" y="112"/>
                    <a:pt x="66" y="108"/>
                    <a:pt x="63" y="109"/>
                  </a:cubicBezTo>
                  <a:cubicBezTo>
                    <a:pt x="57" y="103"/>
                    <a:pt x="59" y="90"/>
                    <a:pt x="55" y="82"/>
                  </a:cubicBezTo>
                  <a:cubicBezTo>
                    <a:pt x="52" y="82"/>
                    <a:pt x="50" y="83"/>
                    <a:pt x="47" y="83"/>
                  </a:cubicBezTo>
                  <a:cubicBezTo>
                    <a:pt x="45" y="90"/>
                    <a:pt x="49" y="99"/>
                    <a:pt x="49" y="106"/>
                  </a:cubicBezTo>
                  <a:cubicBezTo>
                    <a:pt x="49" y="106"/>
                    <a:pt x="48" y="106"/>
                    <a:pt x="48" y="107"/>
                  </a:cubicBezTo>
                  <a:cubicBezTo>
                    <a:pt x="48" y="108"/>
                    <a:pt x="49" y="107"/>
                    <a:pt x="50" y="108"/>
                  </a:cubicBezTo>
                  <a:cubicBezTo>
                    <a:pt x="50" y="111"/>
                    <a:pt x="47" y="110"/>
                    <a:pt x="45" y="109"/>
                  </a:cubicBezTo>
                  <a:cubicBezTo>
                    <a:pt x="42" y="110"/>
                    <a:pt x="38" y="114"/>
                    <a:pt x="34" y="112"/>
                  </a:cubicBezTo>
                  <a:cubicBezTo>
                    <a:pt x="35" y="107"/>
                    <a:pt x="40" y="100"/>
                    <a:pt x="45" y="105"/>
                  </a:cubicBezTo>
                  <a:cubicBezTo>
                    <a:pt x="47" y="102"/>
                    <a:pt x="46" y="97"/>
                    <a:pt x="45" y="93"/>
                  </a:cubicBezTo>
                  <a:cubicBezTo>
                    <a:pt x="45" y="90"/>
                    <a:pt x="44" y="86"/>
                    <a:pt x="44" y="83"/>
                  </a:cubicBezTo>
                  <a:cubicBezTo>
                    <a:pt x="42" y="83"/>
                    <a:pt x="41" y="84"/>
                    <a:pt x="39" y="84"/>
                  </a:cubicBezTo>
                  <a:cubicBezTo>
                    <a:pt x="35" y="78"/>
                    <a:pt x="39" y="69"/>
                    <a:pt x="41" y="63"/>
                  </a:cubicBezTo>
                  <a:cubicBezTo>
                    <a:pt x="42" y="58"/>
                    <a:pt x="41" y="54"/>
                    <a:pt x="42" y="49"/>
                  </a:cubicBezTo>
                  <a:cubicBezTo>
                    <a:pt x="37" y="57"/>
                    <a:pt x="20" y="56"/>
                    <a:pt x="16" y="49"/>
                  </a:cubicBezTo>
                  <a:cubicBezTo>
                    <a:pt x="8" y="54"/>
                    <a:pt x="3" y="41"/>
                    <a:pt x="10" y="39"/>
                  </a:cubicBezTo>
                  <a:cubicBezTo>
                    <a:pt x="16" y="41"/>
                    <a:pt x="18" y="51"/>
                    <a:pt x="24" y="53"/>
                  </a:cubicBezTo>
                  <a:cubicBezTo>
                    <a:pt x="28" y="54"/>
                    <a:pt x="35" y="53"/>
                    <a:pt x="38" y="50"/>
                  </a:cubicBezTo>
                  <a:cubicBezTo>
                    <a:pt x="40" y="48"/>
                    <a:pt x="41" y="45"/>
                    <a:pt x="43" y="42"/>
                  </a:cubicBezTo>
                  <a:cubicBezTo>
                    <a:pt x="34" y="39"/>
                    <a:pt x="26" y="33"/>
                    <a:pt x="24" y="24"/>
                  </a:cubicBezTo>
                  <a:cubicBezTo>
                    <a:pt x="26" y="18"/>
                    <a:pt x="23" y="14"/>
                    <a:pt x="27" y="11"/>
                  </a:cubicBezTo>
                  <a:cubicBezTo>
                    <a:pt x="27" y="11"/>
                    <a:pt x="27" y="10"/>
                    <a:pt x="26" y="9"/>
                  </a:cubicBezTo>
                  <a:cubicBezTo>
                    <a:pt x="19" y="10"/>
                    <a:pt x="5" y="17"/>
                    <a:pt x="12" y="23"/>
                  </a:cubicBezTo>
                  <a:cubicBezTo>
                    <a:pt x="11" y="23"/>
                    <a:pt x="10" y="24"/>
                    <a:pt x="10" y="24"/>
                  </a:cubicBezTo>
                  <a:cubicBezTo>
                    <a:pt x="9" y="23"/>
                    <a:pt x="8" y="22"/>
                    <a:pt x="7" y="21"/>
                  </a:cubicBezTo>
                  <a:cubicBezTo>
                    <a:pt x="6" y="22"/>
                    <a:pt x="5" y="23"/>
                    <a:pt x="5" y="25"/>
                  </a:cubicBezTo>
                  <a:cubicBezTo>
                    <a:pt x="5" y="26"/>
                    <a:pt x="6" y="25"/>
                    <a:pt x="6" y="27"/>
                  </a:cubicBezTo>
                  <a:cubicBezTo>
                    <a:pt x="0" y="26"/>
                    <a:pt x="9" y="17"/>
                    <a:pt x="10" y="14"/>
                  </a:cubicBezTo>
                  <a:cubicBezTo>
                    <a:pt x="10" y="14"/>
                    <a:pt x="8" y="14"/>
                    <a:pt x="8" y="13"/>
                  </a:cubicBezTo>
                  <a:cubicBezTo>
                    <a:pt x="9" y="5"/>
                    <a:pt x="23" y="1"/>
                    <a:pt x="30" y="7"/>
                  </a:cubicBezTo>
                  <a:cubicBezTo>
                    <a:pt x="35" y="6"/>
                    <a:pt x="38" y="3"/>
                    <a:pt x="41" y="0"/>
                  </a:cubicBezTo>
                  <a:close/>
                  <a:moveTo>
                    <a:pt x="40" y="3"/>
                  </a:moveTo>
                  <a:cubicBezTo>
                    <a:pt x="40" y="5"/>
                    <a:pt x="42" y="3"/>
                    <a:pt x="41" y="3"/>
                  </a:cubicBezTo>
                  <a:cubicBezTo>
                    <a:pt x="41" y="3"/>
                    <a:pt x="41" y="3"/>
                    <a:pt x="40" y="3"/>
                  </a:cubicBezTo>
                  <a:close/>
                  <a:moveTo>
                    <a:pt x="66" y="5"/>
                  </a:moveTo>
                  <a:cubicBezTo>
                    <a:pt x="72" y="3"/>
                    <a:pt x="78" y="6"/>
                    <a:pt x="83" y="7"/>
                  </a:cubicBezTo>
                  <a:cubicBezTo>
                    <a:pt x="83" y="7"/>
                    <a:pt x="84" y="6"/>
                    <a:pt x="84" y="5"/>
                  </a:cubicBezTo>
                  <a:cubicBezTo>
                    <a:pt x="79" y="3"/>
                    <a:pt x="70" y="3"/>
                    <a:pt x="66" y="5"/>
                  </a:cubicBezTo>
                  <a:close/>
                  <a:moveTo>
                    <a:pt x="9" y="12"/>
                  </a:moveTo>
                  <a:cubicBezTo>
                    <a:pt x="10" y="12"/>
                    <a:pt x="10" y="13"/>
                    <a:pt x="10" y="13"/>
                  </a:cubicBezTo>
                  <a:cubicBezTo>
                    <a:pt x="14" y="11"/>
                    <a:pt x="19" y="8"/>
                    <a:pt x="24" y="6"/>
                  </a:cubicBezTo>
                  <a:cubicBezTo>
                    <a:pt x="17" y="5"/>
                    <a:pt x="12" y="8"/>
                    <a:pt x="9" y="12"/>
                  </a:cubicBezTo>
                  <a:close/>
                  <a:moveTo>
                    <a:pt x="38" y="9"/>
                  </a:moveTo>
                  <a:cubicBezTo>
                    <a:pt x="38" y="9"/>
                    <a:pt x="38" y="8"/>
                    <a:pt x="39" y="9"/>
                  </a:cubicBezTo>
                  <a:cubicBezTo>
                    <a:pt x="39" y="7"/>
                    <a:pt x="40" y="7"/>
                    <a:pt x="40" y="6"/>
                  </a:cubicBezTo>
                  <a:cubicBezTo>
                    <a:pt x="38" y="6"/>
                    <a:pt x="38" y="7"/>
                    <a:pt x="38" y="9"/>
                  </a:cubicBezTo>
                  <a:close/>
                  <a:moveTo>
                    <a:pt x="32" y="9"/>
                  </a:moveTo>
                  <a:cubicBezTo>
                    <a:pt x="32" y="10"/>
                    <a:pt x="33" y="10"/>
                    <a:pt x="33" y="11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7" y="15"/>
                    <a:pt x="27" y="19"/>
                    <a:pt x="26" y="21"/>
                  </a:cubicBezTo>
                  <a:cubicBezTo>
                    <a:pt x="27" y="24"/>
                    <a:pt x="28" y="26"/>
                    <a:pt x="28" y="28"/>
                  </a:cubicBezTo>
                  <a:cubicBezTo>
                    <a:pt x="28" y="29"/>
                    <a:pt x="29" y="29"/>
                    <a:pt x="29" y="31"/>
                  </a:cubicBezTo>
                  <a:cubicBezTo>
                    <a:pt x="34" y="35"/>
                    <a:pt x="40" y="40"/>
                    <a:pt x="48" y="39"/>
                  </a:cubicBezTo>
                  <a:cubicBezTo>
                    <a:pt x="54" y="39"/>
                    <a:pt x="60" y="34"/>
                    <a:pt x="61" y="28"/>
                  </a:cubicBezTo>
                  <a:cubicBezTo>
                    <a:pt x="63" y="17"/>
                    <a:pt x="56" y="12"/>
                    <a:pt x="49" y="8"/>
                  </a:cubicBezTo>
                  <a:cubicBezTo>
                    <a:pt x="49" y="9"/>
                    <a:pt x="47" y="11"/>
                    <a:pt x="45" y="11"/>
                  </a:cubicBezTo>
                  <a:cubicBezTo>
                    <a:pt x="44" y="11"/>
                    <a:pt x="45" y="10"/>
                    <a:pt x="44" y="10"/>
                  </a:cubicBezTo>
                  <a:cubicBezTo>
                    <a:pt x="43" y="10"/>
                    <a:pt x="43" y="12"/>
                    <a:pt x="42" y="12"/>
                  </a:cubicBezTo>
                  <a:cubicBezTo>
                    <a:pt x="39" y="11"/>
                    <a:pt x="41" y="9"/>
                    <a:pt x="40" y="8"/>
                  </a:cubicBezTo>
                  <a:cubicBezTo>
                    <a:pt x="40" y="9"/>
                    <a:pt x="39" y="11"/>
                    <a:pt x="37" y="12"/>
                  </a:cubicBezTo>
                  <a:cubicBezTo>
                    <a:pt x="35" y="11"/>
                    <a:pt x="35" y="9"/>
                    <a:pt x="35" y="7"/>
                  </a:cubicBezTo>
                  <a:cubicBezTo>
                    <a:pt x="34" y="7"/>
                    <a:pt x="33" y="8"/>
                    <a:pt x="32" y="9"/>
                  </a:cubicBezTo>
                  <a:close/>
                  <a:moveTo>
                    <a:pt x="62" y="9"/>
                  </a:moveTo>
                  <a:cubicBezTo>
                    <a:pt x="62" y="10"/>
                    <a:pt x="61" y="10"/>
                    <a:pt x="61" y="12"/>
                  </a:cubicBezTo>
                  <a:cubicBezTo>
                    <a:pt x="65" y="9"/>
                    <a:pt x="70" y="8"/>
                    <a:pt x="76" y="9"/>
                  </a:cubicBezTo>
                  <a:cubicBezTo>
                    <a:pt x="71" y="5"/>
                    <a:pt x="67" y="9"/>
                    <a:pt x="62" y="9"/>
                  </a:cubicBezTo>
                  <a:close/>
                  <a:moveTo>
                    <a:pt x="46" y="8"/>
                  </a:moveTo>
                  <a:cubicBezTo>
                    <a:pt x="47" y="8"/>
                    <a:pt x="48" y="8"/>
                    <a:pt x="48" y="8"/>
                  </a:cubicBezTo>
                  <a:cubicBezTo>
                    <a:pt x="47" y="8"/>
                    <a:pt x="47" y="7"/>
                    <a:pt x="46" y="7"/>
                  </a:cubicBezTo>
                  <a:cubicBezTo>
                    <a:pt x="46" y="8"/>
                    <a:pt x="46" y="8"/>
                    <a:pt x="46" y="8"/>
                  </a:cubicBezTo>
                  <a:close/>
                  <a:moveTo>
                    <a:pt x="87" y="32"/>
                  </a:moveTo>
                  <a:cubicBezTo>
                    <a:pt x="84" y="31"/>
                    <a:pt x="81" y="33"/>
                    <a:pt x="81" y="36"/>
                  </a:cubicBezTo>
                  <a:cubicBezTo>
                    <a:pt x="85" y="37"/>
                    <a:pt x="86" y="35"/>
                    <a:pt x="87" y="32"/>
                  </a:cubicBezTo>
                  <a:close/>
                  <a:moveTo>
                    <a:pt x="14" y="47"/>
                  </a:moveTo>
                  <a:cubicBezTo>
                    <a:pt x="13" y="45"/>
                    <a:pt x="12" y="43"/>
                    <a:pt x="10" y="41"/>
                  </a:cubicBezTo>
                  <a:cubicBezTo>
                    <a:pt x="8" y="44"/>
                    <a:pt x="10" y="49"/>
                    <a:pt x="14" y="47"/>
                  </a:cubicBezTo>
                  <a:close/>
                  <a:moveTo>
                    <a:pt x="40" y="75"/>
                  </a:moveTo>
                  <a:cubicBezTo>
                    <a:pt x="40" y="75"/>
                    <a:pt x="41" y="75"/>
                    <a:pt x="41" y="76"/>
                  </a:cubicBezTo>
                  <a:cubicBezTo>
                    <a:pt x="41" y="77"/>
                    <a:pt x="40" y="78"/>
                    <a:pt x="39" y="79"/>
                  </a:cubicBezTo>
                  <a:cubicBezTo>
                    <a:pt x="40" y="79"/>
                    <a:pt x="40" y="80"/>
                    <a:pt x="41" y="81"/>
                  </a:cubicBezTo>
                  <a:cubicBezTo>
                    <a:pt x="47" y="81"/>
                    <a:pt x="56" y="80"/>
                    <a:pt x="62" y="78"/>
                  </a:cubicBezTo>
                  <a:cubicBezTo>
                    <a:pt x="57" y="67"/>
                    <a:pt x="51" y="55"/>
                    <a:pt x="45" y="44"/>
                  </a:cubicBezTo>
                  <a:cubicBezTo>
                    <a:pt x="42" y="54"/>
                    <a:pt x="43" y="65"/>
                    <a:pt x="40" y="75"/>
                  </a:cubicBezTo>
                  <a:close/>
                  <a:moveTo>
                    <a:pt x="72" y="106"/>
                  </a:moveTo>
                  <a:cubicBezTo>
                    <a:pt x="72" y="104"/>
                    <a:pt x="66" y="104"/>
                    <a:pt x="65" y="106"/>
                  </a:cubicBezTo>
                  <a:cubicBezTo>
                    <a:pt x="66" y="107"/>
                    <a:pt x="71" y="109"/>
                    <a:pt x="72" y="106"/>
                  </a:cubicBezTo>
                  <a:close/>
                  <a:moveTo>
                    <a:pt x="38" y="110"/>
                  </a:moveTo>
                  <a:cubicBezTo>
                    <a:pt x="41" y="110"/>
                    <a:pt x="42" y="108"/>
                    <a:pt x="44" y="107"/>
                  </a:cubicBezTo>
                  <a:cubicBezTo>
                    <a:pt x="42" y="104"/>
                    <a:pt x="39" y="107"/>
                    <a:pt x="38" y="11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2" name="Freeform 40"/>
            <p:cNvSpPr>
              <a:spLocks/>
            </p:cNvSpPr>
            <p:nvPr/>
          </p:nvSpPr>
          <p:spPr bwMode="auto">
            <a:xfrm>
              <a:off x="3971601" y="791481"/>
              <a:ext cx="19755" cy="18593"/>
            </a:xfrm>
            <a:custGeom>
              <a:avLst/>
              <a:gdLst>
                <a:gd name="T0" fmla="*/ 7 w 7"/>
                <a:gd name="T1" fmla="*/ 4 h 7"/>
                <a:gd name="T2" fmla="*/ 6 w 7"/>
                <a:gd name="T3" fmla="*/ 7 h 7"/>
                <a:gd name="T4" fmla="*/ 7 w 7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5"/>
                    <a:pt x="6" y="6"/>
                    <a:pt x="6" y="7"/>
                  </a:cubicBezTo>
                  <a:cubicBezTo>
                    <a:pt x="0" y="7"/>
                    <a:pt x="5" y="0"/>
                    <a:pt x="7" y="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3" name="Freeform 41"/>
            <p:cNvSpPr>
              <a:spLocks/>
            </p:cNvSpPr>
            <p:nvPr/>
          </p:nvSpPr>
          <p:spPr bwMode="auto">
            <a:xfrm>
              <a:off x="4013434" y="799616"/>
              <a:ext cx="10458" cy="8134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3 h 3"/>
                <a:gd name="T4" fmla="*/ 0 w 4"/>
                <a:gd name="T5" fmla="*/ 1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4" y="1"/>
                    <a:pt x="4" y="2"/>
                    <a:pt x="3" y="3"/>
                  </a:cubicBezTo>
                  <a:cubicBezTo>
                    <a:pt x="2" y="3"/>
                    <a:pt x="0" y="3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" name="Freeform 42"/>
            <p:cNvSpPr>
              <a:spLocks/>
            </p:cNvSpPr>
            <p:nvPr/>
          </p:nvSpPr>
          <p:spPr bwMode="auto">
            <a:xfrm>
              <a:off x="3963466" y="815884"/>
              <a:ext cx="76695" cy="32537"/>
            </a:xfrm>
            <a:custGeom>
              <a:avLst/>
              <a:gdLst>
                <a:gd name="T0" fmla="*/ 28 w 28"/>
                <a:gd name="T1" fmla="*/ 1 h 12"/>
                <a:gd name="T2" fmla="*/ 6 w 28"/>
                <a:gd name="T3" fmla="*/ 8 h 12"/>
                <a:gd name="T4" fmla="*/ 3 w 28"/>
                <a:gd name="T5" fmla="*/ 2 h 12"/>
                <a:gd name="T6" fmla="*/ 25 w 28"/>
                <a:gd name="T7" fmla="*/ 1 h 12"/>
                <a:gd name="T8" fmla="*/ 28 w 28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8" y="1"/>
                  </a:moveTo>
                  <a:cubicBezTo>
                    <a:pt x="26" y="7"/>
                    <a:pt x="14" y="12"/>
                    <a:pt x="6" y="8"/>
                  </a:cubicBezTo>
                  <a:cubicBezTo>
                    <a:pt x="5" y="7"/>
                    <a:pt x="0" y="4"/>
                    <a:pt x="3" y="2"/>
                  </a:cubicBezTo>
                  <a:cubicBezTo>
                    <a:pt x="8" y="9"/>
                    <a:pt x="22" y="9"/>
                    <a:pt x="25" y="1"/>
                  </a:cubicBezTo>
                  <a:cubicBezTo>
                    <a:pt x="26" y="0"/>
                    <a:pt x="27" y="0"/>
                    <a:pt x="28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" name="Freeform 43"/>
            <p:cNvSpPr>
              <a:spLocks noEditPoints="1"/>
            </p:cNvSpPr>
            <p:nvPr/>
          </p:nvSpPr>
          <p:spPr bwMode="auto">
            <a:xfrm>
              <a:off x="5325389" y="1474766"/>
              <a:ext cx="68561" cy="302133"/>
            </a:xfrm>
            <a:custGeom>
              <a:avLst/>
              <a:gdLst>
                <a:gd name="T0" fmla="*/ 14 w 25"/>
                <a:gd name="T1" fmla="*/ 0 h 110"/>
                <a:gd name="T2" fmla="*/ 13 w 25"/>
                <a:gd name="T3" fmla="*/ 58 h 110"/>
                <a:gd name="T4" fmla="*/ 19 w 25"/>
                <a:gd name="T5" fmla="*/ 55 h 110"/>
                <a:gd name="T6" fmla="*/ 19 w 25"/>
                <a:gd name="T7" fmla="*/ 62 h 110"/>
                <a:gd name="T8" fmla="*/ 18 w 25"/>
                <a:gd name="T9" fmla="*/ 59 h 110"/>
                <a:gd name="T10" fmla="*/ 17 w 25"/>
                <a:gd name="T11" fmla="*/ 57 h 110"/>
                <a:gd name="T12" fmla="*/ 12 w 25"/>
                <a:gd name="T13" fmla="*/ 93 h 110"/>
                <a:gd name="T14" fmla="*/ 7 w 25"/>
                <a:gd name="T15" fmla="*/ 90 h 110"/>
                <a:gd name="T16" fmla="*/ 3 w 25"/>
                <a:gd name="T17" fmla="*/ 110 h 110"/>
                <a:gd name="T18" fmla="*/ 1 w 25"/>
                <a:gd name="T19" fmla="*/ 103 h 110"/>
                <a:gd name="T20" fmla="*/ 0 w 25"/>
                <a:gd name="T21" fmla="*/ 75 h 110"/>
                <a:gd name="T22" fmla="*/ 0 w 25"/>
                <a:gd name="T23" fmla="*/ 57 h 110"/>
                <a:gd name="T24" fmla="*/ 6 w 25"/>
                <a:gd name="T25" fmla="*/ 22 h 110"/>
                <a:gd name="T26" fmla="*/ 9 w 25"/>
                <a:gd name="T27" fmla="*/ 13 h 110"/>
                <a:gd name="T28" fmla="*/ 11 w 25"/>
                <a:gd name="T29" fmla="*/ 7 h 110"/>
                <a:gd name="T30" fmla="*/ 13 w 25"/>
                <a:gd name="T31" fmla="*/ 0 h 110"/>
                <a:gd name="T32" fmla="*/ 14 w 25"/>
                <a:gd name="T33" fmla="*/ 0 h 110"/>
                <a:gd name="T34" fmla="*/ 3 w 25"/>
                <a:gd name="T35" fmla="*/ 48 h 110"/>
                <a:gd name="T36" fmla="*/ 12 w 25"/>
                <a:gd name="T37" fmla="*/ 49 h 110"/>
                <a:gd name="T38" fmla="*/ 14 w 25"/>
                <a:gd name="T39" fmla="*/ 15 h 110"/>
                <a:gd name="T40" fmla="*/ 13 w 25"/>
                <a:gd name="T41" fmla="*/ 9 h 110"/>
                <a:gd name="T42" fmla="*/ 12 w 25"/>
                <a:gd name="T43" fmla="*/ 9 h 110"/>
                <a:gd name="T44" fmla="*/ 3 w 25"/>
                <a:gd name="T45" fmla="*/ 48 h 110"/>
                <a:gd name="T46" fmla="*/ 2 w 25"/>
                <a:gd name="T47" fmla="*/ 67 h 110"/>
                <a:gd name="T48" fmla="*/ 1 w 25"/>
                <a:gd name="T49" fmla="*/ 84 h 110"/>
                <a:gd name="T50" fmla="*/ 3 w 25"/>
                <a:gd name="T51" fmla="*/ 103 h 110"/>
                <a:gd name="T52" fmla="*/ 12 w 25"/>
                <a:gd name="T53" fmla="*/ 51 h 110"/>
                <a:gd name="T54" fmla="*/ 3 w 25"/>
                <a:gd name="T55" fmla="*/ 51 h 110"/>
                <a:gd name="T56" fmla="*/ 2 w 25"/>
                <a:gd name="T57" fmla="*/ 50 h 110"/>
                <a:gd name="T58" fmla="*/ 2 w 25"/>
                <a:gd name="T59" fmla="*/ 67 h 110"/>
                <a:gd name="T60" fmla="*/ 8 w 25"/>
                <a:gd name="T61" fmla="*/ 85 h 110"/>
                <a:gd name="T62" fmla="*/ 9 w 25"/>
                <a:gd name="T63" fmla="*/ 86 h 110"/>
                <a:gd name="T64" fmla="*/ 12 w 25"/>
                <a:gd name="T65" fmla="*/ 91 h 110"/>
                <a:gd name="T66" fmla="*/ 14 w 25"/>
                <a:gd name="T67" fmla="*/ 80 h 110"/>
                <a:gd name="T68" fmla="*/ 12 w 25"/>
                <a:gd name="T69" fmla="*/ 65 h 110"/>
                <a:gd name="T70" fmla="*/ 8 w 25"/>
                <a:gd name="T71" fmla="*/ 8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10">
                  <a:moveTo>
                    <a:pt x="14" y="0"/>
                  </a:moveTo>
                  <a:cubicBezTo>
                    <a:pt x="15" y="18"/>
                    <a:pt x="16" y="40"/>
                    <a:pt x="13" y="58"/>
                  </a:cubicBezTo>
                  <a:cubicBezTo>
                    <a:pt x="14" y="57"/>
                    <a:pt x="15" y="55"/>
                    <a:pt x="19" y="55"/>
                  </a:cubicBezTo>
                  <a:cubicBezTo>
                    <a:pt x="20" y="56"/>
                    <a:pt x="20" y="59"/>
                    <a:pt x="19" y="62"/>
                  </a:cubicBezTo>
                  <a:cubicBezTo>
                    <a:pt x="17" y="63"/>
                    <a:pt x="15" y="59"/>
                    <a:pt x="18" y="59"/>
                  </a:cubicBezTo>
                  <a:cubicBezTo>
                    <a:pt x="18" y="58"/>
                    <a:pt x="18" y="57"/>
                    <a:pt x="17" y="57"/>
                  </a:cubicBezTo>
                  <a:cubicBezTo>
                    <a:pt x="8" y="67"/>
                    <a:pt x="25" y="85"/>
                    <a:pt x="12" y="93"/>
                  </a:cubicBezTo>
                  <a:cubicBezTo>
                    <a:pt x="10" y="93"/>
                    <a:pt x="8" y="92"/>
                    <a:pt x="7" y="90"/>
                  </a:cubicBezTo>
                  <a:cubicBezTo>
                    <a:pt x="5" y="97"/>
                    <a:pt x="4" y="104"/>
                    <a:pt x="3" y="110"/>
                  </a:cubicBezTo>
                  <a:cubicBezTo>
                    <a:pt x="0" y="109"/>
                    <a:pt x="1" y="106"/>
                    <a:pt x="1" y="103"/>
                  </a:cubicBezTo>
                  <a:cubicBezTo>
                    <a:pt x="0" y="95"/>
                    <a:pt x="0" y="85"/>
                    <a:pt x="0" y="75"/>
                  </a:cubicBezTo>
                  <a:cubicBezTo>
                    <a:pt x="1" y="69"/>
                    <a:pt x="0" y="63"/>
                    <a:pt x="0" y="57"/>
                  </a:cubicBezTo>
                  <a:cubicBezTo>
                    <a:pt x="1" y="46"/>
                    <a:pt x="3" y="34"/>
                    <a:pt x="6" y="22"/>
                  </a:cubicBezTo>
                  <a:cubicBezTo>
                    <a:pt x="7" y="19"/>
                    <a:pt x="8" y="16"/>
                    <a:pt x="9" y="13"/>
                  </a:cubicBezTo>
                  <a:cubicBezTo>
                    <a:pt x="10" y="11"/>
                    <a:pt x="11" y="9"/>
                    <a:pt x="11" y="7"/>
                  </a:cubicBezTo>
                  <a:cubicBezTo>
                    <a:pt x="12" y="4"/>
                    <a:pt x="12" y="2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lose/>
                  <a:moveTo>
                    <a:pt x="3" y="48"/>
                  </a:moveTo>
                  <a:cubicBezTo>
                    <a:pt x="6" y="49"/>
                    <a:pt x="10" y="49"/>
                    <a:pt x="12" y="49"/>
                  </a:cubicBezTo>
                  <a:cubicBezTo>
                    <a:pt x="14" y="37"/>
                    <a:pt x="13" y="26"/>
                    <a:pt x="14" y="15"/>
                  </a:cubicBezTo>
                  <a:cubicBezTo>
                    <a:pt x="13" y="13"/>
                    <a:pt x="13" y="11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7" y="21"/>
                    <a:pt x="4" y="36"/>
                    <a:pt x="3" y="48"/>
                  </a:cubicBezTo>
                  <a:close/>
                  <a:moveTo>
                    <a:pt x="2" y="67"/>
                  </a:moveTo>
                  <a:cubicBezTo>
                    <a:pt x="1" y="72"/>
                    <a:pt x="2" y="78"/>
                    <a:pt x="1" y="84"/>
                  </a:cubicBezTo>
                  <a:cubicBezTo>
                    <a:pt x="1" y="90"/>
                    <a:pt x="2" y="98"/>
                    <a:pt x="3" y="103"/>
                  </a:cubicBezTo>
                  <a:cubicBezTo>
                    <a:pt x="6" y="87"/>
                    <a:pt x="9" y="70"/>
                    <a:pt x="12" y="51"/>
                  </a:cubicBezTo>
                  <a:cubicBezTo>
                    <a:pt x="9" y="51"/>
                    <a:pt x="6" y="52"/>
                    <a:pt x="3" y="51"/>
                  </a:cubicBezTo>
                  <a:cubicBezTo>
                    <a:pt x="3" y="51"/>
                    <a:pt x="4" y="50"/>
                    <a:pt x="2" y="50"/>
                  </a:cubicBezTo>
                  <a:cubicBezTo>
                    <a:pt x="2" y="56"/>
                    <a:pt x="2" y="62"/>
                    <a:pt x="2" y="67"/>
                  </a:cubicBezTo>
                  <a:close/>
                  <a:moveTo>
                    <a:pt x="8" y="85"/>
                  </a:moveTo>
                  <a:cubicBezTo>
                    <a:pt x="8" y="85"/>
                    <a:pt x="9" y="85"/>
                    <a:pt x="9" y="86"/>
                  </a:cubicBezTo>
                  <a:cubicBezTo>
                    <a:pt x="8" y="89"/>
                    <a:pt x="9" y="91"/>
                    <a:pt x="12" y="91"/>
                  </a:cubicBezTo>
                  <a:cubicBezTo>
                    <a:pt x="16" y="89"/>
                    <a:pt x="14" y="84"/>
                    <a:pt x="14" y="80"/>
                  </a:cubicBezTo>
                  <a:cubicBezTo>
                    <a:pt x="14" y="75"/>
                    <a:pt x="12" y="70"/>
                    <a:pt x="12" y="65"/>
                  </a:cubicBezTo>
                  <a:cubicBezTo>
                    <a:pt x="10" y="72"/>
                    <a:pt x="9" y="78"/>
                    <a:pt x="8" y="8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36" name="组合 635"/>
            <p:cNvGrpSpPr/>
            <p:nvPr/>
          </p:nvGrpSpPr>
          <p:grpSpPr>
            <a:xfrm>
              <a:off x="3475405" y="801940"/>
              <a:ext cx="199873" cy="304457"/>
              <a:chOff x="9677444" y="726930"/>
              <a:chExt cx="199873" cy="304457"/>
            </a:xfrm>
            <a:solidFill>
              <a:srgbClr val="00B050"/>
            </a:solidFill>
          </p:grpSpPr>
          <p:sp>
            <p:nvSpPr>
              <p:cNvPr id="801" name="Freeform 44"/>
              <p:cNvSpPr>
                <a:spLocks noEditPoints="1"/>
              </p:cNvSpPr>
              <p:nvPr/>
            </p:nvSpPr>
            <p:spPr bwMode="auto">
              <a:xfrm>
                <a:off x="9677444" y="726930"/>
                <a:ext cx="194062" cy="244030"/>
              </a:xfrm>
              <a:custGeom>
                <a:avLst/>
                <a:gdLst>
                  <a:gd name="T0" fmla="*/ 59 w 71"/>
                  <a:gd name="T1" fmla="*/ 71 h 89"/>
                  <a:gd name="T2" fmla="*/ 21 w 71"/>
                  <a:gd name="T3" fmla="*/ 87 h 89"/>
                  <a:gd name="T4" fmla="*/ 19 w 71"/>
                  <a:gd name="T5" fmla="*/ 89 h 89"/>
                  <a:gd name="T6" fmla="*/ 10 w 71"/>
                  <a:gd name="T7" fmla="*/ 75 h 89"/>
                  <a:gd name="T8" fmla="*/ 4 w 71"/>
                  <a:gd name="T9" fmla="*/ 55 h 89"/>
                  <a:gd name="T10" fmla="*/ 0 w 71"/>
                  <a:gd name="T11" fmla="*/ 48 h 89"/>
                  <a:gd name="T12" fmla="*/ 17 w 71"/>
                  <a:gd name="T13" fmla="*/ 16 h 89"/>
                  <a:gd name="T14" fmla="*/ 21 w 71"/>
                  <a:gd name="T15" fmla="*/ 16 h 89"/>
                  <a:gd name="T16" fmla="*/ 49 w 71"/>
                  <a:gd name="T17" fmla="*/ 0 h 89"/>
                  <a:gd name="T18" fmla="*/ 51 w 71"/>
                  <a:gd name="T19" fmla="*/ 1 h 89"/>
                  <a:gd name="T20" fmla="*/ 65 w 71"/>
                  <a:gd name="T21" fmla="*/ 29 h 89"/>
                  <a:gd name="T22" fmla="*/ 70 w 71"/>
                  <a:gd name="T23" fmla="*/ 42 h 89"/>
                  <a:gd name="T24" fmla="*/ 63 w 71"/>
                  <a:gd name="T25" fmla="*/ 57 h 89"/>
                  <a:gd name="T26" fmla="*/ 59 w 71"/>
                  <a:gd name="T27" fmla="*/ 71 h 89"/>
                  <a:gd name="T28" fmla="*/ 23 w 71"/>
                  <a:gd name="T29" fmla="*/ 18 h 89"/>
                  <a:gd name="T30" fmla="*/ 23 w 71"/>
                  <a:gd name="T31" fmla="*/ 24 h 89"/>
                  <a:gd name="T32" fmla="*/ 20 w 71"/>
                  <a:gd name="T33" fmla="*/ 21 h 89"/>
                  <a:gd name="T34" fmla="*/ 6 w 71"/>
                  <a:gd name="T35" fmla="*/ 43 h 89"/>
                  <a:gd name="T36" fmla="*/ 36 w 71"/>
                  <a:gd name="T37" fmla="*/ 26 h 89"/>
                  <a:gd name="T38" fmla="*/ 30 w 71"/>
                  <a:gd name="T39" fmla="*/ 23 h 89"/>
                  <a:gd name="T40" fmla="*/ 34 w 71"/>
                  <a:gd name="T41" fmla="*/ 16 h 89"/>
                  <a:gd name="T42" fmla="*/ 36 w 71"/>
                  <a:gd name="T43" fmla="*/ 19 h 89"/>
                  <a:gd name="T44" fmla="*/ 33 w 71"/>
                  <a:gd name="T45" fmla="*/ 20 h 89"/>
                  <a:gd name="T46" fmla="*/ 35 w 71"/>
                  <a:gd name="T47" fmla="*/ 24 h 89"/>
                  <a:gd name="T48" fmla="*/ 38 w 71"/>
                  <a:gd name="T49" fmla="*/ 21 h 89"/>
                  <a:gd name="T50" fmla="*/ 40 w 71"/>
                  <a:gd name="T51" fmla="*/ 22 h 89"/>
                  <a:gd name="T52" fmla="*/ 46 w 71"/>
                  <a:gd name="T53" fmla="*/ 6 h 89"/>
                  <a:gd name="T54" fmla="*/ 23 w 71"/>
                  <a:gd name="T55" fmla="*/ 18 h 89"/>
                  <a:gd name="T56" fmla="*/ 47 w 71"/>
                  <a:gd name="T57" fmla="*/ 12 h 89"/>
                  <a:gd name="T58" fmla="*/ 48 w 71"/>
                  <a:gd name="T59" fmla="*/ 14 h 89"/>
                  <a:gd name="T60" fmla="*/ 46 w 71"/>
                  <a:gd name="T61" fmla="*/ 15 h 89"/>
                  <a:gd name="T62" fmla="*/ 42 w 71"/>
                  <a:gd name="T63" fmla="*/ 32 h 89"/>
                  <a:gd name="T64" fmla="*/ 51 w 71"/>
                  <a:gd name="T65" fmla="*/ 48 h 89"/>
                  <a:gd name="T66" fmla="*/ 67 w 71"/>
                  <a:gd name="T67" fmla="*/ 39 h 89"/>
                  <a:gd name="T68" fmla="*/ 67 w 71"/>
                  <a:gd name="T69" fmla="*/ 39 h 89"/>
                  <a:gd name="T70" fmla="*/ 50 w 71"/>
                  <a:gd name="T71" fmla="*/ 6 h 89"/>
                  <a:gd name="T72" fmla="*/ 47 w 71"/>
                  <a:gd name="T73" fmla="*/ 12 h 89"/>
                  <a:gd name="T74" fmla="*/ 36 w 71"/>
                  <a:gd name="T75" fmla="*/ 26 h 89"/>
                  <a:gd name="T76" fmla="*/ 39 w 71"/>
                  <a:gd name="T77" fmla="*/ 24 h 89"/>
                  <a:gd name="T78" fmla="*/ 36 w 71"/>
                  <a:gd name="T79" fmla="*/ 26 h 89"/>
                  <a:gd name="T80" fmla="*/ 28 w 71"/>
                  <a:gd name="T81" fmla="*/ 34 h 89"/>
                  <a:gd name="T82" fmla="*/ 28 w 71"/>
                  <a:gd name="T83" fmla="*/ 40 h 89"/>
                  <a:gd name="T84" fmla="*/ 25 w 71"/>
                  <a:gd name="T85" fmla="*/ 35 h 89"/>
                  <a:gd name="T86" fmla="*/ 10 w 71"/>
                  <a:gd name="T87" fmla="*/ 45 h 89"/>
                  <a:gd name="T88" fmla="*/ 11 w 71"/>
                  <a:gd name="T89" fmla="*/ 44 h 89"/>
                  <a:gd name="T90" fmla="*/ 9 w 71"/>
                  <a:gd name="T91" fmla="*/ 46 h 89"/>
                  <a:gd name="T92" fmla="*/ 7 w 71"/>
                  <a:gd name="T93" fmla="*/ 46 h 89"/>
                  <a:gd name="T94" fmla="*/ 4 w 71"/>
                  <a:gd name="T95" fmla="*/ 48 h 89"/>
                  <a:gd name="T96" fmla="*/ 18 w 71"/>
                  <a:gd name="T97" fmla="*/ 84 h 89"/>
                  <a:gd name="T98" fmla="*/ 20 w 71"/>
                  <a:gd name="T99" fmla="*/ 82 h 89"/>
                  <a:gd name="T100" fmla="*/ 22 w 71"/>
                  <a:gd name="T101" fmla="*/ 83 h 89"/>
                  <a:gd name="T102" fmla="*/ 55 w 71"/>
                  <a:gd name="T103" fmla="*/ 67 h 89"/>
                  <a:gd name="T104" fmla="*/ 48 w 71"/>
                  <a:gd name="T105" fmla="*/ 53 h 89"/>
                  <a:gd name="T106" fmla="*/ 39 w 71"/>
                  <a:gd name="T107" fmla="*/ 59 h 89"/>
                  <a:gd name="T108" fmla="*/ 37 w 71"/>
                  <a:gd name="T109" fmla="*/ 56 h 89"/>
                  <a:gd name="T110" fmla="*/ 46 w 71"/>
                  <a:gd name="T111" fmla="*/ 51 h 89"/>
                  <a:gd name="T112" fmla="*/ 37 w 71"/>
                  <a:gd name="T113" fmla="*/ 30 h 89"/>
                  <a:gd name="T114" fmla="*/ 28 w 71"/>
                  <a:gd name="T115" fmla="*/ 34 h 89"/>
                  <a:gd name="T116" fmla="*/ 61 w 71"/>
                  <a:gd name="T117" fmla="*/ 45 h 89"/>
                  <a:gd name="T118" fmla="*/ 52 w 71"/>
                  <a:gd name="T119" fmla="*/ 49 h 89"/>
                  <a:gd name="T120" fmla="*/ 57 w 71"/>
                  <a:gd name="T121" fmla="*/ 65 h 89"/>
                  <a:gd name="T122" fmla="*/ 65 w 71"/>
                  <a:gd name="T123" fmla="*/ 42 h 89"/>
                  <a:gd name="T124" fmla="*/ 61 w 71"/>
                  <a:gd name="T125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" h="89">
                    <a:moveTo>
                      <a:pt x="59" y="71"/>
                    </a:moveTo>
                    <a:cubicBezTo>
                      <a:pt x="45" y="75"/>
                      <a:pt x="35" y="83"/>
                      <a:pt x="21" y="87"/>
                    </a:cubicBezTo>
                    <a:cubicBezTo>
                      <a:pt x="20" y="88"/>
                      <a:pt x="20" y="88"/>
                      <a:pt x="19" y="89"/>
                    </a:cubicBezTo>
                    <a:cubicBezTo>
                      <a:pt x="14" y="88"/>
                      <a:pt x="13" y="80"/>
                      <a:pt x="10" y="75"/>
                    </a:cubicBezTo>
                    <a:cubicBezTo>
                      <a:pt x="8" y="69"/>
                      <a:pt x="7" y="61"/>
                      <a:pt x="4" y="55"/>
                    </a:cubicBezTo>
                    <a:cubicBezTo>
                      <a:pt x="3" y="53"/>
                      <a:pt x="1" y="50"/>
                      <a:pt x="0" y="48"/>
                    </a:cubicBezTo>
                    <a:cubicBezTo>
                      <a:pt x="6" y="37"/>
                      <a:pt x="11" y="26"/>
                      <a:pt x="17" y="16"/>
                    </a:cubicBezTo>
                    <a:cubicBezTo>
                      <a:pt x="19" y="16"/>
                      <a:pt x="19" y="15"/>
                      <a:pt x="21" y="16"/>
                    </a:cubicBezTo>
                    <a:cubicBezTo>
                      <a:pt x="31" y="11"/>
                      <a:pt x="41" y="7"/>
                      <a:pt x="49" y="0"/>
                    </a:cubicBezTo>
                    <a:cubicBezTo>
                      <a:pt x="51" y="0"/>
                      <a:pt x="50" y="1"/>
                      <a:pt x="51" y="1"/>
                    </a:cubicBezTo>
                    <a:cubicBezTo>
                      <a:pt x="55" y="12"/>
                      <a:pt x="62" y="18"/>
                      <a:pt x="65" y="29"/>
                    </a:cubicBezTo>
                    <a:cubicBezTo>
                      <a:pt x="67" y="33"/>
                      <a:pt x="71" y="37"/>
                      <a:pt x="70" y="42"/>
                    </a:cubicBezTo>
                    <a:cubicBezTo>
                      <a:pt x="66" y="44"/>
                      <a:pt x="65" y="52"/>
                      <a:pt x="63" y="57"/>
                    </a:cubicBezTo>
                    <a:cubicBezTo>
                      <a:pt x="62" y="61"/>
                      <a:pt x="59" y="66"/>
                      <a:pt x="59" y="71"/>
                    </a:cubicBezTo>
                    <a:close/>
                    <a:moveTo>
                      <a:pt x="23" y="18"/>
                    </a:moveTo>
                    <a:cubicBezTo>
                      <a:pt x="22" y="20"/>
                      <a:pt x="23" y="22"/>
                      <a:pt x="23" y="24"/>
                    </a:cubicBezTo>
                    <a:cubicBezTo>
                      <a:pt x="21" y="24"/>
                      <a:pt x="21" y="22"/>
                      <a:pt x="20" y="21"/>
                    </a:cubicBezTo>
                    <a:cubicBezTo>
                      <a:pt x="14" y="27"/>
                      <a:pt x="9" y="35"/>
                      <a:pt x="6" y="43"/>
                    </a:cubicBezTo>
                    <a:cubicBezTo>
                      <a:pt x="16" y="36"/>
                      <a:pt x="26" y="32"/>
                      <a:pt x="36" y="26"/>
                    </a:cubicBezTo>
                    <a:cubicBezTo>
                      <a:pt x="33" y="27"/>
                      <a:pt x="32" y="25"/>
                      <a:pt x="30" y="23"/>
                    </a:cubicBezTo>
                    <a:cubicBezTo>
                      <a:pt x="30" y="20"/>
                      <a:pt x="30" y="15"/>
                      <a:pt x="34" y="16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20"/>
                      <a:pt x="34" y="20"/>
                      <a:pt x="33" y="20"/>
                    </a:cubicBezTo>
                    <a:cubicBezTo>
                      <a:pt x="32" y="22"/>
                      <a:pt x="34" y="23"/>
                      <a:pt x="35" y="24"/>
                    </a:cubicBezTo>
                    <a:cubicBezTo>
                      <a:pt x="36" y="23"/>
                      <a:pt x="37" y="22"/>
                      <a:pt x="38" y="21"/>
                    </a:cubicBezTo>
                    <a:cubicBezTo>
                      <a:pt x="39" y="21"/>
                      <a:pt x="39" y="22"/>
                      <a:pt x="40" y="22"/>
                    </a:cubicBezTo>
                    <a:cubicBezTo>
                      <a:pt x="42" y="17"/>
                      <a:pt x="44" y="12"/>
                      <a:pt x="46" y="6"/>
                    </a:cubicBezTo>
                    <a:cubicBezTo>
                      <a:pt x="38" y="9"/>
                      <a:pt x="31" y="14"/>
                      <a:pt x="23" y="18"/>
                    </a:cubicBezTo>
                    <a:close/>
                    <a:moveTo>
                      <a:pt x="47" y="12"/>
                    </a:moveTo>
                    <a:cubicBezTo>
                      <a:pt x="47" y="13"/>
                      <a:pt x="48" y="12"/>
                      <a:pt x="48" y="14"/>
                    </a:cubicBezTo>
                    <a:cubicBezTo>
                      <a:pt x="48" y="14"/>
                      <a:pt x="48" y="15"/>
                      <a:pt x="46" y="15"/>
                    </a:cubicBezTo>
                    <a:cubicBezTo>
                      <a:pt x="45" y="21"/>
                      <a:pt x="41" y="25"/>
                      <a:pt x="42" y="32"/>
                    </a:cubicBezTo>
                    <a:cubicBezTo>
                      <a:pt x="44" y="37"/>
                      <a:pt x="48" y="44"/>
                      <a:pt x="51" y="48"/>
                    </a:cubicBezTo>
                    <a:cubicBezTo>
                      <a:pt x="56" y="45"/>
                      <a:pt x="61" y="41"/>
                      <a:pt x="67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3" y="26"/>
                      <a:pt x="57" y="16"/>
                      <a:pt x="50" y="6"/>
                    </a:cubicBezTo>
                    <a:cubicBezTo>
                      <a:pt x="49" y="8"/>
                      <a:pt x="48" y="10"/>
                      <a:pt x="47" y="12"/>
                    </a:cubicBezTo>
                    <a:close/>
                    <a:moveTo>
                      <a:pt x="36" y="26"/>
                    </a:moveTo>
                    <a:cubicBezTo>
                      <a:pt x="37" y="26"/>
                      <a:pt x="38" y="25"/>
                      <a:pt x="39" y="24"/>
                    </a:cubicBezTo>
                    <a:cubicBezTo>
                      <a:pt x="38" y="24"/>
                      <a:pt x="37" y="25"/>
                      <a:pt x="36" y="26"/>
                    </a:cubicBezTo>
                    <a:close/>
                    <a:moveTo>
                      <a:pt x="28" y="34"/>
                    </a:moveTo>
                    <a:cubicBezTo>
                      <a:pt x="28" y="36"/>
                      <a:pt x="31" y="38"/>
                      <a:pt x="28" y="40"/>
                    </a:cubicBezTo>
                    <a:cubicBezTo>
                      <a:pt x="27" y="39"/>
                      <a:pt x="27" y="36"/>
                      <a:pt x="25" y="35"/>
                    </a:cubicBezTo>
                    <a:cubicBezTo>
                      <a:pt x="19" y="37"/>
                      <a:pt x="14" y="41"/>
                      <a:pt x="10" y="45"/>
                    </a:cubicBezTo>
                    <a:cubicBezTo>
                      <a:pt x="10" y="44"/>
                      <a:pt x="10" y="44"/>
                      <a:pt x="11" y="44"/>
                    </a:cubicBezTo>
                    <a:cubicBezTo>
                      <a:pt x="11" y="45"/>
                      <a:pt x="10" y="46"/>
                      <a:pt x="9" y="46"/>
                    </a:cubicBezTo>
                    <a:cubicBezTo>
                      <a:pt x="8" y="46"/>
                      <a:pt x="8" y="46"/>
                      <a:pt x="7" y="46"/>
                    </a:cubicBezTo>
                    <a:cubicBezTo>
                      <a:pt x="6" y="47"/>
                      <a:pt x="5" y="47"/>
                      <a:pt x="4" y="48"/>
                    </a:cubicBezTo>
                    <a:cubicBezTo>
                      <a:pt x="8" y="60"/>
                      <a:pt x="13" y="72"/>
                      <a:pt x="18" y="84"/>
                    </a:cubicBezTo>
                    <a:cubicBezTo>
                      <a:pt x="19" y="84"/>
                      <a:pt x="19" y="82"/>
                      <a:pt x="20" y="82"/>
                    </a:cubicBezTo>
                    <a:cubicBezTo>
                      <a:pt x="21" y="82"/>
                      <a:pt x="21" y="83"/>
                      <a:pt x="22" y="83"/>
                    </a:cubicBezTo>
                    <a:cubicBezTo>
                      <a:pt x="33" y="78"/>
                      <a:pt x="47" y="75"/>
                      <a:pt x="55" y="67"/>
                    </a:cubicBezTo>
                    <a:cubicBezTo>
                      <a:pt x="53" y="62"/>
                      <a:pt x="49" y="58"/>
                      <a:pt x="48" y="53"/>
                    </a:cubicBezTo>
                    <a:cubicBezTo>
                      <a:pt x="44" y="53"/>
                      <a:pt x="41" y="56"/>
                      <a:pt x="39" y="59"/>
                    </a:cubicBezTo>
                    <a:cubicBezTo>
                      <a:pt x="38" y="59"/>
                      <a:pt x="37" y="58"/>
                      <a:pt x="37" y="56"/>
                    </a:cubicBezTo>
                    <a:cubicBezTo>
                      <a:pt x="40" y="54"/>
                      <a:pt x="44" y="53"/>
                      <a:pt x="46" y="51"/>
                    </a:cubicBezTo>
                    <a:cubicBezTo>
                      <a:pt x="44" y="44"/>
                      <a:pt x="39" y="37"/>
                      <a:pt x="37" y="30"/>
                    </a:cubicBezTo>
                    <a:cubicBezTo>
                      <a:pt x="33" y="30"/>
                      <a:pt x="31" y="33"/>
                      <a:pt x="28" y="34"/>
                    </a:cubicBezTo>
                    <a:close/>
                    <a:moveTo>
                      <a:pt x="61" y="45"/>
                    </a:moveTo>
                    <a:cubicBezTo>
                      <a:pt x="58" y="45"/>
                      <a:pt x="55" y="48"/>
                      <a:pt x="52" y="49"/>
                    </a:cubicBezTo>
                    <a:cubicBezTo>
                      <a:pt x="54" y="55"/>
                      <a:pt x="55" y="60"/>
                      <a:pt x="57" y="65"/>
                    </a:cubicBezTo>
                    <a:cubicBezTo>
                      <a:pt x="61" y="57"/>
                      <a:pt x="63" y="50"/>
                      <a:pt x="65" y="42"/>
                    </a:cubicBezTo>
                    <a:cubicBezTo>
                      <a:pt x="63" y="42"/>
                      <a:pt x="63" y="44"/>
                      <a:pt x="6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2" name="Freeform 45"/>
              <p:cNvSpPr>
                <a:spLocks/>
              </p:cNvSpPr>
              <p:nvPr/>
            </p:nvSpPr>
            <p:spPr bwMode="auto">
              <a:xfrm>
                <a:off x="9756464" y="845459"/>
                <a:ext cx="16269" cy="20917"/>
              </a:xfrm>
              <a:custGeom>
                <a:avLst/>
                <a:gdLst>
                  <a:gd name="T0" fmla="*/ 4 w 6"/>
                  <a:gd name="T1" fmla="*/ 8 h 8"/>
                  <a:gd name="T2" fmla="*/ 1 w 6"/>
                  <a:gd name="T3" fmla="*/ 4 h 8"/>
                  <a:gd name="T4" fmla="*/ 4 w 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4" y="8"/>
                    </a:moveTo>
                    <a:cubicBezTo>
                      <a:pt x="3" y="7"/>
                      <a:pt x="1" y="5"/>
                      <a:pt x="1" y="4"/>
                    </a:cubicBezTo>
                    <a:cubicBezTo>
                      <a:pt x="0" y="0"/>
                      <a:pt x="6" y="5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3" name="Freeform 46"/>
              <p:cNvSpPr>
                <a:spLocks/>
              </p:cNvSpPr>
              <p:nvPr/>
            </p:nvSpPr>
            <p:spPr bwMode="auto">
              <a:xfrm>
                <a:off x="9764598" y="872186"/>
                <a:ext cx="11620" cy="8134"/>
              </a:xfrm>
              <a:custGeom>
                <a:avLst/>
                <a:gdLst>
                  <a:gd name="T0" fmla="*/ 3 w 4"/>
                  <a:gd name="T1" fmla="*/ 0 h 3"/>
                  <a:gd name="T2" fmla="*/ 4 w 4"/>
                  <a:gd name="T3" fmla="*/ 2 h 3"/>
                  <a:gd name="T4" fmla="*/ 0 w 4"/>
                  <a:gd name="T5" fmla="*/ 2 h 3"/>
                  <a:gd name="T6" fmla="*/ 1 w 4"/>
                  <a:gd name="T7" fmla="*/ 0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3" y="3"/>
                      <a:pt x="1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4" name="Freeform 47"/>
              <p:cNvSpPr>
                <a:spLocks/>
              </p:cNvSpPr>
              <p:nvPr/>
            </p:nvSpPr>
            <p:spPr bwMode="auto">
              <a:xfrm>
                <a:off x="9768084" y="886130"/>
                <a:ext cx="10458" cy="16269"/>
              </a:xfrm>
              <a:custGeom>
                <a:avLst/>
                <a:gdLst>
                  <a:gd name="T0" fmla="*/ 3 w 4"/>
                  <a:gd name="T1" fmla="*/ 0 h 6"/>
                  <a:gd name="T2" fmla="*/ 0 w 4"/>
                  <a:gd name="T3" fmla="*/ 3 h 6"/>
                  <a:gd name="T4" fmla="*/ 1 w 4"/>
                  <a:gd name="T5" fmla="*/ 0 h 6"/>
                  <a:gd name="T6" fmla="*/ 3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cubicBezTo>
                      <a:pt x="4" y="3"/>
                      <a:pt x="2" y="6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5" name="Freeform 48"/>
              <p:cNvSpPr>
                <a:spLocks/>
              </p:cNvSpPr>
              <p:nvPr/>
            </p:nvSpPr>
            <p:spPr bwMode="auto">
              <a:xfrm>
                <a:off x="9759950" y="896589"/>
                <a:ext cx="10458" cy="13945"/>
              </a:xfrm>
              <a:custGeom>
                <a:avLst/>
                <a:gdLst>
                  <a:gd name="T0" fmla="*/ 3 w 4"/>
                  <a:gd name="T1" fmla="*/ 1 h 5"/>
                  <a:gd name="T2" fmla="*/ 0 w 4"/>
                  <a:gd name="T3" fmla="*/ 5 h 5"/>
                  <a:gd name="T4" fmla="*/ 3 w 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4" y="3"/>
                      <a:pt x="3" y="5"/>
                      <a:pt x="0" y="5"/>
                    </a:cubicBezTo>
                    <a:cubicBezTo>
                      <a:pt x="0" y="3"/>
                      <a:pt x="1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6" name="Freeform 49"/>
              <p:cNvSpPr>
                <a:spLocks/>
              </p:cNvSpPr>
              <p:nvPr/>
            </p:nvSpPr>
            <p:spPr bwMode="auto">
              <a:xfrm>
                <a:off x="9746005" y="910534"/>
                <a:ext cx="13945" cy="16269"/>
              </a:xfrm>
              <a:custGeom>
                <a:avLst/>
                <a:gdLst>
                  <a:gd name="T0" fmla="*/ 5 w 5"/>
                  <a:gd name="T1" fmla="*/ 1 h 6"/>
                  <a:gd name="T2" fmla="*/ 1 w 5"/>
                  <a:gd name="T3" fmla="*/ 6 h 6"/>
                  <a:gd name="T4" fmla="*/ 5 w 5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1"/>
                    </a:moveTo>
                    <a:cubicBezTo>
                      <a:pt x="4" y="3"/>
                      <a:pt x="4" y="5"/>
                      <a:pt x="1" y="6"/>
                    </a:cubicBezTo>
                    <a:cubicBezTo>
                      <a:pt x="0" y="3"/>
                      <a:pt x="3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7" name="Freeform 50"/>
              <p:cNvSpPr>
                <a:spLocks noEditPoints="1"/>
              </p:cNvSpPr>
              <p:nvPr/>
            </p:nvSpPr>
            <p:spPr bwMode="auto">
              <a:xfrm>
                <a:off x="9830835" y="916344"/>
                <a:ext cx="46482" cy="49968"/>
              </a:xfrm>
              <a:custGeom>
                <a:avLst/>
                <a:gdLst>
                  <a:gd name="T0" fmla="*/ 7 w 17"/>
                  <a:gd name="T1" fmla="*/ 7 h 18"/>
                  <a:gd name="T2" fmla="*/ 5 w 17"/>
                  <a:gd name="T3" fmla="*/ 16 h 18"/>
                  <a:gd name="T4" fmla="*/ 0 w 17"/>
                  <a:gd name="T5" fmla="*/ 7 h 18"/>
                  <a:gd name="T6" fmla="*/ 7 w 17"/>
                  <a:gd name="T7" fmla="*/ 7 h 18"/>
                  <a:gd name="T8" fmla="*/ 5 w 17"/>
                  <a:gd name="T9" fmla="*/ 8 h 18"/>
                  <a:gd name="T10" fmla="*/ 4 w 17"/>
                  <a:gd name="T11" fmla="*/ 5 h 18"/>
                  <a:gd name="T12" fmla="*/ 5 w 17"/>
                  <a:gd name="T13" fmla="*/ 8 h 18"/>
                  <a:gd name="T14" fmla="*/ 6 w 17"/>
                  <a:gd name="T15" fmla="*/ 11 h 18"/>
                  <a:gd name="T16" fmla="*/ 7 w 17"/>
                  <a:gd name="T17" fmla="*/ 13 h 18"/>
                  <a:gd name="T18" fmla="*/ 10 w 17"/>
                  <a:gd name="T19" fmla="*/ 13 h 18"/>
                  <a:gd name="T20" fmla="*/ 10 w 17"/>
                  <a:gd name="T21" fmla="*/ 9 h 18"/>
                  <a:gd name="T22" fmla="*/ 6 w 17"/>
                  <a:gd name="T23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8">
                    <a:moveTo>
                      <a:pt x="7" y="7"/>
                    </a:moveTo>
                    <a:cubicBezTo>
                      <a:pt x="17" y="4"/>
                      <a:pt x="13" y="18"/>
                      <a:pt x="5" y="16"/>
                    </a:cubicBezTo>
                    <a:cubicBezTo>
                      <a:pt x="3" y="13"/>
                      <a:pt x="2" y="10"/>
                      <a:pt x="0" y="7"/>
                    </a:cubicBezTo>
                    <a:cubicBezTo>
                      <a:pt x="1" y="2"/>
                      <a:pt x="7" y="0"/>
                      <a:pt x="7" y="7"/>
                    </a:cubicBezTo>
                    <a:close/>
                    <a:moveTo>
                      <a:pt x="5" y="8"/>
                    </a:moveTo>
                    <a:cubicBezTo>
                      <a:pt x="5" y="7"/>
                      <a:pt x="6" y="5"/>
                      <a:pt x="4" y="5"/>
                    </a:cubicBezTo>
                    <a:cubicBezTo>
                      <a:pt x="4" y="6"/>
                      <a:pt x="3" y="8"/>
                      <a:pt x="5" y="8"/>
                    </a:cubicBezTo>
                    <a:close/>
                    <a:moveTo>
                      <a:pt x="6" y="11"/>
                    </a:moveTo>
                    <a:cubicBezTo>
                      <a:pt x="6" y="11"/>
                      <a:pt x="7" y="12"/>
                      <a:pt x="7" y="13"/>
                    </a:cubicBezTo>
                    <a:cubicBezTo>
                      <a:pt x="8" y="13"/>
                      <a:pt x="9" y="13"/>
                      <a:pt x="10" y="13"/>
                    </a:cubicBezTo>
                    <a:cubicBezTo>
                      <a:pt x="10" y="11"/>
                      <a:pt x="11" y="10"/>
                      <a:pt x="10" y="9"/>
                    </a:cubicBezTo>
                    <a:cubicBezTo>
                      <a:pt x="8" y="8"/>
                      <a:pt x="7" y="10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8" name="Freeform 51"/>
              <p:cNvSpPr>
                <a:spLocks/>
              </p:cNvSpPr>
              <p:nvPr/>
            </p:nvSpPr>
            <p:spPr bwMode="auto">
              <a:xfrm>
                <a:off x="9737871" y="930288"/>
                <a:ext cx="10458" cy="16269"/>
              </a:xfrm>
              <a:custGeom>
                <a:avLst/>
                <a:gdLst>
                  <a:gd name="T0" fmla="*/ 4 w 4"/>
                  <a:gd name="T1" fmla="*/ 0 h 6"/>
                  <a:gd name="T2" fmla="*/ 0 w 4"/>
                  <a:gd name="T3" fmla="*/ 4 h 6"/>
                  <a:gd name="T4" fmla="*/ 4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4" y="3"/>
                      <a:pt x="2" y="6"/>
                      <a:pt x="0" y="4"/>
                    </a:cubicBezTo>
                    <a:cubicBezTo>
                      <a:pt x="1" y="2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9" name="Freeform 52"/>
              <p:cNvSpPr>
                <a:spLocks/>
              </p:cNvSpPr>
              <p:nvPr/>
            </p:nvSpPr>
            <p:spPr bwMode="auto">
              <a:xfrm>
                <a:off x="9720440" y="982581"/>
                <a:ext cx="33699" cy="48806"/>
              </a:xfrm>
              <a:custGeom>
                <a:avLst/>
                <a:gdLst>
                  <a:gd name="T0" fmla="*/ 7 w 12"/>
                  <a:gd name="T1" fmla="*/ 5 h 18"/>
                  <a:gd name="T2" fmla="*/ 10 w 12"/>
                  <a:gd name="T3" fmla="*/ 4 h 18"/>
                  <a:gd name="T4" fmla="*/ 9 w 12"/>
                  <a:gd name="T5" fmla="*/ 7 h 18"/>
                  <a:gd name="T6" fmla="*/ 11 w 12"/>
                  <a:gd name="T7" fmla="*/ 9 h 18"/>
                  <a:gd name="T8" fmla="*/ 11 w 12"/>
                  <a:gd name="T9" fmla="*/ 11 h 18"/>
                  <a:gd name="T10" fmla="*/ 7 w 12"/>
                  <a:gd name="T11" fmla="*/ 8 h 18"/>
                  <a:gd name="T12" fmla="*/ 5 w 12"/>
                  <a:gd name="T13" fmla="*/ 18 h 18"/>
                  <a:gd name="T14" fmla="*/ 4 w 12"/>
                  <a:gd name="T15" fmla="*/ 18 h 18"/>
                  <a:gd name="T16" fmla="*/ 3 w 12"/>
                  <a:gd name="T17" fmla="*/ 13 h 18"/>
                  <a:gd name="T18" fmla="*/ 1 w 12"/>
                  <a:gd name="T19" fmla="*/ 12 h 18"/>
                  <a:gd name="T20" fmla="*/ 3 w 12"/>
                  <a:gd name="T21" fmla="*/ 9 h 18"/>
                  <a:gd name="T22" fmla="*/ 5 w 12"/>
                  <a:gd name="T23" fmla="*/ 2 h 18"/>
                  <a:gd name="T24" fmla="*/ 7 w 12"/>
                  <a:gd name="T25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8">
                    <a:moveTo>
                      <a:pt x="7" y="5"/>
                    </a:moveTo>
                    <a:cubicBezTo>
                      <a:pt x="8" y="5"/>
                      <a:pt x="8" y="4"/>
                      <a:pt x="10" y="4"/>
                    </a:cubicBezTo>
                    <a:cubicBezTo>
                      <a:pt x="10" y="5"/>
                      <a:pt x="9" y="6"/>
                      <a:pt x="9" y="7"/>
                    </a:cubicBezTo>
                    <a:cubicBezTo>
                      <a:pt x="9" y="8"/>
                      <a:pt x="11" y="8"/>
                      <a:pt x="11" y="9"/>
                    </a:cubicBezTo>
                    <a:cubicBezTo>
                      <a:pt x="12" y="10"/>
                      <a:pt x="11" y="10"/>
                      <a:pt x="11" y="11"/>
                    </a:cubicBezTo>
                    <a:cubicBezTo>
                      <a:pt x="8" y="11"/>
                      <a:pt x="8" y="9"/>
                      <a:pt x="7" y="8"/>
                    </a:cubicBezTo>
                    <a:cubicBezTo>
                      <a:pt x="2" y="11"/>
                      <a:pt x="7" y="14"/>
                      <a:pt x="5" y="18"/>
                    </a:cubicBezTo>
                    <a:cubicBezTo>
                      <a:pt x="5" y="18"/>
                      <a:pt x="5" y="17"/>
                      <a:pt x="4" y="18"/>
                    </a:cubicBezTo>
                    <a:cubicBezTo>
                      <a:pt x="3" y="16"/>
                      <a:pt x="3" y="15"/>
                      <a:pt x="3" y="13"/>
                    </a:cubicBezTo>
                    <a:cubicBezTo>
                      <a:pt x="3" y="12"/>
                      <a:pt x="2" y="12"/>
                      <a:pt x="1" y="12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2" y="7"/>
                      <a:pt x="0" y="0"/>
                      <a:pt x="5" y="2"/>
                    </a:cubicBezTo>
                    <a:cubicBezTo>
                      <a:pt x="5" y="3"/>
                      <a:pt x="6" y="4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37" name="Freeform 53"/>
            <p:cNvSpPr>
              <a:spLocks noEditPoints="1"/>
            </p:cNvSpPr>
            <p:nvPr/>
          </p:nvSpPr>
          <p:spPr bwMode="auto">
            <a:xfrm>
              <a:off x="4307433" y="2918032"/>
              <a:ext cx="128988" cy="120853"/>
            </a:xfrm>
            <a:custGeom>
              <a:avLst/>
              <a:gdLst>
                <a:gd name="T0" fmla="*/ 45 w 47"/>
                <a:gd name="T1" fmla="*/ 0 h 44"/>
                <a:gd name="T2" fmla="*/ 47 w 47"/>
                <a:gd name="T3" fmla="*/ 2 h 44"/>
                <a:gd name="T4" fmla="*/ 27 w 47"/>
                <a:gd name="T5" fmla="*/ 17 h 44"/>
                <a:gd name="T6" fmla="*/ 34 w 47"/>
                <a:gd name="T7" fmla="*/ 44 h 44"/>
                <a:gd name="T8" fmla="*/ 24 w 47"/>
                <a:gd name="T9" fmla="*/ 34 h 44"/>
                <a:gd name="T10" fmla="*/ 16 w 47"/>
                <a:gd name="T11" fmla="*/ 40 h 44"/>
                <a:gd name="T12" fmla="*/ 14 w 47"/>
                <a:gd name="T13" fmla="*/ 31 h 44"/>
                <a:gd name="T14" fmla="*/ 1 w 47"/>
                <a:gd name="T15" fmla="*/ 32 h 44"/>
                <a:gd name="T16" fmla="*/ 6 w 47"/>
                <a:gd name="T17" fmla="*/ 24 h 44"/>
                <a:gd name="T18" fmla="*/ 19 w 47"/>
                <a:gd name="T19" fmla="*/ 21 h 44"/>
                <a:gd name="T20" fmla="*/ 27 w 47"/>
                <a:gd name="T21" fmla="*/ 14 h 44"/>
                <a:gd name="T22" fmla="*/ 45 w 47"/>
                <a:gd name="T23" fmla="*/ 0 h 44"/>
                <a:gd name="T24" fmla="*/ 11 w 47"/>
                <a:gd name="T25" fmla="*/ 23 h 44"/>
                <a:gd name="T26" fmla="*/ 6 w 47"/>
                <a:gd name="T27" fmla="*/ 32 h 44"/>
                <a:gd name="T28" fmla="*/ 20 w 47"/>
                <a:gd name="T29" fmla="*/ 23 h 44"/>
                <a:gd name="T30" fmla="*/ 11 w 47"/>
                <a:gd name="T31" fmla="*/ 23 h 44"/>
                <a:gd name="T32" fmla="*/ 17 w 47"/>
                <a:gd name="T33" fmla="*/ 37 h 44"/>
                <a:gd name="T34" fmla="*/ 24 w 47"/>
                <a:gd name="T35" fmla="*/ 25 h 44"/>
                <a:gd name="T36" fmla="*/ 17 w 47"/>
                <a:gd name="T37" fmla="*/ 37 h 44"/>
                <a:gd name="T38" fmla="*/ 32 w 47"/>
                <a:gd name="T39" fmla="*/ 41 h 44"/>
                <a:gd name="T40" fmla="*/ 27 w 47"/>
                <a:gd name="T41" fmla="*/ 27 h 44"/>
                <a:gd name="T42" fmla="*/ 32 w 47"/>
                <a:gd name="T43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44">
                  <a:moveTo>
                    <a:pt x="45" y="0"/>
                  </a:moveTo>
                  <a:cubicBezTo>
                    <a:pt x="46" y="0"/>
                    <a:pt x="47" y="1"/>
                    <a:pt x="47" y="2"/>
                  </a:cubicBezTo>
                  <a:cubicBezTo>
                    <a:pt x="40" y="6"/>
                    <a:pt x="33" y="11"/>
                    <a:pt x="27" y="17"/>
                  </a:cubicBezTo>
                  <a:cubicBezTo>
                    <a:pt x="26" y="26"/>
                    <a:pt x="39" y="35"/>
                    <a:pt x="34" y="44"/>
                  </a:cubicBezTo>
                  <a:cubicBezTo>
                    <a:pt x="28" y="44"/>
                    <a:pt x="24" y="39"/>
                    <a:pt x="24" y="34"/>
                  </a:cubicBezTo>
                  <a:cubicBezTo>
                    <a:pt x="23" y="36"/>
                    <a:pt x="20" y="41"/>
                    <a:pt x="16" y="40"/>
                  </a:cubicBezTo>
                  <a:cubicBezTo>
                    <a:pt x="13" y="37"/>
                    <a:pt x="14" y="34"/>
                    <a:pt x="14" y="31"/>
                  </a:cubicBezTo>
                  <a:cubicBezTo>
                    <a:pt x="11" y="32"/>
                    <a:pt x="4" y="37"/>
                    <a:pt x="1" y="32"/>
                  </a:cubicBezTo>
                  <a:cubicBezTo>
                    <a:pt x="0" y="29"/>
                    <a:pt x="4" y="25"/>
                    <a:pt x="6" y="24"/>
                  </a:cubicBezTo>
                  <a:cubicBezTo>
                    <a:pt x="11" y="21"/>
                    <a:pt x="15" y="22"/>
                    <a:pt x="19" y="21"/>
                  </a:cubicBezTo>
                  <a:cubicBezTo>
                    <a:pt x="23" y="21"/>
                    <a:pt x="24" y="18"/>
                    <a:pt x="27" y="14"/>
                  </a:cubicBezTo>
                  <a:cubicBezTo>
                    <a:pt x="33" y="8"/>
                    <a:pt x="39" y="5"/>
                    <a:pt x="45" y="0"/>
                  </a:cubicBezTo>
                  <a:close/>
                  <a:moveTo>
                    <a:pt x="11" y="23"/>
                  </a:moveTo>
                  <a:cubicBezTo>
                    <a:pt x="7" y="25"/>
                    <a:pt x="0" y="30"/>
                    <a:pt x="6" y="32"/>
                  </a:cubicBezTo>
                  <a:cubicBezTo>
                    <a:pt x="11" y="30"/>
                    <a:pt x="17" y="28"/>
                    <a:pt x="20" y="23"/>
                  </a:cubicBezTo>
                  <a:cubicBezTo>
                    <a:pt x="18" y="23"/>
                    <a:pt x="14" y="22"/>
                    <a:pt x="11" y="23"/>
                  </a:cubicBezTo>
                  <a:close/>
                  <a:moveTo>
                    <a:pt x="17" y="37"/>
                  </a:moveTo>
                  <a:cubicBezTo>
                    <a:pt x="22" y="36"/>
                    <a:pt x="23" y="29"/>
                    <a:pt x="24" y="25"/>
                  </a:cubicBezTo>
                  <a:cubicBezTo>
                    <a:pt x="20" y="28"/>
                    <a:pt x="13" y="32"/>
                    <a:pt x="17" y="37"/>
                  </a:cubicBezTo>
                  <a:close/>
                  <a:moveTo>
                    <a:pt x="32" y="41"/>
                  </a:moveTo>
                  <a:cubicBezTo>
                    <a:pt x="34" y="37"/>
                    <a:pt x="30" y="32"/>
                    <a:pt x="27" y="27"/>
                  </a:cubicBezTo>
                  <a:cubicBezTo>
                    <a:pt x="25" y="32"/>
                    <a:pt x="25" y="41"/>
                    <a:pt x="32" y="4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8" name="Freeform 54"/>
            <p:cNvSpPr>
              <a:spLocks/>
            </p:cNvSpPr>
            <p:nvPr/>
          </p:nvSpPr>
          <p:spPr bwMode="auto">
            <a:xfrm>
              <a:off x="4650238" y="2742563"/>
              <a:ext cx="84830" cy="139446"/>
            </a:xfrm>
            <a:custGeom>
              <a:avLst/>
              <a:gdLst>
                <a:gd name="T0" fmla="*/ 17 w 31"/>
                <a:gd name="T1" fmla="*/ 11 h 51"/>
                <a:gd name="T2" fmla="*/ 15 w 31"/>
                <a:gd name="T3" fmla="*/ 27 h 51"/>
                <a:gd name="T4" fmla="*/ 14 w 31"/>
                <a:gd name="T5" fmla="*/ 27 h 51"/>
                <a:gd name="T6" fmla="*/ 19 w 31"/>
                <a:gd name="T7" fmla="*/ 30 h 51"/>
                <a:gd name="T8" fmla="*/ 17 w 31"/>
                <a:gd name="T9" fmla="*/ 28 h 51"/>
                <a:gd name="T10" fmla="*/ 21 w 31"/>
                <a:gd name="T11" fmla="*/ 7 h 51"/>
                <a:gd name="T12" fmla="*/ 11 w 31"/>
                <a:gd name="T13" fmla="*/ 9 h 51"/>
                <a:gd name="T14" fmla="*/ 6 w 31"/>
                <a:gd name="T15" fmla="*/ 32 h 51"/>
                <a:gd name="T16" fmla="*/ 7 w 31"/>
                <a:gd name="T17" fmla="*/ 35 h 51"/>
                <a:gd name="T18" fmla="*/ 15 w 31"/>
                <a:gd name="T19" fmla="*/ 45 h 51"/>
                <a:gd name="T20" fmla="*/ 27 w 31"/>
                <a:gd name="T21" fmla="*/ 15 h 51"/>
                <a:gd name="T22" fmla="*/ 29 w 31"/>
                <a:gd name="T23" fmla="*/ 24 h 51"/>
                <a:gd name="T24" fmla="*/ 21 w 31"/>
                <a:gd name="T25" fmla="*/ 47 h 51"/>
                <a:gd name="T26" fmla="*/ 8 w 31"/>
                <a:gd name="T27" fmla="*/ 50 h 51"/>
                <a:gd name="T28" fmla="*/ 1 w 31"/>
                <a:gd name="T29" fmla="*/ 39 h 51"/>
                <a:gd name="T30" fmla="*/ 2 w 31"/>
                <a:gd name="T31" fmla="*/ 37 h 51"/>
                <a:gd name="T32" fmla="*/ 5 w 31"/>
                <a:gd name="T33" fmla="*/ 20 h 51"/>
                <a:gd name="T34" fmla="*/ 7 w 31"/>
                <a:gd name="T35" fmla="*/ 7 h 51"/>
                <a:gd name="T36" fmla="*/ 24 w 31"/>
                <a:gd name="T37" fmla="*/ 7 h 51"/>
                <a:gd name="T38" fmla="*/ 25 w 31"/>
                <a:gd name="T39" fmla="*/ 16 h 51"/>
                <a:gd name="T40" fmla="*/ 20 w 31"/>
                <a:gd name="T41" fmla="*/ 37 h 51"/>
                <a:gd name="T42" fmla="*/ 15 w 31"/>
                <a:gd name="T43" fmla="*/ 40 h 51"/>
                <a:gd name="T44" fmla="*/ 9 w 31"/>
                <a:gd name="T45" fmla="*/ 38 h 51"/>
                <a:gd name="T46" fmla="*/ 9 w 31"/>
                <a:gd name="T47" fmla="*/ 24 h 51"/>
                <a:gd name="T48" fmla="*/ 17 w 31"/>
                <a:gd name="T49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51">
                  <a:moveTo>
                    <a:pt x="17" y="11"/>
                  </a:moveTo>
                  <a:cubicBezTo>
                    <a:pt x="16" y="17"/>
                    <a:pt x="15" y="21"/>
                    <a:pt x="15" y="27"/>
                  </a:cubicBezTo>
                  <a:cubicBezTo>
                    <a:pt x="15" y="27"/>
                    <a:pt x="15" y="27"/>
                    <a:pt x="14" y="27"/>
                  </a:cubicBezTo>
                  <a:cubicBezTo>
                    <a:pt x="11" y="33"/>
                    <a:pt x="18" y="37"/>
                    <a:pt x="19" y="30"/>
                  </a:cubicBezTo>
                  <a:cubicBezTo>
                    <a:pt x="18" y="29"/>
                    <a:pt x="18" y="29"/>
                    <a:pt x="17" y="28"/>
                  </a:cubicBezTo>
                  <a:cubicBezTo>
                    <a:pt x="19" y="22"/>
                    <a:pt x="22" y="14"/>
                    <a:pt x="21" y="7"/>
                  </a:cubicBezTo>
                  <a:cubicBezTo>
                    <a:pt x="18" y="4"/>
                    <a:pt x="12" y="6"/>
                    <a:pt x="11" y="9"/>
                  </a:cubicBezTo>
                  <a:cubicBezTo>
                    <a:pt x="9" y="16"/>
                    <a:pt x="8" y="26"/>
                    <a:pt x="6" y="32"/>
                  </a:cubicBezTo>
                  <a:cubicBezTo>
                    <a:pt x="6" y="33"/>
                    <a:pt x="7" y="34"/>
                    <a:pt x="7" y="35"/>
                  </a:cubicBezTo>
                  <a:cubicBezTo>
                    <a:pt x="3" y="40"/>
                    <a:pt x="9" y="46"/>
                    <a:pt x="15" y="45"/>
                  </a:cubicBezTo>
                  <a:cubicBezTo>
                    <a:pt x="25" y="43"/>
                    <a:pt x="24" y="23"/>
                    <a:pt x="27" y="15"/>
                  </a:cubicBezTo>
                  <a:cubicBezTo>
                    <a:pt x="31" y="16"/>
                    <a:pt x="29" y="20"/>
                    <a:pt x="29" y="24"/>
                  </a:cubicBezTo>
                  <a:cubicBezTo>
                    <a:pt x="27" y="31"/>
                    <a:pt x="25" y="42"/>
                    <a:pt x="21" y="47"/>
                  </a:cubicBezTo>
                  <a:cubicBezTo>
                    <a:pt x="18" y="51"/>
                    <a:pt x="13" y="49"/>
                    <a:pt x="8" y="50"/>
                  </a:cubicBezTo>
                  <a:cubicBezTo>
                    <a:pt x="3" y="48"/>
                    <a:pt x="3" y="43"/>
                    <a:pt x="1" y="39"/>
                  </a:cubicBezTo>
                  <a:cubicBezTo>
                    <a:pt x="2" y="39"/>
                    <a:pt x="1" y="38"/>
                    <a:pt x="2" y="37"/>
                  </a:cubicBezTo>
                  <a:cubicBezTo>
                    <a:pt x="0" y="31"/>
                    <a:pt x="3" y="25"/>
                    <a:pt x="5" y="20"/>
                  </a:cubicBezTo>
                  <a:cubicBezTo>
                    <a:pt x="6" y="15"/>
                    <a:pt x="5" y="10"/>
                    <a:pt x="7" y="7"/>
                  </a:cubicBezTo>
                  <a:cubicBezTo>
                    <a:pt x="10" y="0"/>
                    <a:pt x="22" y="0"/>
                    <a:pt x="24" y="7"/>
                  </a:cubicBezTo>
                  <a:cubicBezTo>
                    <a:pt x="25" y="9"/>
                    <a:pt x="26" y="13"/>
                    <a:pt x="25" y="16"/>
                  </a:cubicBezTo>
                  <a:cubicBezTo>
                    <a:pt x="25" y="24"/>
                    <a:pt x="22" y="31"/>
                    <a:pt x="20" y="37"/>
                  </a:cubicBezTo>
                  <a:cubicBezTo>
                    <a:pt x="19" y="38"/>
                    <a:pt x="17" y="39"/>
                    <a:pt x="15" y="40"/>
                  </a:cubicBezTo>
                  <a:cubicBezTo>
                    <a:pt x="14" y="39"/>
                    <a:pt x="11" y="39"/>
                    <a:pt x="9" y="38"/>
                  </a:cubicBezTo>
                  <a:cubicBezTo>
                    <a:pt x="7" y="36"/>
                    <a:pt x="8" y="27"/>
                    <a:pt x="9" y="24"/>
                  </a:cubicBezTo>
                  <a:cubicBezTo>
                    <a:pt x="10" y="18"/>
                    <a:pt x="13" y="11"/>
                    <a:pt x="17" y="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9" name="Freeform 55"/>
            <p:cNvSpPr>
              <a:spLocks noEditPoints="1"/>
            </p:cNvSpPr>
            <p:nvPr/>
          </p:nvSpPr>
          <p:spPr bwMode="auto">
            <a:xfrm>
              <a:off x="4803628" y="916983"/>
              <a:ext cx="137122" cy="137122"/>
            </a:xfrm>
            <a:custGeom>
              <a:avLst/>
              <a:gdLst>
                <a:gd name="T0" fmla="*/ 49 w 50"/>
                <a:gd name="T1" fmla="*/ 34 h 50"/>
                <a:gd name="T2" fmla="*/ 47 w 50"/>
                <a:gd name="T3" fmla="*/ 34 h 50"/>
                <a:gd name="T4" fmla="*/ 21 w 50"/>
                <a:gd name="T5" fmla="*/ 47 h 50"/>
                <a:gd name="T6" fmla="*/ 17 w 50"/>
                <a:gd name="T7" fmla="*/ 49 h 50"/>
                <a:gd name="T8" fmla="*/ 14 w 50"/>
                <a:gd name="T9" fmla="*/ 46 h 50"/>
                <a:gd name="T10" fmla="*/ 3 w 50"/>
                <a:gd name="T11" fmla="*/ 19 h 50"/>
                <a:gd name="T12" fmla="*/ 1 w 50"/>
                <a:gd name="T13" fmla="*/ 20 h 50"/>
                <a:gd name="T14" fmla="*/ 0 w 50"/>
                <a:gd name="T15" fmla="*/ 18 h 50"/>
                <a:gd name="T16" fmla="*/ 32 w 50"/>
                <a:gd name="T17" fmla="*/ 0 h 50"/>
                <a:gd name="T18" fmla="*/ 44 w 50"/>
                <a:gd name="T19" fmla="*/ 24 h 50"/>
                <a:gd name="T20" fmla="*/ 47 w 50"/>
                <a:gd name="T21" fmla="*/ 28 h 50"/>
                <a:gd name="T22" fmla="*/ 47 w 50"/>
                <a:gd name="T23" fmla="*/ 29 h 50"/>
                <a:gd name="T24" fmla="*/ 49 w 50"/>
                <a:gd name="T25" fmla="*/ 34 h 50"/>
                <a:gd name="T26" fmla="*/ 32 w 50"/>
                <a:gd name="T27" fmla="*/ 11 h 50"/>
                <a:gd name="T28" fmla="*/ 28 w 50"/>
                <a:gd name="T29" fmla="*/ 5 h 50"/>
                <a:gd name="T30" fmla="*/ 19 w 50"/>
                <a:gd name="T31" fmla="*/ 10 h 50"/>
                <a:gd name="T32" fmla="*/ 8 w 50"/>
                <a:gd name="T33" fmla="*/ 17 h 50"/>
                <a:gd name="T34" fmla="*/ 6 w 50"/>
                <a:gd name="T35" fmla="*/ 17 h 50"/>
                <a:gd name="T36" fmla="*/ 15 w 50"/>
                <a:gd name="T37" fmla="*/ 38 h 50"/>
                <a:gd name="T38" fmla="*/ 20 w 50"/>
                <a:gd name="T39" fmla="*/ 43 h 50"/>
                <a:gd name="T40" fmla="*/ 34 w 50"/>
                <a:gd name="T41" fmla="*/ 36 h 50"/>
                <a:gd name="T42" fmla="*/ 44 w 50"/>
                <a:gd name="T43" fmla="*/ 30 h 50"/>
                <a:gd name="T44" fmla="*/ 32 w 50"/>
                <a:gd name="T45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50">
                  <a:moveTo>
                    <a:pt x="49" y="34"/>
                  </a:moveTo>
                  <a:cubicBezTo>
                    <a:pt x="48" y="34"/>
                    <a:pt x="47" y="34"/>
                    <a:pt x="47" y="34"/>
                  </a:cubicBezTo>
                  <a:cubicBezTo>
                    <a:pt x="36" y="36"/>
                    <a:pt x="30" y="43"/>
                    <a:pt x="21" y="47"/>
                  </a:cubicBezTo>
                  <a:cubicBezTo>
                    <a:pt x="19" y="47"/>
                    <a:pt x="18" y="48"/>
                    <a:pt x="17" y="49"/>
                  </a:cubicBezTo>
                  <a:cubicBezTo>
                    <a:pt x="15" y="50"/>
                    <a:pt x="7" y="48"/>
                    <a:pt x="14" y="46"/>
                  </a:cubicBezTo>
                  <a:cubicBezTo>
                    <a:pt x="9" y="38"/>
                    <a:pt x="7" y="27"/>
                    <a:pt x="3" y="19"/>
                  </a:cubicBezTo>
                  <a:cubicBezTo>
                    <a:pt x="2" y="19"/>
                    <a:pt x="1" y="20"/>
                    <a:pt x="1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9" y="11"/>
                    <a:pt x="21" y="6"/>
                    <a:pt x="32" y="0"/>
                  </a:cubicBezTo>
                  <a:cubicBezTo>
                    <a:pt x="34" y="8"/>
                    <a:pt x="39" y="17"/>
                    <a:pt x="44" y="24"/>
                  </a:cubicBezTo>
                  <a:cubicBezTo>
                    <a:pt x="44" y="25"/>
                    <a:pt x="46" y="27"/>
                    <a:pt x="47" y="28"/>
                  </a:cubicBezTo>
                  <a:cubicBezTo>
                    <a:pt x="47" y="28"/>
                    <a:pt x="46" y="29"/>
                    <a:pt x="47" y="29"/>
                  </a:cubicBezTo>
                  <a:cubicBezTo>
                    <a:pt x="48" y="31"/>
                    <a:pt x="50" y="32"/>
                    <a:pt x="49" y="34"/>
                  </a:cubicBezTo>
                  <a:close/>
                  <a:moveTo>
                    <a:pt x="32" y="11"/>
                  </a:moveTo>
                  <a:cubicBezTo>
                    <a:pt x="31" y="10"/>
                    <a:pt x="29" y="5"/>
                    <a:pt x="28" y="5"/>
                  </a:cubicBezTo>
                  <a:cubicBezTo>
                    <a:pt x="24" y="6"/>
                    <a:pt x="21" y="9"/>
                    <a:pt x="19" y="10"/>
                  </a:cubicBezTo>
                  <a:cubicBezTo>
                    <a:pt x="15" y="12"/>
                    <a:pt x="12" y="16"/>
                    <a:pt x="8" y="17"/>
                  </a:cubicBezTo>
                  <a:cubicBezTo>
                    <a:pt x="7" y="17"/>
                    <a:pt x="7" y="16"/>
                    <a:pt x="6" y="17"/>
                  </a:cubicBezTo>
                  <a:cubicBezTo>
                    <a:pt x="9" y="24"/>
                    <a:pt x="11" y="33"/>
                    <a:pt x="15" y="38"/>
                  </a:cubicBezTo>
                  <a:cubicBezTo>
                    <a:pt x="14" y="42"/>
                    <a:pt x="17" y="45"/>
                    <a:pt x="20" y="43"/>
                  </a:cubicBezTo>
                  <a:cubicBezTo>
                    <a:pt x="24" y="41"/>
                    <a:pt x="30" y="39"/>
                    <a:pt x="34" y="36"/>
                  </a:cubicBezTo>
                  <a:cubicBezTo>
                    <a:pt x="37" y="34"/>
                    <a:pt x="39" y="30"/>
                    <a:pt x="44" y="30"/>
                  </a:cubicBezTo>
                  <a:cubicBezTo>
                    <a:pt x="39" y="24"/>
                    <a:pt x="36" y="18"/>
                    <a:pt x="32" y="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" name="Freeform 56"/>
            <p:cNvSpPr>
              <a:spLocks noEditPoints="1"/>
            </p:cNvSpPr>
            <p:nvPr/>
          </p:nvSpPr>
          <p:spPr bwMode="auto">
            <a:xfrm>
              <a:off x="4589811" y="3033075"/>
              <a:ext cx="123177" cy="137122"/>
            </a:xfrm>
            <a:custGeom>
              <a:avLst/>
              <a:gdLst>
                <a:gd name="T0" fmla="*/ 25 w 45"/>
                <a:gd name="T1" fmla="*/ 5 h 50"/>
                <a:gd name="T2" fmla="*/ 34 w 45"/>
                <a:gd name="T3" fmla="*/ 5 h 50"/>
                <a:gd name="T4" fmla="*/ 39 w 45"/>
                <a:gd name="T5" fmla="*/ 10 h 50"/>
                <a:gd name="T6" fmla="*/ 44 w 45"/>
                <a:gd name="T7" fmla="*/ 20 h 50"/>
                <a:gd name="T8" fmla="*/ 40 w 45"/>
                <a:gd name="T9" fmla="*/ 37 h 50"/>
                <a:gd name="T10" fmla="*/ 19 w 45"/>
                <a:gd name="T11" fmla="*/ 46 h 50"/>
                <a:gd name="T12" fmla="*/ 5 w 45"/>
                <a:gd name="T13" fmla="*/ 38 h 50"/>
                <a:gd name="T14" fmla="*/ 5 w 45"/>
                <a:gd name="T15" fmla="*/ 21 h 50"/>
                <a:gd name="T16" fmla="*/ 17 w 45"/>
                <a:gd name="T17" fmla="*/ 8 h 50"/>
                <a:gd name="T18" fmla="*/ 20 w 45"/>
                <a:gd name="T19" fmla="*/ 12 h 50"/>
                <a:gd name="T20" fmla="*/ 23 w 45"/>
                <a:gd name="T21" fmla="*/ 4 h 50"/>
                <a:gd name="T22" fmla="*/ 25 w 45"/>
                <a:gd name="T23" fmla="*/ 12 h 50"/>
                <a:gd name="T24" fmla="*/ 33 w 45"/>
                <a:gd name="T25" fmla="*/ 9 h 50"/>
                <a:gd name="T26" fmla="*/ 29 w 45"/>
                <a:gd name="T27" fmla="*/ 6 h 50"/>
                <a:gd name="T28" fmla="*/ 12 w 45"/>
                <a:gd name="T29" fmla="*/ 13 h 50"/>
                <a:gd name="T30" fmla="*/ 17 w 45"/>
                <a:gd name="T31" fmla="*/ 11 h 50"/>
                <a:gd name="T32" fmla="*/ 36 w 45"/>
                <a:gd name="T33" fmla="*/ 18 h 50"/>
                <a:gd name="T34" fmla="*/ 36 w 45"/>
                <a:gd name="T35" fmla="*/ 18 h 50"/>
                <a:gd name="T36" fmla="*/ 25 w 45"/>
                <a:gd name="T37" fmla="*/ 40 h 50"/>
                <a:gd name="T38" fmla="*/ 31 w 45"/>
                <a:gd name="T39" fmla="*/ 17 h 50"/>
                <a:gd name="T40" fmla="*/ 17 w 45"/>
                <a:gd name="T41" fmla="*/ 16 h 50"/>
                <a:gd name="T42" fmla="*/ 17 w 45"/>
                <a:gd name="T43" fmla="*/ 36 h 50"/>
                <a:gd name="T44" fmla="*/ 10 w 45"/>
                <a:gd name="T45" fmla="*/ 15 h 50"/>
                <a:gd name="T46" fmla="*/ 12 w 45"/>
                <a:gd name="T47" fmla="*/ 20 h 50"/>
                <a:gd name="T48" fmla="*/ 10 w 45"/>
                <a:gd name="T49" fmla="*/ 15 h 50"/>
                <a:gd name="T50" fmla="*/ 37 w 45"/>
                <a:gd name="T51" fmla="*/ 25 h 50"/>
                <a:gd name="T52" fmla="*/ 40 w 45"/>
                <a:gd name="T53" fmla="*/ 25 h 50"/>
                <a:gd name="T54" fmla="*/ 5 w 45"/>
                <a:gd name="T55" fmla="*/ 27 h 50"/>
                <a:gd name="T56" fmla="*/ 11 w 45"/>
                <a:gd name="T57" fmla="*/ 23 h 50"/>
                <a:gd name="T58" fmla="*/ 37 w 45"/>
                <a:gd name="T59" fmla="*/ 33 h 50"/>
                <a:gd name="T60" fmla="*/ 38 w 45"/>
                <a:gd name="T61" fmla="*/ 27 h 50"/>
                <a:gd name="T62" fmla="*/ 6 w 45"/>
                <a:gd name="T63" fmla="*/ 36 h 50"/>
                <a:gd name="T64" fmla="*/ 9 w 45"/>
                <a:gd name="T65" fmla="*/ 30 h 50"/>
                <a:gd name="T66" fmla="*/ 8 w 45"/>
                <a:gd name="T67" fmla="*/ 39 h 50"/>
                <a:gd name="T68" fmla="*/ 11 w 45"/>
                <a:gd name="T69" fmla="*/ 36 h 50"/>
                <a:gd name="T70" fmla="*/ 37 w 45"/>
                <a:gd name="T71" fmla="*/ 36 h 50"/>
                <a:gd name="T72" fmla="*/ 31 w 45"/>
                <a:gd name="T73" fmla="*/ 43 h 50"/>
                <a:gd name="T74" fmla="*/ 15 w 45"/>
                <a:gd name="T75" fmla="*/ 45 h 50"/>
                <a:gd name="T76" fmla="*/ 20 w 45"/>
                <a:gd name="T77" fmla="*/ 41 h 50"/>
                <a:gd name="T78" fmla="*/ 21 w 45"/>
                <a:gd name="T79" fmla="*/ 45 h 50"/>
                <a:gd name="T80" fmla="*/ 28 w 45"/>
                <a:gd name="T81" fmla="*/ 42 h 50"/>
                <a:gd name="T82" fmla="*/ 21 w 45"/>
                <a:gd name="T8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50">
                  <a:moveTo>
                    <a:pt x="25" y="3"/>
                  </a:moveTo>
                  <a:cubicBezTo>
                    <a:pt x="25" y="4"/>
                    <a:pt x="25" y="4"/>
                    <a:pt x="25" y="5"/>
                  </a:cubicBezTo>
                  <a:cubicBezTo>
                    <a:pt x="27" y="4"/>
                    <a:pt x="32" y="2"/>
                    <a:pt x="31" y="7"/>
                  </a:cubicBezTo>
                  <a:cubicBezTo>
                    <a:pt x="32" y="6"/>
                    <a:pt x="33" y="6"/>
                    <a:pt x="34" y="5"/>
                  </a:cubicBezTo>
                  <a:cubicBezTo>
                    <a:pt x="36" y="6"/>
                    <a:pt x="36" y="8"/>
                    <a:pt x="36" y="10"/>
                  </a:cubicBezTo>
                  <a:cubicBezTo>
                    <a:pt x="37" y="10"/>
                    <a:pt x="38" y="10"/>
                    <a:pt x="39" y="10"/>
                  </a:cubicBezTo>
                  <a:cubicBezTo>
                    <a:pt x="40" y="11"/>
                    <a:pt x="40" y="15"/>
                    <a:pt x="39" y="17"/>
                  </a:cubicBezTo>
                  <a:cubicBezTo>
                    <a:pt x="40" y="18"/>
                    <a:pt x="43" y="18"/>
                    <a:pt x="44" y="20"/>
                  </a:cubicBezTo>
                  <a:cubicBezTo>
                    <a:pt x="44" y="22"/>
                    <a:pt x="44" y="25"/>
                    <a:pt x="42" y="26"/>
                  </a:cubicBezTo>
                  <a:cubicBezTo>
                    <a:pt x="44" y="29"/>
                    <a:pt x="45" y="37"/>
                    <a:pt x="40" y="37"/>
                  </a:cubicBezTo>
                  <a:cubicBezTo>
                    <a:pt x="40" y="42"/>
                    <a:pt x="38" y="47"/>
                    <a:pt x="31" y="46"/>
                  </a:cubicBezTo>
                  <a:cubicBezTo>
                    <a:pt x="30" y="50"/>
                    <a:pt x="21" y="50"/>
                    <a:pt x="19" y="46"/>
                  </a:cubicBezTo>
                  <a:cubicBezTo>
                    <a:pt x="15" y="48"/>
                    <a:pt x="11" y="46"/>
                    <a:pt x="12" y="41"/>
                  </a:cubicBezTo>
                  <a:cubicBezTo>
                    <a:pt x="9" y="42"/>
                    <a:pt x="5" y="42"/>
                    <a:pt x="5" y="38"/>
                  </a:cubicBezTo>
                  <a:cubicBezTo>
                    <a:pt x="1" y="38"/>
                    <a:pt x="0" y="32"/>
                    <a:pt x="3" y="29"/>
                  </a:cubicBezTo>
                  <a:cubicBezTo>
                    <a:pt x="2" y="26"/>
                    <a:pt x="3" y="23"/>
                    <a:pt x="5" y="21"/>
                  </a:cubicBezTo>
                  <a:cubicBezTo>
                    <a:pt x="3" y="17"/>
                    <a:pt x="6" y="13"/>
                    <a:pt x="9" y="13"/>
                  </a:cubicBezTo>
                  <a:cubicBezTo>
                    <a:pt x="9" y="9"/>
                    <a:pt x="14" y="8"/>
                    <a:pt x="17" y="8"/>
                  </a:cubicBezTo>
                  <a:cubicBezTo>
                    <a:pt x="18" y="5"/>
                    <a:pt x="20" y="0"/>
                    <a:pt x="25" y="3"/>
                  </a:cubicBezTo>
                  <a:close/>
                  <a:moveTo>
                    <a:pt x="20" y="12"/>
                  </a:moveTo>
                  <a:cubicBezTo>
                    <a:pt x="21" y="12"/>
                    <a:pt x="21" y="12"/>
                    <a:pt x="22" y="12"/>
                  </a:cubicBezTo>
                  <a:cubicBezTo>
                    <a:pt x="23" y="9"/>
                    <a:pt x="24" y="7"/>
                    <a:pt x="23" y="4"/>
                  </a:cubicBezTo>
                  <a:cubicBezTo>
                    <a:pt x="19" y="5"/>
                    <a:pt x="19" y="9"/>
                    <a:pt x="20" y="12"/>
                  </a:cubicBezTo>
                  <a:close/>
                  <a:moveTo>
                    <a:pt x="25" y="12"/>
                  </a:moveTo>
                  <a:cubicBezTo>
                    <a:pt x="27" y="12"/>
                    <a:pt x="29" y="13"/>
                    <a:pt x="31" y="14"/>
                  </a:cubicBezTo>
                  <a:cubicBezTo>
                    <a:pt x="32" y="13"/>
                    <a:pt x="33" y="11"/>
                    <a:pt x="33" y="9"/>
                  </a:cubicBezTo>
                  <a:cubicBezTo>
                    <a:pt x="31" y="8"/>
                    <a:pt x="31" y="12"/>
                    <a:pt x="29" y="12"/>
                  </a:cubicBezTo>
                  <a:cubicBezTo>
                    <a:pt x="26" y="11"/>
                    <a:pt x="30" y="8"/>
                    <a:pt x="29" y="6"/>
                  </a:cubicBezTo>
                  <a:cubicBezTo>
                    <a:pt x="26" y="6"/>
                    <a:pt x="25" y="9"/>
                    <a:pt x="25" y="12"/>
                  </a:cubicBezTo>
                  <a:close/>
                  <a:moveTo>
                    <a:pt x="12" y="13"/>
                  </a:moveTo>
                  <a:cubicBezTo>
                    <a:pt x="13" y="13"/>
                    <a:pt x="14" y="14"/>
                    <a:pt x="16" y="15"/>
                  </a:cubicBezTo>
                  <a:cubicBezTo>
                    <a:pt x="17" y="14"/>
                    <a:pt x="17" y="12"/>
                    <a:pt x="17" y="11"/>
                  </a:cubicBezTo>
                  <a:cubicBezTo>
                    <a:pt x="15" y="10"/>
                    <a:pt x="11" y="10"/>
                    <a:pt x="12" y="13"/>
                  </a:cubicBezTo>
                  <a:close/>
                  <a:moveTo>
                    <a:pt x="36" y="18"/>
                  </a:moveTo>
                  <a:cubicBezTo>
                    <a:pt x="37" y="17"/>
                    <a:pt x="39" y="13"/>
                    <a:pt x="37" y="12"/>
                  </a:cubicBezTo>
                  <a:cubicBezTo>
                    <a:pt x="34" y="13"/>
                    <a:pt x="32" y="16"/>
                    <a:pt x="36" y="18"/>
                  </a:cubicBezTo>
                  <a:close/>
                  <a:moveTo>
                    <a:pt x="17" y="37"/>
                  </a:moveTo>
                  <a:cubicBezTo>
                    <a:pt x="20" y="38"/>
                    <a:pt x="22" y="40"/>
                    <a:pt x="25" y="40"/>
                  </a:cubicBezTo>
                  <a:cubicBezTo>
                    <a:pt x="30" y="40"/>
                    <a:pt x="35" y="36"/>
                    <a:pt x="36" y="31"/>
                  </a:cubicBezTo>
                  <a:cubicBezTo>
                    <a:pt x="37" y="27"/>
                    <a:pt x="35" y="19"/>
                    <a:pt x="31" y="17"/>
                  </a:cubicBezTo>
                  <a:cubicBezTo>
                    <a:pt x="29" y="14"/>
                    <a:pt x="25" y="14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ubicBezTo>
                    <a:pt x="15" y="19"/>
                    <a:pt x="13" y="23"/>
                    <a:pt x="12" y="26"/>
                  </a:cubicBezTo>
                  <a:cubicBezTo>
                    <a:pt x="11" y="30"/>
                    <a:pt x="12" y="37"/>
                    <a:pt x="17" y="36"/>
                  </a:cubicBezTo>
                  <a:cubicBezTo>
                    <a:pt x="16" y="37"/>
                    <a:pt x="17" y="37"/>
                    <a:pt x="17" y="37"/>
                  </a:cubicBezTo>
                  <a:close/>
                  <a:moveTo>
                    <a:pt x="10" y="15"/>
                  </a:moveTo>
                  <a:cubicBezTo>
                    <a:pt x="8" y="14"/>
                    <a:pt x="6" y="17"/>
                    <a:pt x="7" y="19"/>
                  </a:cubicBezTo>
                  <a:cubicBezTo>
                    <a:pt x="8" y="19"/>
                    <a:pt x="10" y="20"/>
                    <a:pt x="12" y="20"/>
                  </a:cubicBezTo>
                  <a:cubicBezTo>
                    <a:pt x="13" y="19"/>
                    <a:pt x="13" y="18"/>
                    <a:pt x="14" y="18"/>
                  </a:cubicBezTo>
                  <a:cubicBezTo>
                    <a:pt x="12" y="18"/>
                    <a:pt x="12" y="15"/>
                    <a:pt x="10" y="15"/>
                  </a:cubicBezTo>
                  <a:close/>
                  <a:moveTo>
                    <a:pt x="36" y="21"/>
                  </a:moveTo>
                  <a:cubicBezTo>
                    <a:pt x="36" y="23"/>
                    <a:pt x="37" y="23"/>
                    <a:pt x="37" y="25"/>
                  </a:cubicBezTo>
                  <a:cubicBezTo>
                    <a:pt x="38" y="25"/>
                    <a:pt x="39" y="24"/>
                    <a:pt x="39" y="24"/>
                  </a:cubicBezTo>
                  <a:cubicBezTo>
                    <a:pt x="40" y="24"/>
                    <a:pt x="39" y="25"/>
                    <a:pt x="40" y="25"/>
                  </a:cubicBezTo>
                  <a:cubicBezTo>
                    <a:pt x="45" y="23"/>
                    <a:pt x="40" y="17"/>
                    <a:pt x="36" y="21"/>
                  </a:cubicBezTo>
                  <a:close/>
                  <a:moveTo>
                    <a:pt x="5" y="27"/>
                  </a:moveTo>
                  <a:cubicBezTo>
                    <a:pt x="7" y="27"/>
                    <a:pt x="8" y="26"/>
                    <a:pt x="10" y="27"/>
                  </a:cubicBezTo>
                  <a:cubicBezTo>
                    <a:pt x="10" y="25"/>
                    <a:pt x="11" y="24"/>
                    <a:pt x="11" y="23"/>
                  </a:cubicBezTo>
                  <a:cubicBezTo>
                    <a:pt x="7" y="22"/>
                    <a:pt x="4" y="22"/>
                    <a:pt x="5" y="27"/>
                  </a:cubicBezTo>
                  <a:close/>
                  <a:moveTo>
                    <a:pt x="37" y="33"/>
                  </a:moveTo>
                  <a:cubicBezTo>
                    <a:pt x="38" y="34"/>
                    <a:pt x="40" y="35"/>
                    <a:pt x="41" y="35"/>
                  </a:cubicBezTo>
                  <a:cubicBezTo>
                    <a:pt x="43" y="32"/>
                    <a:pt x="41" y="27"/>
                    <a:pt x="38" y="27"/>
                  </a:cubicBezTo>
                  <a:cubicBezTo>
                    <a:pt x="38" y="28"/>
                    <a:pt x="38" y="31"/>
                    <a:pt x="37" y="33"/>
                  </a:cubicBezTo>
                  <a:close/>
                  <a:moveTo>
                    <a:pt x="6" y="36"/>
                  </a:moveTo>
                  <a:cubicBezTo>
                    <a:pt x="7" y="35"/>
                    <a:pt x="8" y="34"/>
                    <a:pt x="10" y="33"/>
                  </a:cubicBezTo>
                  <a:cubicBezTo>
                    <a:pt x="10" y="32"/>
                    <a:pt x="9" y="31"/>
                    <a:pt x="9" y="30"/>
                  </a:cubicBezTo>
                  <a:cubicBezTo>
                    <a:pt x="5" y="26"/>
                    <a:pt x="0" y="36"/>
                    <a:pt x="6" y="36"/>
                  </a:cubicBezTo>
                  <a:close/>
                  <a:moveTo>
                    <a:pt x="8" y="39"/>
                  </a:moveTo>
                  <a:cubicBezTo>
                    <a:pt x="10" y="40"/>
                    <a:pt x="13" y="40"/>
                    <a:pt x="14" y="38"/>
                  </a:cubicBezTo>
                  <a:cubicBezTo>
                    <a:pt x="13" y="37"/>
                    <a:pt x="12" y="36"/>
                    <a:pt x="11" y="36"/>
                  </a:cubicBezTo>
                  <a:cubicBezTo>
                    <a:pt x="11" y="37"/>
                    <a:pt x="8" y="37"/>
                    <a:pt x="8" y="39"/>
                  </a:cubicBezTo>
                  <a:close/>
                  <a:moveTo>
                    <a:pt x="37" y="36"/>
                  </a:moveTo>
                  <a:cubicBezTo>
                    <a:pt x="37" y="36"/>
                    <a:pt x="36" y="36"/>
                    <a:pt x="35" y="36"/>
                  </a:cubicBezTo>
                  <a:cubicBezTo>
                    <a:pt x="34" y="38"/>
                    <a:pt x="30" y="41"/>
                    <a:pt x="31" y="43"/>
                  </a:cubicBezTo>
                  <a:cubicBezTo>
                    <a:pt x="36" y="47"/>
                    <a:pt x="40" y="39"/>
                    <a:pt x="37" y="36"/>
                  </a:cubicBezTo>
                  <a:close/>
                  <a:moveTo>
                    <a:pt x="15" y="45"/>
                  </a:moveTo>
                  <a:cubicBezTo>
                    <a:pt x="16" y="45"/>
                    <a:pt x="17" y="45"/>
                    <a:pt x="19" y="44"/>
                  </a:cubicBezTo>
                  <a:cubicBezTo>
                    <a:pt x="19" y="43"/>
                    <a:pt x="18" y="41"/>
                    <a:pt x="20" y="41"/>
                  </a:cubicBezTo>
                  <a:cubicBezTo>
                    <a:pt x="17" y="38"/>
                    <a:pt x="13" y="40"/>
                    <a:pt x="15" y="45"/>
                  </a:cubicBezTo>
                  <a:close/>
                  <a:moveTo>
                    <a:pt x="21" y="45"/>
                  </a:moveTo>
                  <a:cubicBezTo>
                    <a:pt x="23" y="48"/>
                    <a:pt x="29" y="48"/>
                    <a:pt x="29" y="45"/>
                  </a:cubicBezTo>
                  <a:cubicBezTo>
                    <a:pt x="29" y="44"/>
                    <a:pt x="28" y="43"/>
                    <a:pt x="28" y="42"/>
                  </a:cubicBezTo>
                  <a:cubicBezTo>
                    <a:pt x="26" y="42"/>
                    <a:pt x="24" y="42"/>
                    <a:pt x="22" y="41"/>
                  </a:cubicBezTo>
                  <a:cubicBezTo>
                    <a:pt x="22" y="43"/>
                    <a:pt x="22" y="44"/>
                    <a:pt x="21" y="4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" name="Freeform 57"/>
            <p:cNvSpPr>
              <a:spLocks noEditPoints="1"/>
            </p:cNvSpPr>
            <p:nvPr/>
          </p:nvSpPr>
          <p:spPr bwMode="auto">
            <a:xfrm>
              <a:off x="3423113" y="2585686"/>
              <a:ext cx="159201" cy="170821"/>
            </a:xfrm>
            <a:custGeom>
              <a:avLst/>
              <a:gdLst>
                <a:gd name="T0" fmla="*/ 35 w 58"/>
                <a:gd name="T1" fmla="*/ 13 h 62"/>
                <a:gd name="T2" fmla="*/ 47 w 58"/>
                <a:gd name="T3" fmla="*/ 15 h 62"/>
                <a:gd name="T4" fmla="*/ 44 w 58"/>
                <a:gd name="T5" fmla="*/ 25 h 62"/>
                <a:gd name="T6" fmla="*/ 53 w 58"/>
                <a:gd name="T7" fmla="*/ 28 h 62"/>
                <a:gd name="T8" fmla="*/ 44 w 58"/>
                <a:gd name="T9" fmla="*/ 40 h 62"/>
                <a:gd name="T10" fmla="*/ 48 w 58"/>
                <a:gd name="T11" fmla="*/ 50 h 62"/>
                <a:gd name="T12" fmla="*/ 33 w 58"/>
                <a:gd name="T13" fmla="*/ 52 h 62"/>
                <a:gd name="T14" fmla="*/ 26 w 58"/>
                <a:gd name="T15" fmla="*/ 62 h 62"/>
                <a:gd name="T16" fmla="*/ 20 w 58"/>
                <a:gd name="T17" fmla="*/ 46 h 62"/>
                <a:gd name="T18" fmla="*/ 6 w 58"/>
                <a:gd name="T19" fmla="*/ 49 h 62"/>
                <a:gd name="T20" fmla="*/ 10 w 58"/>
                <a:gd name="T21" fmla="*/ 35 h 62"/>
                <a:gd name="T22" fmla="*/ 4 w 58"/>
                <a:gd name="T23" fmla="*/ 30 h 62"/>
                <a:gd name="T24" fmla="*/ 1 w 58"/>
                <a:gd name="T25" fmla="*/ 27 h 62"/>
                <a:gd name="T26" fmla="*/ 9 w 58"/>
                <a:gd name="T27" fmla="*/ 21 h 62"/>
                <a:gd name="T28" fmla="*/ 11 w 58"/>
                <a:gd name="T29" fmla="*/ 11 h 62"/>
                <a:gd name="T30" fmla="*/ 21 w 58"/>
                <a:gd name="T31" fmla="*/ 14 h 62"/>
                <a:gd name="T32" fmla="*/ 34 w 58"/>
                <a:gd name="T33" fmla="*/ 2 h 62"/>
                <a:gd name="T34" fmla="*/ 35 w 58"/>
                <a:gd name="T35" fmla="*/ 13 h 62"/>
                <a:gd name="T36" fmla="*/ 24 w 58"/>
                <a:gd name="T37" fmla="*/ 16 h 62"/>
                <a:gd name="T38" fmla="*/ 26 w 58"/>
                <a:gd name="T39" fmla="*/ 15 h 62"/>
                <a:gd name="T40" fmla="*/ 31 w 58"/>
                <a:gd name="T41" fmla="*/ 17 h 62"/>
                <a:gd name="T42" fmla="*/ 29 w 58"/>
                <a:gd name="T43" fmla="*/ 3 h 62"/>
                <a:gd name="T44" fmla="*/ 24 w 58"/>
                <a:gd name="T45" fmla="*/ 16 h 62"/>
                <a:gd name="T46" fmla="*/ 10 w 58"/>
                <a:gd name="T47" fmla="*/ 17 h 62"/>
                <a:gd name="T48" fmla="*/ 18 w 58"/>
                <a:gd name="T49" fmla="*/ 23 h 62"/>
                <a:gd name="T50" fmla="*/ 21 w 58"/>
                <a:gd name="T51" fmla="*/ 18 h 62"/>
                <a:gd name="T52" fmla="*/ 10 w 58"/>
                <a:gd name="T53" fmla="*/ 17 h 62"/>
                <a:gd name="T54" fmla="*/ 45 w 58"/>
                <a:gd name="T55" fmla="*/ 15 h 62"/>
                <a:gd name="T56" fmla="*/ 34 w 58"/>
                <a:gd name="T57" fmla="*/ 18 h 62"/>
                <a:gd name="T58" fmla="*/ 40 w 58"/>
                <a:gd name="T59" fmla="*/ 24 h 62"/>
                <a:gd name="T60" fmla="*/ 45 w 58"/>
                <a:gd name="T61" fmla="*/ 15 h 62"/>
                <a:gd name="T62" fmla="*/ 29 w 58"/>
                <a:gd name="T63" fmla="*/ 40 h 62"/>
                <a:gd name="T64" fmla="*/ 38 w 58"/>
                <a:gd name="T65" fmla="*/ 29 h 62"/>
                <a:gd name="T66" fmla="*/ 33 w 58"/>
                <a:gd name="T67" fmla="*/ 21 h 62"/>
                <a:gd name="T68" fmla="*/ 30 w 58"/>
                <a:gd name="T69" fmla="*/ 20 h 62"/>
                <a:gd name="T70" fmla="*/ 29 w 58"/>
                <a:gd name="T71" fmla="*/ 40 h 62"/>
                <a:gd name="T72" fmla="*/ 3 w 58"/>
                <a:gd name="T73" fmla="*/ 27 h 62"/>
                <a:gd name="T74" fmla="*/ 17 w 58"/>
                <a:gd name="T75" fmla="*/ 33 h 62"/>
                <a:gd name="T76" fmla="*/ 16 w 58"/>
                <a:gd name="T77" fmla="*/ 26 h 62"/>
                <a:gd name="T78" fmla="*/ 3 w 58"/>
                <a:gd name="T79" fmla="*/ 27 h 62"/>
                <a:gd name="T80" fmla="*/ 52 w 58"/>
                <a:gd name="T81" fmla="*/ 31 h 62"/>
                <a:gd name="T82" fmla="*/ 41 w 58"/>
                <a:gd name="T83" fmla="*/ 27 h 62"/>
                <a:gd name="T84" fmla="*/ 41 w 58"/>
                <a:gd name="T85" fmla="*/ 28 h 62"/>
                <a:gd name="T86" fmla="*/ 42 w 58"/>
                <a:gd name="T87" fmla="*/ 38 h 62"/>
                <a:gd name="T88" fmla="*/ 52 w 58"/>
                <a:gd name="T89" fmla="*/ 31 h 62"/>
                <a:gd name="T90" fmla="*/ 7 w 58"/>
                <a:gd name="T91" fmla="*/ 46 h 62"/>
                <a:gd name="T92" fmla="*/ 21 w 58"/>
                <a:gd name="T93" fmla="*/ 42 h 62"/>
                <a:gd name="T94" fmla="*/ 18 w 58"/>
                <a:gd name="T95" fmla="*/ 36 h 62"/>
                <a:gd name="T96" fmla="*/ 7 w 58"/>
                <a:gd name="T97" fmla="*/ 46 h 62"/>
                <a:gd name="T98" fmla="*/ 34 w 58"/>
                <a:gd name="T99" fmla="*/ 46 h 62"/>
                <a:gd name="T100" fmla="*/ 45 w 58"/>
                <a:gd name="T101" fmla="*/ 53 h 62"/>
                <a:gd name="T102" fmla="*/ 40 w 58"/>
                <a:gd name="T103" fmla="*/ 41 h 62"/>
                <a:gd name="T104" fmla="*/ 34 w 58"/>
                <a:gd name="T105" fmla="*/ 46 h 62"/>
                <a:gd name="T106" fmla="*/ 29 w 58"/>
                <a:gd name="T107" fmla="*/ 44 h 62"/>
                <a:gd name="T108" fmla="*/ 34 w 58"/>
                <a:gd name="T109" fmla="*/ 43 h 62"/>
                <a:gd name="T110" fmla="*/ 29 w 58"/>
                <a:gd name="T111" fmla="*/ 44 h 62"/>
                <a:gd name="T112" fmla="*/ 21 w 58"/>
                <a:gd name="T113" fmla="*/ 52 h 62"/>
                <a:gd name="T114" fmla="*/ 27 w 58"/>
                <a:gd name="T115" fmla="*/ 59 h 62"/>
                <a:gd name="T116" fmla="*/ 30 w 58"/>
                <a:gd name="T117" fmla="*/ 55 h 62"/>
                <a:gd name="T118" fmla="*/ 31 w 58"/>
                <a:gd name="T119" fmla="*/ 48 h 62"/>
                <a:gd name="T120" fmla="*/ 23 w 58"/>
                <a:gd name="T121" fmla="*/ 43 h 62"/>
                <a:gd name="T122" fmla="*/ 21 w 58"/>
                <a:gd name="T123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" h="62">
                  <a:moveTo>
                    <a:pt x="35" y="13"/>
                  </a:moveTo>
                  <a:cubicBezTo>
                    <a:pt x="39" y="11"/>
                    <a:pt x="46" y="9"/>
                    <a:pt x="47" y="15"/>
                  </a:cubicBezTo>
                  <a:cubicBezTo>
                    <a:pt x="47" y="18"/>
                    <a:pt x="45" y="22"/>
                    <a:pt x="44" y="25"/>
                  </a:cubicBezTo>
                  <a:cubicBezTo>
                    <a:pt x="47" y="26"/>
                    <a:pt x="51" y="26"/>
                    <a:pt x="53" y="28"/>
                  </a:cubicBezTo>
                  <a:cubicBezTo>
                    <a:pt x="58" y="33"/>
                    <a:pt x="51" y="42"/>
                    <a:pt x="44" y="40"/>
                  </a:cubicBezTo>
                  <a:cubicBezTo>
                    <a:pt x="45" y="44"/>
                    <a:pt x="48" y="46"/>
                    <a:pt x="48" y="50"/>
                  </a:cubicBezTo>
                  <a:cubicBezTo>
                    <a:pt x="49" y="59"/>
                    <a:pt x="36" y="57"/>
                    <a:pt x="33" y="52"/>
                  </a:cubicBezTo>
                  <a:cubicBezTo>
                    <a:pt x="30" y="55"/>
                    <a:pt x="31" y="62"/>
                    <a:pt x="26" y="62"/>
                  </a:cubicBezTo>
                  <a:cubicBezTo>
                    <a:pt x="21" y="62"/>
                    <a:pt x="18" y="52"/>
                    <a:pt x="20" y="46"/>
                  </a:cubicBezTo>
                  <a:cubicBezTo>
                    <a:pt x="16" y="46"/>
                    <a:pt x="11" y="50"/>
                    <a:pt x="6" y="49"/>
                  </a:cubicBezTo>
                  <a:cubicBezTo>
                    <a:pt x="1" y="47"/>
                    <a:pt x="6" y="36"/>
                    <a:pt x="10" y="35"/>
                  </a:cubicBezTo>
                  <a:cubicBezTo>
                    <a:pt x="9" y="34"/>
                    <a:pt x="6" y="32"/>
                    <a:pt x="4" y="30"/>
                  </a:cubicBezTo>
                  <a:cubicBezTo>
                    <a:pt x="3" y="29"/>
                    <a:pt x="1" y="29"/>
                    <a:pt x="1" y="27"/>
                  </a:cubicBezTo>
                  <a:cubicBezTo>
                    <a:pt x="0" y="23"/>
                    <a:pt x="5" y="21"/>
                    <a:pt x="9" y="21"/>
                  </a:cubicBezTo>
                  <a:cubicBezTo>
                    <a:pt x="7" y="19"/>
                    <a:pt x="8" y="12"/>
                    <a:pt x="11" y="11"/>
                  </a:cubicBezTo>
                  <a:cubicBezTo>
                    <a:pt x="15" y="9"/>
                    <a:pt x="19" y="12"/>
                    <a:pt x="21" y="14"/>
                  </a:cubicBezTo>
                  <a:cubicBezTo>
                    <a:pt x="23" y="8"/>
                    <a:pt x="25" y="0"/>
                    <a:pt x="34" y="2"/>
                  </a:cubicBezTo>
                  <a:cubicBezTo>
                    <a:pt x="36" y="5"/>
                    <a:pt x="36" y="8"/>
                    <a:pt x="35" y="13"/>
                  </a:cubicBezTo>
                  <a:close/>
                  <a:moveTo>
                    <a:pt x="24" y="16"/>
                  </a:moveTo>
                  <a:cubicBezTo>
                    <a:pt x="25" y="16"/>
                    <a:pt x="25" y="15"/>
                    <a:pt x="26" y="15"/>
                  </a:cubicBezTo>
                  <a:cubicBezTo>
                    <a:pt x="28" y="17"/>
                    <a:pt x="29" y="16"/>
                    <a:pt x="31" y="17"/>
                  </a:cubicBezTo>
                  <a:cubicBezTo>
                    <a:pt x="33" y="12"/>
                    <a:pt x="36" y="5"/>
                    <a:pt x="29" y="3"/>
                  </a:cubicBezTo>
                  <a:cubicBezTo>
                    <a:pt x="26" y="6"/>
                    <a:pt x="22" y="12"/>
                    <a:pt x="24" y="16"/>
                  </a:cubicBezTo>
                  <a:close/>
                  <a:moveTo>
                    <a:pt x="10" y="17"/>
                  </a:moveTo>
                  <a:cubicBezTo>
                    <a:pt x="10" y="20"/>
                    <a:pt x="15" y="22"/>
                    <a:pt x="18" y="23"/>
                  </a:cubicBezTo>
                  <a:cubicBezTo>
                    <a:pt x="19" y="21"/>
                    <a:pt x="20" y="20"/>
                    <a:pt x="21" y="18"/>
                  </a:cubicBezTo>
                  <a:cubicBezTo>
                    <a:pt x="20" y="13"/>
                    <a:pt x="10" y="11"/>
                    <a:pt x="10" y="17"/>
                  </a:cubicBezTo>
                  <a:close/>
                  <a:moveTo>
                    <a:pt x="45" y="15"/>
                  </a:moveTo>
                  <a:cubicBezTo>
                    <a:pt x="41" y="12"/>
                    <a:pt x="36" y="15"/>
                    <a:pt x="34" y="18"/>
                  </a:cubicBezTo>
                  <a:cubicBezTo>
                    <a:pt x="37" y="19"/>
                    <a:pt x="38" y="22"/>
                    <a:pt x="40" y="24"/>
                  </a:cubicBezTo>
                  <a:cubicBezTo>
                    <a:pt x="43" y="23"/>
                    <a:pt x="45" y="19"/>
                    <a:pt x="45" y="15"/>
                  </a:cubicBezTo>
                  <a:close/>
                  <a:moveTo>
                    <a:pt x="29" y="40"/>
                  </a:moveTo>
                  <a:cubicBezTo>
                    <a:pt x="35" y="41"/>
                    <a:pt x="39" y="36"/>
                    <a:pt x="38" y="29"/>
                  </a:cubicBezTo>
                  <a:cubicBezTo>
                    <a:pt x="37" y="26"/>
                    <a:pt x="35" y="24"/>
                    <a:pt x="33" y="21"/>
                  </a:cubicBezTo>
                  <a:cubicBezTo>
                    <a:pt x="31" y="22"/>
                    <a:pt x="31" y="21"/>
                    <a:pt x="30" y="20"/>
                  </a:cubicBezTo>
                  <a:cubicBezTo>
                    <a:pt x="18" y="21"/>
                    <a:pt x="18" y="40"/>
                    <a:pt x="29" y="40"/>
                  </a:cubicBezTo>
                  <a:close/>
                  <a:moveTo>
                    <a:pt x="3" y="27"/>
                  </a:moveTo>
                  <a:cubicBezTo>
                    <a:pt x="3" y="30"/>
                    <a:pt x="13" y="35"/>
                    <a:pt x="17" y="33"/>
                  </a:cubicBezTo>
                  <a:cubicBezTo>
                    <a:pt x="16" y="31"/>
                    <a:pt x="15" y="29"/>
                    <a:pt x="16" y="26"/>
                  </a:cubicBezTo>
                  <a:cubicBezTo>
                    <a:pt x="14" y="23"/>
                    <a:pt x="3" y="22"/>
                    <a:pt x="3" y="27"/>
                  </a:cubicBezTo>
                  <a:close/>
                  <a:moveTo>
                    <a:pt x="52" y="31"/>
                  </a:moveTo>
                  <a:cubicBezTo>
                    <a:pt x="50" y="28"/>
                    <a:pt x="44" y="27"/>
                    <a:pt x="41" y="27"/>
                  </a:cubicBezTo>
                  <a:cubicBezTo>
                    <a:pt x="41" y="27"/>
                    <a:pt x="41" y="28"/>
                    <a:pt x="41" y="28"/>
                  </a:cubicBezTo>
                  <a:cubicBezTo>
                    <a:pt x="42" y="31"/>
                    <a:pt x="43" y="35"/>
                    <a:pt x="42" y="38"/>
                  </a:cubicBezTo>
                  <a:cubicBezTo>
                    <a:pt x="47" y="39"/>
                    <a:pt x="54" y="36"/>
                    <a:pt x="52" y="31"/>
                  </a:cubicBezTo>
                  <a:close/>
                  <a:moveTo>
                    <a:pt x="7" y="46"/>
                  </a:moveTo>
                  <a:cubicBezTo>
                    <a:pt x="13" y="46"/>
                    <a:pt x="18" y="45"/>
                    <a:pt x="21" y="42"/>
                  </a:cubicBezTo>
                  <a:cubicBezTo>
                    <a:pt x="20" y="40"/>
                    <a:pt x="19" y="38"/>
                    <a:pt x="18" y="36"/>
                  </a:cubicBezTo>
                  <a:cubicBezTo>
                    <a:pt x="13" y="36"/>
                    <a:pt x="5" y="39"/>
                    <a:pt x="7" y="46"/>
                  </a:cubicBezTo>
                  <a:close/>
                  <a:moveTo>
                    <a:pt x="34" y="46"/>
                  </a:moveTo>
                  <a:cubicBezTo>
                    <a:pt x="33" y="53"/>
                    <a:pt x="41" y="55"/>
                    <a:pt x="45" y="53"/>
                  </a:cubicBezTo>
                  <a:cubicBezTo>
                    <a:pt x="45" y="47"/>
                    <a:pt x="43" y="44"/>
                    <a:pt x="40" y="41"/>
                  </a:cubicBezTo>
                  <a:cubicBezTo>
                    <a:pt x="38" y="43"/>
                    <a:pt x="36" y="45"/>
                    <a:pt x="34" y="46"/>
                  </a:cubicBezTo>
                  <a:close/>
                  <a:moveTo>
                    <a:pt x="29" y="44"/>
                  </a:moveTo>
                  <a:cubicBezTo>
                    <a:pt x="31" y="45"/>
                    <a:pt x="35" y="44"/>
                    <a:pt x="34" y="43"/>
                  </a:cubicBezTo>
                  <a:cubicBezTo>
                    <a:pt x="33" y="44"/>
                    <a:pt x="30" y="43"/>
                    <a:pt x="29" y="44"/>
                  </a:cubicBezTo>
                  <a:close/>
                  <a:moveTo>
                    <a:pt x="21" y="52"/>
                  </a:moveTo>
                  <a:cubicBezTo>
                    <a:pt x="22" y="55"/>
                    <a:pt x="24" y="60"/>
                    <a:pt x="27" y="59"/>
                  </a:cubicBezTo>
                  <a:cubicBezTo>
                    <a:pt x="28" y="59"/>
                    <a:pt x="30" y="56"/>
                    <a:pt x="30" y="55"/>
                  </a:cubicBezTo>
                  <a:cubicBezTo>
                    <a:pt x="31" y="53"/>
                    <a:pt x="30" y="50"/>
                    <a:pt x="31" y="48"/>
                  </a:cubicBezTo>
                  <a:cubicBezTo>
                    <a:pt x="28" y="47"/>
                    <a:pt x="26" y="45"/>
                    <a:pt x="23" y="43"/>
                  </a:cubicBezTo>
                  <a:cubicBezTo>
                    <a:pt x="23" y="46"/>
                    <a:pt x="21" y="48"/>
                    <a:pt x="21" y="5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42" name="组合 641"/>
            <p:cNvGrpSpPr/>
            <p:nvPr/>
          </p:nvGrpSpPr>
          <p:grpSpPr>
            <a:xfrm>
              <a:off x="3598583" y="969275"/>
              <a:ext cx="307943" cy="231248"/>
              <a:chOff x="9800622" y="894265"/>
              <a:chExt cx="307943" cy="231248"/>
            </a:xfrm>
            <a:solidFill>
              <a:srgbClr val="00B050"/>
            </a:solidFill>
          </p:grpSpPr>
          <p:sp>
            <p:nvSpPr>
              <p:cNvPr id="799" name="Freeform 58"/>
              <p:cNvSpPr>
                <a:spLocks noEditPoints="1"/>
              </p:cNvSpPr>
              <p:nvPr/>
            </p:nvSpPr>
            <p:spPr bwMode="auto">
              <a:xfrm>
                <a:off x="9800622" y="894265"/>
                <a:ext cx="307943" cy="231248"/>
              </a:xfrm>
              <a:custGeom>
                <a:avLst/>
                <a:gdLst>
                  <a:gd name="T0" fmla="*/ 107 w 112"/>
                  <a:gd name="T1" fmla="*/ 83 h 84"/>
                  <a:gd name="T2" fmla="*/ 15 w 112"/>
                  <a:gd name="T3" fmla="*/ 52 h 84"/>
                  <a:gd name="T4" fmla="*/ 0 w 112"/>
                  <a:gd name="T5" fmla="*/ 48 h 84"/>
                  <a:gd name="T6" fmla="*/ 26 w 112"/>
                  <a:gd name="T7" fmla="*/ 31 h 84"/>
                  <a:gd name="T8" fmla="*/ 65 w 112"/>
                  <a:gd name="T9" fmla="*/ 6 h 84"/>
                  <a:gd name="T10" fmla="*/ 81 w 112"/>
                  <a:gd name="T11" fmla="*/ 15 h 84"/>
                  <a:gd name="T12" fmla="*/ 112 w 112"/>
                  <a:gd name="T13" fmla="*/ 82 h 84"/>
                  <a:gd name="T14" fmla="*/ 71 w 112"/>
                  <a:gd name="T15" fmla="*/ 4 h 84"/>
                  <a:gd name="T16" fmla="*/ 69 w 112"/>
                  <a:gd name="T17" fmla="*/ 6 h 84"/>
                  <a:gd name="T18" fmla="*/ 68 w 112"/>
                  <a:gd name="T19" fmla="*/ 15 h 84"/>
                  <a:gd name="T20" fmla="*/ 57 w 112"/>
                  <a:gd name="T21" fmla="*/ 13 h 84"/>
                  <a:gd name="T22" fmla="*/ 59 w 112"/>
                  <a:gd name="T23" fmla="*/ 19 h 84"/>
                  <a:gd name="T24" fmla="*/ 49 w 112"/>
                  <a:gd name="T25" fmla="*/ 18 h 84"/>
                  <a:gd name="T26" fmla="*/ 51 w 112"/>
                  <a:gd name="T27" fmla="*/ 24 h 84"/>
                  <a:gd name="T28" fmla="*/ 43 w 112"/>
                  <a:gd name="T29" fmla="*/ 22 h 84"/>
                  <a:gd name="T30" fmla="*/ 46 w 112"/>
                  <a:gd name="T31" fmla="*/ 27 h 84"/>
                  <a:gd name="T32" fmla="*/ 40 w 112"/>
                  <a:gd name="T33" fmla="*/ 24 h 84"/>
                  <a:gd name="T34" fmla="*/ 39 w 112"/>
                  <a:gd name="T35" fmla="*/ 31 h 84"/>
                  <a:gd name="T36" fmla="*/ 34 w 112"/>
                  <a:gd name="T37" fmla="*/ 28 h 84"/>
                  <a:gd name="T38" fmla="*/ 32 w 112"/>
                  <a:gd name="T39" fmla="*/ 36 h 84"/>
                  <a:gd name="T40" fmla="*/ 26 w 112"/>
                  <a:gd name="T41" fmla="*/ 33 h 84"/>
                  <a:gd name="T42" fmla="*/ 22 w 112"/>
                  <a:gd name="T43" fmla="*/ 42 h 84"/>
                  <a:gd name="T44" fmla="*/ 18 w 112"/>
                  <a:gd name="T45" fmla="*/ 39 h 84"/>
                  <a:gd name="T46" fmla="*/ 16 w 112"/>
                  <a:gd name="T47" fmla="*/ 47 h 84"/>
                  <a:gd name="T48" fmla="*/ 6 w 112"/>
                  <a:gd name="T49" fmla="*/ 48 h 84"/>
                  <a:gd name="T50" fmla="*/ 60 w 112"/>
                  <a:gd name="T51" fmla="*/ 65 h 84"/>
                  <a:gd name="T52" fmla="*/ 105 w 112"/>
                  <a:gd name="T53" fmla="*/ 76 h 84"/>
                  <a:gd name="T54" fmla="*/ 102 w 112"/>
                  <a:gd name="T55" fmla="*/ 75 h 84"/>
                  <a:gd name="T56" fmla="*/ 103 w 112"/>
                  <a:gd name="T57" fmla="*/ 71 h 84"/>
                  <a:gd name="T58" fmla="*/ 102 w 112"/>
                  <a:gd name="T59" fmla="*/ 68 h 84"/>
                  <a:gd name="T60" fmla="*/ 96 w 112"/>
                  <a:gd name="T61" fmla="*/ 66 h 84"/>
                  <a:gd name="T62" fmla="*/ 99 w 112"/>
                  <a:gd name="T63" fmla="*/ 62 h 84"/>
                  <a:gd name="T64" fmla="*/ 94 w 112"/>
                  <a:gd name="T65" fmla="*/ 60 h 84"/>
                  <a:gd name="T66" fmla="*/ 92 w 112"/>
                  <a:gd name="T67" fmla="*/ 52 h 84"/>
                  <a:gd name="T68" fmla="*/ 94 w 112"/>
                  <a:gd name="T69" fmla="*/ 47 h 84"/>
                  <a:gd name="T70" fmla="*/ 88 w 112"/>
                  <a:gd name="T71" fmla="*/ 44 h 84"/>
                  <a:gd name="T72" fmla="*/ 90 w 112"/>
                  <a:gd name="T73" fmla="*/ 40 h 84"/>
                  <a:gd name="T74" fmla="*/ 83 w 112"/>
                  <a:gd name="T75" fmla="*/ 38 h 84"/>
                  <a:gd name="T76" fmla="*/ 85 w 112"/>
                  <a:gd name="T77" fmla="*/ 30 h 84"/>
                  <a:gd name="T78" fmla="*/ 79 w 112"/>
                  <a:gd name="T79" fmla="*/ 30 h 84"/>
                  <a:gd name="T80" fmla="*/ 83 w 112"/>
                  <a:gd name="T81" fmla="*/ 22 h 84"/>
                  <a:gd name="T82" fmla="*/ 76 w 112"/>
                  <a:gd name="T83" fmla="*/ 25 h 84"/>
                  <a:gd name="T84" fmla="*/ 80 w 112"/>
                  <a:gd name="T85" fmla="*/ 17 h 84"/>
                  <a:gd name="T86" fmla="*/ 72 w 112"/>
                  <a:gd name="T87" fmla="*/ 19 h 84"/>
                  <a:gd name="T88" fmla="*/ 73 w 112"/>
                  <a:gd name="T89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84">
                    <a:moveTo>
                      <a:pt x="112" y="82"/>
                    </a:moveTo>
                    <a:cubicBezTo>
                      <a:pt x="110" y="83"/>
                      <a:pt x="109" y="84"/>
                      <a:pt x="107" y="83"/>
                    </a:cubicBezTo>
                    <a:cubicBezTo>
                      <a:pt x="107" y="82"/>
                      <a:pt x="107" y="82"/>
                      <a:pt x="107" y="81"/>
                    </a:cubicBezTo>
                    <a:cubicBezTo>
                      <a:pt x="77" y="71"/>
                      <a:pt x="46" y="62"/>
                      <a:pt x="15" y="52"/>
                    </a:cubicBezTo>
                    <a:cubicBezTo>
                      <a:pt x="15" y="52"/>
                      <a:pt x="14" y="52"/>
                      <a:pt x="14" y="52"/>
                    </a:cubicBezTo>
                    <a:cubicBezTo>
                      <a:pt x="10" y="48"/>
                      <a:pt x="3" y="52"/>
                      <a:pt x="0" y="48"/>
                    </a:cubicBezTo>
                    <a:cubicBezTo>
                      <a:pt x="5" y="45"/>
                      <a:pt x="13" y="40"/>
                      <a:pt x="17" y="36"/>
                    </a:cubicBezTo>
                    <a:cubicBezTo>
                      <a:pt x="20" y="36"/>
                      <a:pt x="23" y="32"/>
                      <a:pt x="26" y="31"/>
                    </a:cubicBezTo>
                    <a:cubicBezTo>
                      <a:pt x="27" y="30"/>
                      <a:pt x="30" y="29"/>
                      <a:pt x="32" y="28"/>
                    </a:cubicBezTo>
                    <a:cubicBezTo>
                      <a:pt x="42" y="20"/>
                      <a:pt x="54" y="12"/>
                      <a:pt x="65" y="6"/>
                    </a:cubicBezTo>
                    <a:cubicBezTo>
                      <a:pt x="67" y="3"/>
                      <a:pt x="71" y="2"/>
                      <a:pt x="73" y="0"/>
                    </a:cubicBezTo>
                    <a:cubicBezTo>
                      <a:pt x="77" y="2"/>
                      <a:pt x="78" y="9"/>
                      <a:pt x="81" y="15"/>
                    </a:cubicBezTo>
                    <a:cubicBezTo>
                      <a:pt x="92" y="35"/>
                      <a:pt x="100" y="60"/>
                      <a:pt x="109" y="79"/>
                    </a:cubicBezTo>
                    <a:cubicBezTo>
                      <a:pt x="110" y="80"/>
                      <a:pt x="111" y="80"/>
                      <a:pt x="112" y="82"/>
                    </a:cubicBezTo>
                    <a:close/>
                    <a:moveTo>
                      <a:pt x="73" y="4"/>
                    </a:moveTo>
                    <a:cubicBezTo>
                      <a:pt x="72" y="4"/>
                      <a:pt x="72" y="4"/>
                      <a:pt x="71" y="4"/>
                    </a:cubicBezTo>
                    <a:cubicBezTo>
                      <a:pt x="71" y="6"/>
                      <a:pt x="74" y="9"/>
                      <a:pt x="71" y="10"/>
                    </a:cubicBezTo>
                    <a:cubicBezTo>
                      <a:pt x="70" y="9"/>
                      <a:pt x="69" y="7"/>
                      <a:pt x="69" y="6"/>
                    </a:cubicBezTo>
                    <a:cubicBezTo>
                      <a:pt x="67" y="6"/>
                      <a:pt x="66" y="7"/>
                      <a:pt x="65" y="8"/>
                    </a:cubicBezTo>
                    <a:cubicBezTo>
                      <a:pt x="66" y="11"/>
                      <a:pt x="69" y="13"/>
                      <a:pt x="68" y="15"/>
                    </a:cubicBezTo>
                    <a:cubicBezTo>
                      <a:pt x="65" y="16"/>
                      <a:pt x="66" y="11"/>
                      <a:pt x="63" y="9"/>
                    </a:cubicBezTo>
                    <a:cubicBezTo>
                      <a:pt x="61" y="10"/>
                      <a:pt x="59" y="12"/>
                      <a:pt x="57" y="13"/>
                    </a:cubicBezTo>
                    <a:cubicBezTo>
                      <a:pt x="57" y="15"/>
                      <a:pt x="59" y="16"/>
                      <a:pt x="60" y="17"/>
                    </a:cubicBezTo>
                    <a:cubicBezTo>
                      <a:pt x="60" y="18"/>
                      <a:pt x="60" y="19"/>
                      <a:pt x="59" y="19"/>
                    </a:cubicBezTo>
                    <a:cubicBezTo>
                      <a:pt x="57" y="18"/>
                      <a:pt x="56" y="16"/>
                      <a:pt x="55" y="15"/>
                    </a:cubicBezTo>
                    <a:cubicBezTo>
                      <a:pt x="53" y="16"/>
                      <a:pt x="51" y="17"/>
                      <a:pt x="49" y="18"/>
                    </a:cubicBezTo>
                    <a:cubicBezTo>
                      <a:pt x="50" y="20"/>
                      <a:pt x="53" y="21"/>
                      <a:pt x="52" y="23"/>
                    </a:cubicBezTo>
                    <a:cubicBezTo>
                      <a:pt x="52" y="23"/>
                      <a:pt x="51" y="23"/>
                      <a:pt x="51" y="24"/>
                    </a:cubicBezTo>
                    <a:cubicBezTo>
                      <a:pt x="50" y="22"/>
                      <a:pt x="49" y="20"/>
                      <a:pt x="47" y="19"/>
                    </a:cubicBezTo>
                    <a:cubicBezTo>
                      <a:pt x="46" y="20"/>
                      <a:pt x="44" y="21"/>
                      <a:pt x="43" y="22"/>
                    </a:cubicBezTo>
                    <a:cubicBezTo>
                      <a:pt x="44" y="24"/>
                      <a:pt x="45" y="25"/>
                      <a:pt x="46" y="25"/>
                    </a:cubicBezTo>
                    <a:cubicBezTo>
                      <a:pt x="46" y="26"/>
                      <a:pt x="46" y="26"/>
                      <a:pt x="46" y="27"/>
                    </a:cubicBezTo>
                    <a:cubicBezTo>
                      <a:pt x="45" y="27"/>
                      <a:pt x="45" y="27"/>
                      <a:pt x="44" y="28"/>
                    </a:cubicBezTo>
                    <a:cubicBezTo>
                      <a:pt x="43" y="26"/>
                      <a:pt x="41" y="24"/>
                      <a:pt x="40" y="24"/>
                    </a:cubicBezTo>
                    <a:cubicBezTo>
                      <a:pt x="38" y="24"/>
                      <a:pt x="38" y="26"/>
                      <a:pt x="36" y="26"/>
                    </a:cubicBezTo>
                    <a:cubicBezTo>
                      <a:pt x="37" y="29"/>
                      <a:pt x="38" y="29"/>
                      <a:pt x="39" y="31"/>
                    </a:cubicBezTo>
                    <a:cubicBezTo>
                      <a:pt x="38" y="32"/>
                      <a:pt x="38" y="32"/>
                      <a:pt x="38" y="33"/>
                    </a:cubicBezTo>
                    <a:cubicBezTo>
                      <a:pt x="36" y="32"/>
                      <a:pt x="35" y="29"/>
                      <a:pt x="34" y="28"/>
                    </a:cubicBezTo>
                    <a:cubicBezTo>
                      <a:pt x="32" y="29"/>
                      <a:pt x="30" y="31"/>
                      <a:pt x="28" y="32"/>
                    </a:cubicBezTo>
                    <a:cubicBezTo>
                      <a:pt x="29" y="34"/>
                      <a:pt x="31" y="35"/>
                      <a:pt x="32" y="36"/>
                    </a:cubicBezTo>
                    <a:cubicBezTo>
                      <a:pt x="31" y="37"/>
                      <a:pt x="31" y="37"/>
                      <a:pt x="30" y="37"/>
                    </a:cubicBezTo>
                    <a:cubicBezTo>
                      <a:pt x="29" y="35"/>
                      <a:pt x="27" y="35"/>
                      <a:pt x="26" y="33"/>
                    </a:cubicBezTo>
                    <a:cubicBezTo>
                      <a:pt x="23" y="35"/>
                      <a:pt x="21" y="36"/>
                      <a:pt x="19" y="38"/>
                    </a:cubicBezTo>
                    <a:cubicBezTo>
                      <a:pt x="21" y="38"/>
                      <a:pt x="22" y="40"/>
                      <a:pt x="22" y="42"/>
                    </a:cubicBezTo>
                    <a:cubicBezTo>
                      <a:pt x="22" y="41"/>
                      <a:pt x="21" y="42"/>
                      <a:pt x="21" y="42"/>
                    </a:cubicBezTo>
                    <a:cubicBezTo>
                      <a:pt x="20" y="41"/>
                      <a:pt x="19" y="40"/>
                      <a:pt x="18" y="39"/>
                    </a:cubicBezTo>
                    <a:cubicBezTo>
                      <a:pt x="16" y="40"/>
                      <a:pt x="14" y="40"/>
                      <a:pt x="14" y="41"/>
                    </a:cubicBezTo>
                    <a:cubicBezTo>
                      <a:pt x="16" y="43"/>
                      <a:pt x="20" y="45"/>
                      <a:pt x="16" y="47"/>
                    </a:cubicBezTo>
                    <a:cubicBezTo>
                      <a:pt x="15" y="45"/>
                      <a:pt x="14" y="44"/>
                      <a:pt x="12" y="42"/>
                    </a:cubicBezTo>
                    <a:cubicBezTo>
                      <a:pt x="11" y="43"/>
                      <a:pt x="7" y="45"/>
                      <a:pt x="6" y="48"/>
                    </a:cubicBezTo>
                    <a:cubicBezTo>
                      <a:pt x="24" y="52"/>
                      <a:pt x="41" y="59"/>
                      <a:pt x="59" y="64"/>
                    </a:cubicBezTo>
                    <a:cubicBezTo>
                      <a:pt x="59" y="65"/>
                      <a:pt x="59" y="64"/>
                      <a:pt x="60" y="65"/>
                    </a:cubicBezTo>
                    <a:cubicBezTo>
                      <a:pt x="76" y="68"/>
                      <a:pt x="91" y="76"/>
                      <a:pt x="106" y="78"/>
                    </a:cubicBezTo>
                    <a:cubicBezTo>
                      <a:pt x="106" y="77"/>
                      <a:pt x="105" y="77"/>
                      <a:pt x="105" y="76"/>
                    </a:cubicBezTo>
                    <a:cubicBezTo>
                      <a:pt x="104" y="76"/>
                      <a:pt x="104" y="77"/>
                      <a:pt x="103" y="76"/>
                    </a:cubicBezTo>
                    <a:cubicBezTo>
                      <a:pt x="103" y="76"/>
                      <a:pt x="102" y="75"/>
                      <a:pt x="102" y="75"/>
                    </a:cubicBezTo>
                    <a:cubicBezTo>
                      <a:pt x="103" y="74"/>
                      <a:pt x="103" y="73"/>
                      <a:pt x="104" y="73"/>
                    </a:cubicBezTo>
                    <a:cubicBezTo>
                      <a:pt x="103" y="72"/>
                      <a:pt x="103" y="71"/>
                      <a:pt x="103" y="71"/>
                    </a:cubicBezTo>
                    <a:cubicBezTo>
                      <a:pt x="101" y="71"/>
                      <a:pt x="99" y="71"/>
                      <a:pt x="99" y="73"/>
                    </a:cubicBezTo>
                    <a:cubicBezTo>
                      <a:pt x="95" y="71"/>
                      <a:pt x="98" y="69"/>
                      <a:pt x="102" y="68"/>
                    </a:cubicBezTo>
                    <a:cubicBezTo>
                      <a:pt x="101" y="67"/>
                      <a:pt x="100" y="66"/>
                      <a:pt x="100" y="64"/>
                    </a:cubicBezTo>
                    <a:cubicBezTo>
                      <a:pt x="98" y="64"/>
                      <a:pt x="97" y="66"/>
                      <a:pt x="96" y="66"/>
                    </a:cubicBezTo>
                    <a:cubicBezTo>
                      <a:pt x="96" y="65"/>
                      <a:pt x="95" y="64"/>
                      <a:pt x="96" y="63"/>
                    </a:cubicBezTo>
                    <a:cubicBezTo>
                      <a:pt x="97" y="63"/>
                      <a:pt x="98" y="63"/>
                      <a:pt x="99" y="62"/>
                    </a:cubicBezTo>
                    <a:cubicBezTo>
                      <a:pt x="98" y="60"/>
                      <a:pt x="99" y="58"/>
                      <a:pt x="98" y="57"/>
                    </a:cubicBezTo>
                    <a:cubicBezTo>
                      <a:pt x="96" y="58"/>
                      <a:pt x="96" y="60"/>
                      <a:pt x="94" y="60"/>
                    </a:cubicBezTo>
                    <a:cubicBezTo>
                      <a:pt x="93" y="56"/>
                      <a:pt x="99" y="53"/>
                      <a:pt x="94" y="50"/>
                    </a:cubicBezTo>
                    <a:cubicBezTo>
                      <a:pt x="93" y="50"/>
                      <a:pt x="92" y="51"/>
                      <a:pt x="92" y="52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0" y="49"/>
                      <a:pt x="92" y="48"/>
                      <a:pt x="94" y="47"/>
                    </a:cubicBezTo>
                    <a:cubicBezTo>
                      <a:pt x="92" y="45"/>
                      <a:pt x="93" y="43"/>
                      <a:pt x="91" y="42"/>
                    </a:cubicBezTo>
                    <a:cubicBezTo>
                      <a:pt x="89" y="43"/>
                      <a:pt x="89" y="43"/>
                      <a:pt x="88" y="44"/>
                    </a:cubicBezTo>
                    <a:cubicBezTo>
                      <a:pt x="87" y="44"/>
                      <a:pt x="87" y="44"/>
                      <a:pt x="86" y="43"/>
                    </a:cubicBezTo>
                    <a:cubicBezTo>
                      <a:pt x="86" y="41"/>
                      <a:pt x="88" y="41"/>
                      <a:pt x="90" y="40"/>
                    </a:cubicBezTo>
                    <a:cubicBezTo>
                      <a:pt x="90" y="39"/>
                      <a:pt x="89" y="37"/>
                      <a:pt x="89" y="37"/>
                    </a:cubicBezTo>
                    <a:cubicBezTo>
                      <a:pt x="87" y="37"/>
                      <a:pt x="85" y="40"/>
                      <a:pt x="83" y="38"/>
                    </a:cubicBezTo>
                    <a:cubicBezTo>
                      <a:pt x="83" y="35"/>
                      <a:pt x="85" y="35"/>
                      <a:pt x="88" y="34"/>
                    </a:cubicBezTo>
                    <a:cubicBezTo>
                      <a:pt x="87" y="33"/>
                      <a:pt x="87" y="31"/>
                      <a:pt x="85" y="30"/>
                    </a:cubicBezTo>
                    <a:cubicBezTo>
                      <a:pt x="83" y="30"/>
                      <a:pt x="81" y="32"/>
                      <a:pt x="80" y="32"/>
                    </a:cubicBezTo>
                    <a:cubicBezTo>
                      <a:pt x="79" y="31"/>
                      <a:pt x="79" y="30"/>
                      <a:pt x="79" y="30"/>
                    </a:cubicBezTo>
                    <a:cubicBezTo>
                      <a:pt x="81" y="29"/>
                      <a:pt x="83" y="28"/>
                      <a:pt x="84" y="27"/>
                    </a:cubicBezTo>
                    <a:cubicBezTo>
                      <a:pt x="84" y="25"/>
                      <a:pt x="82" y="24"/>
                      <a:pt x="83" y="22"/>
                    </a:cubicBezTo>
                    <a:cubicBezTo>
                      <a:pt x="81" y="23"/>
                      <a:pt x="78" y="25"/>
                      <a:pt x="77" y="26"/>
                    </a:cubicBezTo>
                    <a:cubicBezTo>
                      <a:pt x="76" y="26"/>
                      <a:pt x="76" y="25"/>
                      <a:pt x="76" y="25"/>
                    </a:cubicBezTo>
                    <a:cubicBezTo>
                      <a:pt x="77" y="23"/>
                      <a:pt x="80" y="22"/>
                      <a:pt x="82" y="21"/>
                    </a:cubicBezTo>
                    <a:cubicBezTo>
                      <a:pt x="81" y="19"/>
                      <a:pt x="81" y="18"/>
                      <a:pt x="80" y="17"/>
                    </a:cubicBezTo>
                    <a:cubicBezTo>
                      <a:pt x="77" y="18"/>
                      <a:pt x="76" y="19"/>
                      <a:pt x="74" y="21"/>
                    </a:cubicBezTo>
                    <a:cubicBezTo>
                      <a:pt x="73" y="21"/>
                      <a:pt x="73" y="20"/>
                      <a:pt x="72" y="19"/>
                    </a:cubicBezTo>
                    <a:cubicBezTo>
                      <a:pt x="74" y="17"/>
                      <a:pt x="77" y="16"/>
                      <a:pt x="79" y="15"/>
                    </a:cubicBezTo>
                    <a:cubicBezTo>
                      <a:pt x="77" y="11"/>
                      <a:pt x="76" y="8"/>
                      <a:pt x="7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0" name="Freeform 59"/>
              <p:cNvSpPr>
                <a:spLocks noEditPoints="1"/>
              </p:cNvSpPr>
              <p:nvPr/>
            </p:nvSpPr>
            <p:spPr bwMode="auto">
              <a:xfrm>
                <a:off x="9913340" y="957016"/>
                <a:ext cx="139446" cy="102260"/>
              </a:xfrm>
              <a:custGeom>
                <a:avLst/>
                <a:gdLst>
                  <a:gd name="T0" fmla="*/ 51 w 51"/>
                  <a:gd name="T1" fmla="*/ 36 h 37"/>
                  <a:gd name="T2" fmla="*/ 48 w 51"/>
                  <a:gd name="T3" fmla="*/ 37 h 37"/>
                  <a:gd name="T4" fmla="*/ 4 w 51"/>
                  <a:gd name="T5" fmla="*/ 22 h 37"/>
                  <a:gd name="T6" fmla="*/ 0 w 51"/>
                  <a:gd name="T7" fmla="*/ 20 h 37"/>
                  <a:gd name="T8" fmla="*/ 0 w 51"/>
                  <a:gd name="T9" fmla="*/ 17 h 37"/>
                  <a:gd name="T10" fmla="*/ 27 w 51"/>
                  <a:gd name="T11" fmla="*/ 0 h 37"/>
                  <a:gd name="T12" fmla="*/ 29 w 51"/>
                  <a:gd name="T13" fmla="*/ 1 h 37"/>
                  <a:gd name="T14" fmla="*/ 51 w 51"/>
                  <a:gd name="T15" fmla="*/ 36 h 37"/>
                  <a:gd name="T16" fmla="*/ 27 w 51"/>
                  <a:gd name="T17" fmla="*/ 3 h 37"/>
                  <a:gd name="T18" fmla="*/ 4 w 51"/>
                  <a:gd name="T19" fmla="*/ 19 h 37"/>
                  <a:gd name="T20" fmla="*/ 45 w 51"/>
                  <a:gd name="T21" fmla="*/ 33 h 37"/>
                  <a:gd name="T22" fmla="*/ 27 w 51"/>
                  <a:gd name="T23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37">
                    <a:moveTo>
                      <a:pt x="51" y="36"/>
                    </a:moveTo>
                    <a:cubicBezTo>
                      <a:pt x="51" y="37"/>
                      <a:pt x="49" y="37"/>
                      <a:pt x="48" y="37"/>
                    </a:cubicBezTo>
                    <a:cubicBezTo>
                      <a:pt x="34" y="32"/>
                      <a:pt x="20" y="24"/>
                      <a:pt x="4" y="22"/>
                    </a:cubicBezTo>
                    <a:cubicBezTo>
                      <a:pt x="2" y="21"/>
                      <a:pt x="1" y="22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0" y="12"/>
                      <a:pt x="17" y="5"/>
                      <a:pt x="27" y="0"/>
                    </a:cubicBezTo>
                    <a:cubicBezTo>
                      <a:pt x="28" y="1"/>
                      <a:pt x="29" y="0"/>
                      <a:pt x="29" y="1"/>
                    </a:cubicBezTo>
                    <a:cubicBezTo>
                      <a:pt x="34" y="15"/>
                      <a:pt x="45" y="26"/>
                      <a:pt x="51" y="36"/>
                    </a:cubicBezTo>
                    <a:close/>
                    <a:moveTo>
                      <a:pt x="27" y="3"/>
                    </a:moveTo>
                    <a:cubicBezTo>
                      <a:pt x="18" y="7"/>
                      <a:pt x="12" y="13"/>
                      <a:pt x="4" y="19"/>
                    </a:cubicBezTo>
                    <a:cubicBezTo>
                      <a:pt x="18" y="22"/>
                      <a:pt x="32" y="30"/>
                      <a:pt x="45" y="33"/>
                    </a:cubicBezTo>
                    <a:cubicBezTo>
                      <a:pt x="39" y="22"/>
                      <a:pt x="32" y="14"/>
                      <a:pt x="2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43" name="Freeform 60"/>
            <p:cNvSpPr>
              <a:spLocks/>
            </p:cNvSpPr>
            <p:nvPr/>
          </p:nvSpPr>
          <p:spPr bwMode="auto">
            <a:xfrm>
              <a:off x="5185943" y="675276"/>
              <a:ext cx="210331" cy="187090"/>
            </a:xfrm>
            <a:custGeom>
              <a:avLst/>
              <a:gdLst>
                <a:gd name="T0" fmla="*/ 77 w 77"/>
                <a:gd name="T1" fmla="*/ 20 h 68"/>
                <a:gd name="T2" fmla="*/ 66 w 77"/>
                <a:gd name="T3" fmla="*/ 26 h 68"/>
                <a:gd name="T4" fmla="*/ 49 w 77"/>
                <a:gd name="T5" fmla="*/ 33 h 68"/>
                <a:gd name="T6" fmla="*/ 48 w 77"/>
                <a:gd name="T7" fmla="*/ 41 h 68"/>
                <a:gd name="T8" fmla="*/ 45 w 77"/>
                <a:gd name="T9" fmla="*/ 54 h 68"/>
                <a:gd name="T10" fmla="*/ 42 w 77"/>
                <a:gd name="T11" fmla="*/ 67 h 68"/>
                <a:gd name="T12" fmla="*/ 39 w 77"/>
                <a:gd name="T13" fmla="*/ 68 h 68"/>
                <a:gd name="T14" fmla="*/ 37 w 77"/>
                <a:gd name="T15" fmla="*/ 64 h 68"/>
                <a:gd name="T16" fmla="*/ 36 w 77"/>
                <a:gd name="T17" fmla="*/ 44 h 68"/>
                <a:gd name="T18" fmla="*/ 34 w 77"/>
                <a:gd name="T19" fmla="*/ 39 h 68"/>
                <a:gd name="T20" fmla="*/ 26 w 77"/>
                <a:gd name="T21" fmla="*/ 41 h 68"/>
                <a:gd name="T22" fmla="*/ 19 w 77"/>
                <a:gd name="T23" fmla="*/ 43 h 68"/>
                <a:gd name="T24" fmla="*/ 15 w 77"/>
                <a:gd name="T25" fmla="*/ 53 h 68"/>
                <a:gd name="T26" fmla="*/ 14 w 77"/>
                <a:gd name="T27" fmla="*/ 51 h 68"/>
                <a:gd name="T28" fmla="*/ 12 w 77"/>
                <a:gd name="T29" fmla="*/ 51 h 68"/>
                <a:gd name="T30" fmla="*/ 9 w 77"/>
                <a:gd name="T31" fmla="*/ 46 h 68"/>
                <a:gd name="T32" fmla="*/ 1 w 77"/>
                <a:gd name="T33" fmla="*/ 47 h 68"/>
                <a:gd name="T34" fmla="*/ 7 w 77"/>
                <a:gd name="T35" fmla="*/ 41 h 68"/>
                <a:gd name="T36" fmla="*/ 4 w 77"/>
                <a:gd name="T37" fmla="*/ 35 h 68"/>
                <a:gd name="T38" fmla="*/ 6 w 77"/>
                <a:gd name="T39" fmla="*/ 32 h 68"/>
                <a:gd name="T40" fmla="*/ 15 w 77"/>
                <a:gd name="T41" fmla="*/ 36 h 68"/>
                <a:gd name="T42" fmla="*/ 19 w 77"/>
                <a:gd name="T43" fmla="*/ 35 h 68"/>
                <a:gd name="T44" fmla="*/ 19 w 77"/>
                <a:gd name="T45" fmla="*/ 33 h 68"/>
                <a:gd name="T46" fmla="*/ 32 w 77"/>
                <a:gd name="T47" fmla="*/ 28 h 68"/>
                <a:gd name="T48" fmla="*/ 20 w 77"/>
                <a:gd name="T49" fmla="*/ 11 h 68"/>
                <a:gd name="T50" fmla="*/ 19 w 77"/>
                <a:gd name="T51" fmla="*/ 8 h 68"/>
                <a:gd name="T52" fmla="*/ 21 w 77"/>
                <a:gd name="T53" fmla="*/ 5 h 68"/>
                <a:gd name="T54" fmla="*/ 20 w 77"/>
                <a:gd name="T55" fmla="*/ 0 h 68"/>
                <a:gd name="T56" fmla="*/ 22 w 77"/>
                <a:gd name="T57" fmla="*/ 0 h 68"/>
                <a:gd name="T58" fmla="*/ 28 w 77"/>
                <a:gd name="T59" fmla="*/ 7 h 68"/>
                <a:gd name="T60" fmla="*/ 43 w 77"/>
                <a:gd name="T61" fmla="*/ 25 h 68"/>
                <a:gd name="T62" fmla="*/ 56 w 77"/>
                <a:gd name="T63" fmla="*/ 21 h 68"/>
                <a:gd name="T64" fmla="*/ 58 w 77"/>
                <a:gd name="T65" fmla="*/ 21 h 68"/>
                <a:gd name="T66" fmla="*/ 77 w 77"/>
                <a:gd name="T67" fmla="*/ 18 h 68"/>
                <a:gd name="T68" fmla="*/ 77 w 77"/>
                <a:gd name="T69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" h="68">
                  <a:moveTo>
                    <a:pt x="77" y="20"/>
                  </a:moveTo>
                  <a:cubicBezTo>
                    <a:pt x="74" y="22"/>
                    <a:pt x="72" y="24"/>
                    <a:pt x="66" y="26"/>
                  </a:cubicBezTo>
                  <a:cubicBezTo>
                    <a:pt x="60" y="29"/>
                    <a:pt x="52" y="29"/>
                    <a:pt x="49" y="33"/>
                  </a:cubicBezTo>
                  <a:cubicBezTo>
                    <a:pt x="48" y="34"/>
                    <a:pt x="48" y="38"/>
                    <a:pt x="48" y="41"/>
                  </a:cubicBezTo>
                  <a:cubicBezTo>
                    <a:pt x="47" y="46"/>
                    <a:pt x="46" y="49"/>
                    <a:pt x="45" y="54"/>
                  </a:cubicBezTo>
                  <a:cubicBezTo>
                    <a:pt x="44" y="59"/>
                    <a:pt x="44" y="63"/>
                    <a:pt x="42" y="67"/>
                  </a:cubicBezTo>
                  <a:cubicBezTo>
                    <a:pt x="41" y="66"/>
                    <a:pt x="40" y="68"/>
                    <a:pt x="39" y="68"/>
                  </a:cubicBezTo>
                  <a:cubicBezTo>
                    <a:pt x="39" y="66"/>
                    <a:pt x="39" y="64"/>
                    <a:pt x="37" y="64"/>
                  </a:cubicBezTo>
                  <a:cubicBezTo>
                    <a:pt x="37" y="56"/>
                    <a:pt x="34" y="51"/>
                    <a:pt x="36" y="44"/>
                  </a:cubicBezTo>
                  <a:cubicBezTo>
                    <a:pt x="34" y="43"/>
                    <a:pt x="35" y="41"/>
                    <a:pt x="34" y="39"/>
                  </a:cubicBezTo>
                  <a:cubicBezTo>
                    <a:pt x="31" y="38"/>
                    <a:pt x="29" y="41"/>
                    <a:pt x="26" y="41"/>
                  </a:cubicBezTo>
                  <a:cubicBezTo>
                    <a:pt x="24" y="42"/>
                    <a:pt x="21" y="42"/>
                    <a:pt x="19" y="43"/>
                  </a:cubicBezTo>
                  <a:cubicBezTo>
                    <a:pt x="16" y="45"/>
                    <a:pt x="18" y="50"/>
                    <a:pt x="15" y="53"/>
                  </a:cubicBezTo>
                  <a:cubicBezTo>
                    <a:pt x="15" y="52"/>
                    <a:pt x="15" y="52"/>
                    <a:pt x="14" y="51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0"/>
                    <a:pt x="11" y="47"/>
                    <a:pt x="9" y="46"/>
                  </a:cubicBezTo>
                  <a:cubicBezTo>
                    <a:pt x="7" y="48"/>
                    <a:pt x="4" y="46"/>
                    <a:pt x="1" y="47"/>
                  </a:cubicBezTo>
                  <a:cubicBezTo>
                    <a:pt x="0" y="43"/>
                    <a:pt x="5" y="43"/>
                    <a:pt x="7" y="41"/>
                  </a:cubicBezTo>
                  <a:cubicBezTo>
                    <a:pt x="7" y="39"/>
                    <a:pt x="5" y="37"/>
                    <a:pt x="4" y="35"/>
                  </a:cubicBezTo>
                  <a:cubicBezTo>
                    <a:pt x="5" y="34"/>
                    <a:pt x="5" y="33"/>
                    <a:pt x="6" y="32"/>
                  </a:cubicBezTo>
                  <a:cubicBezTo>
                    <a:pt x="9" y="33"/>
                    <a:pt x="12" y="34"/>
                    <a:pt x="15" y="36"/>
                  </a:cubicBezTo>
                  <a:cubicBezTo>
                    <a:pt x="17" y="35"/>
                    <a:pt x="17" y="35"/>
                    <a:pt x="19" y="35"/>
                  </a:cubicBezTo>
                  <a:cubicBezTo>
                    <a:pt x="20" y="34"/>
                    <a:pt x="19" y="33"/>
                    <a:pt x="19" y="33"/>
                  </a:cubicBezTo>
                  <a:cubicBezTo>
                    <a:pt x="24" y="32"/>
                    <a:pt x="27" y="30"/>
                    <a:pt x="32" y="28"/>
                  </a:cubicBezTo>
                  <a:cubicBezTo>
                    <a:pt x="29" y="23"/>
                    <a:pt x="24" y="16"/>
                    <a:pt x="20" y="11"/>
                  </a:cubicBezTo>
                  <a:cubicBezTo>
                    <a:pt x="21" y="10"/>
                    <a:pt x="19" y="9"/>
                    <a:pt x="19" y="8"/>
                  </a:cubicBezTo>
                  <a:cubicBezTo>
                    <a:pt x="19" y="7"/>
                    <a:pt x="19" y="6"/>
                    <a:pt x="21" y="5"/>
                  </a:cubicBezTo>
                  <a:cubicBezTo>
                    <a:pt x="20" y="4"/>
                    <a:pt x="19" y="2"/>
                    <a:pt x="20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3" y="3"/>
                    <a:pt x="25" y="6"/>
                    <a:pt x="28" y="7"/>
                  </a:cubicBezTo>
                  <a:cubicBezTo>
                    <a:pt x="32" y="15"/>
                    <a:pt x="39" y="20"/>
                    <a:pt x="43" y="25"/>
                  </a:cubicBezTo>
                  <a:cubicBezTo>
                    <a:pt x="47" y="24"/>
                    <a:pt x="52" y="22"/>
                    <a:pt x="56" y="21"/>
                  </a:cubicBezTo>
                  <a:cubicBezTo>
                    <a:pt x="57" y="21"/>
                    <a:pt x="57" y="21"/>
                    <a:pt x="58" y="21"/>
                  </a:cubicBezTo>
                  <a:cubicBezTo>
                    <a:pt x="64" y="20"/>
                    <a:pt x="71" y="18"/>
                    <a:pt x="77" y="18"/>
                  </a:cubicBezTo>
                  <a:cubicBezTo>
                    <a:pt x="77" y="19"/>
                    <a:pt x="77" y="19"/>
                    <a:pt x="77" y="2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" name="Freeform 61"/>
            <p:cNvSpPr>
              <a:spLocks noEditPoints="1"/>
            </p:cNvSpPr>
            <p:nvPr/>
          </p:nvSpPr>
          <p:spPr bwMode="auto">
            <a:xfrm>
              <a:off x="2944707" y="1648492"/>
              <a:ext cx="106909" cy="225438"/>
            </a:xfrm>
            <a:custGeom>
              <a:avLst/>
              <a:gdLst>
                <a:gd name="T0" fmla="*/ 5 w 39"/>
                <a:gd name="T1" fmla="*/ 0 h 82"/>
                <a:gd name="T2" fmla="*/ 9 w 39"/>
                <a:gd name="T3" fmla="*/ 1 h 82"/>
                <a:gd name="T4" fmla="*/ 20 w 39"/>
                <a:gd name="T5" fmla="*/ 6 h 82"/>
                <a:gd name="T6" fmla="*/ 20 w 39"/>
                <a:gd name="T7" fmla="*/ 8 h 82"/>
                <a:gd name="T8" fmla="*/ 26 w 39"/>
                <a:gd name="T9" fmla="*/ 50 h 82"/>
                <a:gd name="T10" fmla="*/ 26 w 39"/>
                <a:gd name="T11" fmla="*/ 54 h 82"/>
                <a:gd name="T12" fmla="*/ 39 w 39"/>
                <a:gd name="T13" fmla="*/ 78 h 82"/>
                <a:gd name="T14" fmla="*/ 36 w 39"/>
                <a:gd name="T15" fmla="*/ 82 h 82"/>
                <a:gd name="T16" fmla="*/ 19 w 39"/>
                <a:gd name="T17" fmla="*/ 53 h 82"/>
                <a:gd name="T18" fmla="*/ 2 w 39"/>
                <a:gd name="T19" fmla="*/ 12 h 82"/>
                <a:gd name="T20" fmla="*/ 1 w 39"/>
                <a:gd name="T21" fmla="*/ 10 h 82"/>
                <a:gd name="T22" fmla="*/ 5 w 39"/>
                <a:gd name="T23" fmla="*/ 0 h 82"/>
                <a:gd name="T24" fmla="*/ 5 w 39"/>
                <a:gd name="T25" fmla="*/ 9 h 82"/>
                <a:gd name="T26" fmla="*/ 7 w 39"/>
                <a:gd name="T27" fmla="*/ 10 h 82"/>
                <a:gd name="T28" fmla="*/ 7 w 39"/>
                <a:gd name="T29" fmla="*/ 8 h 82"/>
                <a:gd name="T30" fmla="*/ 5 w 39"/>
                <a:gd name="T31" fmla="*/ 9 h 82"/>
                <a:gd name="T32" fmla="*/ 4 w 39"/>
                <a:gd name="T33" fmla="*/ 23 h 82"/>
                <a:gd name="T34" fmla="*/ 6 w 39"/>
                <a:gd name="T35" fmla="*/ 22 h 82"/>
                <a:gd name="T36" fmla="*/ 12 w 39"/>
                <a:gd name="T37" fmla="*/ 26 h 82"/>
                <a:gd name="T38" fmla="*/ 4 w 39"/>
                <a:gd name="T39" fmla="*/ 12 h 82"/>
                <a:gd name="T40" fmla="*/ 4 w 39"/>
                <a:gd name="T41" fmla="*/ 23 h 82"/>
                <a:gd name="T42" fmla="*/ 11 w 39"/>
                <a:gd name="T43" fmla="*/ 6 h 82"/>
                <a:gd name="T44" fmla="*/ 14 w 39"/>
                <a:gd name="T45" fmla="*/ 16 h 82"/>
                <a:gd name="T46" fmla="*/ 17 w 39"/>
                <a:gd name="T47" fmla="*/ 9 h 82"/>
                <a:gd name="T48" fmla="*/ 11 w 39"/>
                <a:gd name="T49" fmla="*/ 6 h 82"/>
                <a:gd name="T50" fmla="*/ 4 w 39"/>
                <a:gd name="T51" fmla="*/ 25 h 82"/>
                <a:gd name="T52" fmla="*/ 5 w 39"/>
                <a:gd name="T53" fmla="*/ 32 h 82"/>
                <a:gd name="T54" fmla="*/ 15 w 39"/>
                <a:gd name="T55" fmla="*/ 37 h 82"/>
                <a:gd name="T56" fmla="*/ 13 w 39"/>
                <a:gd name="T57" fmla="*/ 28 h 82"/>
                <a:gd name="T58" fmla="*/ 4 w 39"/>
                <a:gd name="T59" fmla="*/ 25 h 82"/>
                <a:gd name="T60" fmla="*/ 16 w 39"/>
                <a:gd name="T61" fmla="*/ 23 h 82"/>
                <a:gd name="T62" fmla="*/ 21 w 39"/>
                <a:gd name="T63" fmla="*/ 12 h 82"/>
                <a:gd name="T64" fmla="*/ 19 w 39"/>
                <a:gd name="T65" fmla="*/ 10 h 82"/>
                <a:gd name="T66" fmla="*/ 16 w 39"/>
                <a:gd name="T67" fmla="*/ 23 h 82"/>
                <a:gd name="T68" fmla="*/ 18 w 39"/>
                <a:gd name="T69" fmla="*/ 29 h 82"/>
                <a:gd name="T70" fmla="*/ 24 w 39"/>
                <a:gd name="T71" fmla="*/ 21 h 82"/>
                <a:gd name="T72" fmla="*/ 26 w 39"/>
                <a:gd name="T73" fmla="*/ 21 h 82"/>
                <a:gd name="T74" fmla="*/ 21 w 39"/>
                <a:gd name="T75" fmla="*/ 41 h 82"/>
                <a:gd name="T76" fmla="*/ 29 w 39"/>
                <a:gd name="T77" fmla="*/ 28 h 82"/>
                <a:gd name="T78" fmla="*/ 23 w 39"/>
                <a:gd name="T79" fmla="*/ 14 h 82"/>
                <a:gd name="T80" fmla="*/ 18 w 39"/>
                <a:gd name="T81" fmla="*/ 29 h 82"/>
                <a:gd name="T82" fmla="*/ 21 w 39"/>
                <a:gd name="T83" fmla="*/ 50 h 82"/>
                <a:gd name="T84" fmla="*/ 17 w 39"/>
                <a:gd name="T85" fmla="*/ 40 h 82"/>
                <a:gd name="T86" fmla="*/ 7 w 39"/>
                <a:gd name="T87" fmla="*/ 36 h 82"/>
                <a:gd name="T88" fmla="*/ 21 w 39"/>
                <a:gd name="T89" fmla="*/ 50 h 82"/>
                <a:gd name="T90" fmla="*/ 24 w 39"/>
                <a:gd name="T91" fmla="*/ 49 h 82"/>
                <a:gd name="T92" fmla="*/ 29 w 39"/>
                <a:gd name="T93" fmla="*/ 30 h 82"/>
                <a:gd name="T94" fmla="*/ 24 w 39"/>
                <a:gd name="T95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" h="82">
                  <a:moveTo>
                    <a:pt x="5" y="0"/>
                  </a:moveTo>
                  <a:cubicBezTo>
                    <a:pt x="7" y="1"/>
                    <a:pt x="8" y="1"/>
                    <a:pt x="9" y="1"/>
                  </a:cubicBezTo>
                  <a:cubicBezTo>
                    <a:pt x="13" y="3"/>
                    <a:pt x="17" y="6"/>
                    <a:pt x="20" y="6"/>
                  </a:cubicBezTo>
                  <a:cubicBezTo>
                    <a:pt x="20" y="7"/>
                    <a:pt x="20" y="7"/>
                    <a:pt x="20" y="8"/>
                  </a:cubicBezTo>
                  <a:cubicBezTo>
                    <a:pt x="33" y="20"/>
                    <a:pt x="35" y="34"/>
                    <a:pt x="26" y="50"/>
                  </a:cubicBezTo>
                  <a:cubicBezTo>
                    <a:pt x="26" y="51"/>
                    <a:pt x="26" y="52"/>
                    <a:pt x="26" y="54"/>
                  </a:cubicBezTo>
                  <a:cubicBezTo>
                    <a:pt x="28" y="62"/>
                    <a:pt x="32" y="71"/>
                    <a:pt x="39" y="78"/>
                  </a:cubicBezTo>
                  <a:cubicBezTo>
                    <a:pt x="39" y="80"/>
                    <a:pt x="37" y="82"/>
                    <a:pt x="36" y="82"/>
                  </a:cubicBezTo>
                  <a:cubicBezTo>
                    <a:pt x="29" y="73"/>
                    <a:pt x="22" y="63"/>
                    <a:pt x="19" y="53"/>
                  </a:cubicBezTo>
                  <a:cubicBezTo>
                    <a:pt x="1" y="42"/>
                    <a:pt x="0" y="27"/>
                    <a:pt x="2" y="12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4" y="7"/>
                    <a:pt x="2" y="2"/>
                    <a:pt x="5" y="0"/>
                  </a:cubicBezTo>
                  <a:close/>
                  <a:moveTo>
                    <a:pt x="5" y="9"/>
                  </a:moveTo>
                  <a:cubicBezTo>
                    <a:pt x="6" y="9"/>
                    <a:pt x="6" y="10"/>
                    <a:pt x="7" y="10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6" y="8"/>
                    <a:pt x="5" y="8"/>
                    <a:pt x="5" y="9"/>
                  </a:cubicBezTo>
                  <a:close/>
                  <a:moveTo>
                    <a:pt x="4" y="23"/>
                  </a:moveTo>
                  <a:cubicBezTo>
                    <a:pt x="5" y="23"/>
                    <a:pt x="5" y="23"/>
                    <a:pt x="6" y="22"/>
                  </a:cubicBezTo>
                  <a:cubicBezTo>
                    <a:pt x="7" y="24"/>
                    <a:pt x="10" y="25"/>
                    <a:pt x="12" y="26"/>
                  </a:cubicBezTo>
                  <a:cubicBezTo>
                    <a:pt x="10" y="21"/>
                    <a:pt x="12" y="12"/>
                    <a:pt x="4" y="12"/>
                  </a:cubicBezTo>
                  <a:cubicBezTo>
                    <a:pt x="5" y="16"/>
                    <a:pt x="4" y="19"/>
                    <a:pt x="4" y="23"/>
                  </a:cubicBezTo>
                  <a:close/>
                  <a:moveTo>
                    <a:pt x="11" y="6"/>
                  </a:moveTo>
                  <a:cubicBezTo>
                    <a:pt x="12" y="9"/>
                    <a:pt x="12" y="14"/>
                    <a:pt x="14" y="16"/>
                  </a:cubicBezTo>
                  <a:cubicBezTo>
                    <a:pt x="14" y="14"/>
                    <a:pt x="17" y="11"/>
                    <a:pt x="17" y="9"/>
                  </a:cubicBezTo>
                  <a:cubicBezTo>
                    <a:pt x="15" y="7"/>
                    <a:pt x="13" y="6"/>
                    <a:pt x="11" y="6"/>
                  </a:cubicBezTo>
                  <a:close/>
                  <a:moveTo>
                    <a:pt x="4" y="25"/>
                  </a:moveTo>
                  <a:cubicBezTo>
                    <a:pt x="4" y="28"/>
                    <a:pt x="5" y="30"/>
                    <a:pt x="5" y="32"/>
                  </a:cubicBezTo>
                  <a:cubicBezTo>
                    <a:pt x="9" y="34"/>
                    <a:pt x="12" y="36"/>
                    <a:pt x="15" y="37"/>
                  </a:cubicBezTo>
                  <a:cubicBezTo>
                    <a:pt x="16" y="33"/>
                    <a:pt x="14" y="31"/>
                    <a:pt x="13" y="28"/>
                  </a:cubicBezTo>
                  <a:cubicBezTo>
                    <a:pt x="10" y="28"/>
                    <a:pt x="7" y="25"/>
                    <a:pt x="4" y="25"/>
                  </a:cubicBezTo>
                  <a:close/>
                  <a:moveTo>
                    <a:pt x="16" y="23"/>
                  </a:moveTo>
                  <a:cubicBezTo>
                    <a:pt x="18" y="19"/>
                    <a:pt x="20" y="15"/>
                    <a:pt x="21" y="12"/>
                  </a:cubicBezTo>
                  <a:cubicBezTo>
                    <a:pt x="21" y="11"/>
                    <a:pt x="20" y="10"/>
                    <a:pt x="19" y="10"/>
                  </a:cubicBezTo>
                  <a:cubicBezTo>
                    <a:pt x="18" y="13"/>
                    <a:pt x="13" y="20"/>
                    <a:pt x="16" y="23"/>
                  </a:cubicBezTo>
                  <a:close/>
                  <a:moveTo>
                    <a:pt x="18" y="29"/>
                  </a:moveTo>
                  <a:cubicBezTo>
                    <a:pt x="20" y="26"/>
                    <a:pt x="22" y="24"/>
                    <a:pt x="24" y="21"/>
                  </a:cubicBezTo>
                  <a:cubicBezTo>
                    <a:pt x="24" y="21"/>
                    <a:pt x="25" y="21"/>
                    <a:pt x="26" y="21"/>
                  </a:cubicBezTo>
                  <a:cubicBezTo>
                    <a:pt x="22" y="27"/>
                    <a:pt x="16" y="35"/>
                    <a:pt x="21" y="41"/>
                  </a:cubicBezTo>
                  <a:cubicBezTo>
                    <a:pt x="24" y="37"/>
                    <a:pt x="25" y="30"/>
                    <a:pt x="29" y="28"/>
                  </a:cubicBezTo>
                  <a:cubicBezTo>
                    <a:pt x="28" y="23"/>
                    <a:pt x="27" y="18"/>
                    <a:pt x="23" y="14"/>
                  </a:cubicBezTo>
                  <a:cubicBezTo>
                    <a:pt x="21" y="20"/>
                    <a:pt x="15" y="24"/>
                    <a:pt x="18" y="29"/>
                  </a:cubicBezTo>
                  <a:close/>
                  <a:moveTo>
                    <a:pt x="21" y="50"/>
                  </a:moveTo>
                  <a:cubicBezTo>
                    <a:pt x="18" y="47"/>
                    <a:pt x="20" y="42"/>
                    <a:pt x="17" y="40"/>
                  </a:cubicBezTo>
                  <a:cubicBezTo>
                    <a:pt x="14" y="37"/>
                    <a:pt x="10" y="38"/>
                    <a:pt x="7" y="36"/>
                  </a:cubicBezTo>
                  <a:cubicBezTo>
                    <a:pt x="9" y="40"/>
                    <a:pt x="15" y="49"/>
                    <a:pt x="21" y="50"/>
                  </a:cubicBezTo>
                  <a:close/>
                  <a:moveTo>
                    <a:pt x="24" y="49"/>
                  </a:moveTo>
                  <a:cubicBezTo>
                    <a:pt x="29" y="43"/>
                    <a:pt x="31" y="35"/>
                    <a:pt x="29" y="30"/>
                  </a:cubicBezTo>
                  <a:cubicBezTo>
                    <a:pt x="26" y="36"/>
                    <a:pt x="20" y="43"/>
                    <a:pt x="24" y="4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5" name="Freeform 62"/>
            <p:cNvSpPr>
              <a:spLocks noEditPoints="1"/>
            </p:cNvSpPr>
            <p:nvPr/>
          </p:nvSpPr>
          <p:spPr bwMode="auto">
            <a:xfrm>
              <a:off x="3153518" y="1370182"/>
              <a:ext cx="102260" cy="112719"/>
            </a:xfrm>
            <a:custGeom>
              <a:avLst/>
              <a:gdLst>
                <a:gd name="T0" fmla="*/ 27 w 37"/>
                <a:gd name="T1" fmla="*/ 0 h 41"/>
                <a:gd name="T2" fmla="*/ 26 w 37"/>
                <a:gd name="T3" fmla="*/ 4 h 41"/>
                <a:gd name="T4" fmla="*/ 21 w 37"/>
                <a:gd name="T5" fmla="*/ 16 h 41"/>
                <a:gd name="T6" fmla="*/ 16 w 37"/>
                <a:gd name="T7" fmla="*/ 31 h 41"/>
                <a:gd name="T8" fmla="*/ 23 w 37"/>
                <a:gd name="T9" fmla="*/ 28 h 41"/>
                <a:gd name="T10" fmla="*/ 32 w 37"/>
                <a:gd name="T11" fmla="*/ 20 h 41"/>
                <a:gd name="T12" fmla="*/ 33 w 37"/>
                <a:gd name="T13" fmla="*/ 18 h 41"/>
                <a:gd name="T14" fmla="*/ 36 w 37"/>
                <a:gd name="T15" fmla="*/ 24 h 41"/>
                <a:gd name="T16" fmla="*/ 35 w 37"/>
                <a:gd name="T17" fmla="*/ 25 h 41"/>
                <a:gd name="T18" fmla="*/ 14 w 37"/>
                <a:gd name="T19" fmla="*/ 41 h 41"/>
                <a:gd name="T20" fmla="*/ 13 w 37"/>
                <a:gd name="T21" fmla="*/ 39 h 41"/>
                <a:gd name="T22" fmla="*/ 14 w 37"/>
                <a:gd name="T23" fmla="*/ 33 h 41"/>
                <a:gd name="T24" fmla="*/ 15 w 37"/>
                <a:gd name="T25" fmla="*/ 26 h 41"/>
                <a:gd name="T26" fmla="*/ 19 w 37"/>
                <a:gd name="T27" fmla="*/ 9 h 41"/>
                <a:gd name="T28" fmla="*/ 5 w 37"/>
                <a:gd name="T29" fmla="*/ 16 h 41"/>
                <a:gd name="T30" fmla="*/ 5 w 37"/>
                <a:gd name="T31" fmla="*/ 18 h 41"/>
                <a:gd name="T32" fmla="*/ 5 w 37"/>
                <a:gd name="T33" fmla="*/ 19 h 41"/>
                <a:gd name="T34" fmla="*/ 3 w 37"/>
                <a:gd name="T35" fmla="*/ 18 h 41"/>
                <a:gd name="T36" fmla="*/ 1 w 37"/>
                <a:gd name="T37" fmla="*/ 18 h 41"/>
                <a:gd name="T38" fmla="*/ 0 w 37"/>
                <a:gd name="T39" fmla="*/ 17 h 41"/>
                <a:gd name="T40" fmla="*/ 1 w 37"/>
                <a:gd name="T41" fmla="*/ 16 h 41"/>
                <a:gd name="T42" fmla="*/ 0 w 37"/>
                <a:gd name="T43" fmla="*/ 14 h 41"/>
                <a:gd name="T44" fmla="*/ 2 w 37"/>
                <a:gd name="T45" fmla="*/ 12 h 41"/>
                <a:gd name="T46" fmla="*/ 19 w 37"/>
                <a:gd name="T47" fmla="*/ 4 h 41"/>
                <a:gd name="T48" fmla="*/ 27 w 37"/>
                <a:gd name="T49" fmla="*/ 0 h 41"/>
                <a:gd name="T50" fmla="*/ 33 w 37"/>
                <a:gd name="T51" fmla="*/ 22 h 41"/>
                <a:gd name="T52" fmla="*/ 33 w 37"/>
                <a:gd name="T53" fmla="*/ 22 h 41"/>
                <a:gd name="T54" fmla="*/ 33 w 37"/>
                <a:gd name="T55" fmla="*/ 21 h 41"/>
                <a:gd name="T56" fmla="*/ 33 w 37"/>
                <a:gd name="T57" fmla="*/ 22 h 41"/>
                <a:gd name="T58" fmla="*/ 15 w 37"/>
                <a:gd name="T59" fmla="*/ 35 h 41"/>
                <a:gd name="T60" fmla="*/ 17 w 37"/>
                <a:gd name="T61" fmla="*/ 33 h 41"/>
                <a:gd name="T62" fmla="*/ 15 w 37"/>
                <a:gd name="T63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" h="41">
                  <a:moveTo>
                    <a:pt x="27" y="0"/>
                  </a:moveTo>
                  <a:cubicBezTo>
                    <a:pt x="28" y="2"/>
                    <a:pt x="26" y="3"/>
                    <a:pt x="26" y="4"/>
                  </a:cubicBezTo>
                  <a:cubicBezTo>
                    <a:pt x="24" y="8"/>
                    <a:pt x="22" y="12"/>
                    <a:pt x="21" y="16"/>
                  </a:cubicBezTo>
                  <a:cubicBezTo>
                    <a:pt x="19" y="21"/>
                    <a:pt x="17" y="26"/>
                    <a:pt x="16" y="31"/>
                  </a:cubicBezTo>
                  <a:cubicBezTo>
                    <a:pt x="19" y="31"/>
                    <a:pt x="20" y="29"/>
                    <a:pt x="23" y="28"/>
                  </a:cubicBezTo>
                  <a:cubicBezTo>
                    <a:pt x="27" y="25"/>
                    <a:pt x="30" y="24"/>
                    <a:pt x="32" y="20"/>
                  </a:cubicBezTo>
                  <a:cubicBezTo>
                    <a:pt x="32" y="19"/>
                    <a:pt x="32" y="18"/>
                    <a:pt x="33" y="18"/>
                  </a:cubicBezTo>
                  <a:cubicBezTo>
                    <a:pt x="35" y="19"/>
                    <a:pt x="37" y="21"/>
                    <a:pt x="36" y="24"/>
                  </a:cubicBezTo>
                  <a:cubicBezTo>
                    <a:pt x="36" y="24"/>
                    <a:pt x="34" y="24"/>
                    <a:pt x="35" y="25"/>
                  </a:cubicBezTo>
                  <a:cubicBezTo>
                    <a:pt x="27" y="29"/>
                    <a:pt x="19" y="34"/>
                    <a:pt x="14" y="41"/>
                  </a:cubicBezTo>
                  <a:cubicBezTo>
                    <a:pt x="12" y="41"/>
                    <a:pt x="12" y="39"/>
                    <a:pt x="13" y="39"/>
                  </a:cubicBezTo>
                  <a:cubicBezTo>
                    <a:pt x="11" y="37"/>
                    <a:pt x="13" y="35"/>
                    <a:pt x="14" y="33"/>
                  </a:cubicBezTo>
                  <a:cubicBezTo>
                    <a:pt x="14" y="31"/>
                    <a:pt x="15" y="28"/>
                    <a:pt x="15" y="26"/>
                  </a:cubicBezTo>
                  <a:cubicBezTo>
                    <a:pt x="16" y="20"/>
                    <a:pt x="18" y="15"/>
                    <a:pt x="19" y="9"/>
                  </a:cubicBezTo>
                  <a:cubicBezTo>
                    <a:pt x="14" y="11"/>
                    <a:pt x="10" y="14"/>
                    <a:pt x="5" y="16"/>
                  </a:cubicBezTo>
                  <a:cubicBezTo>
                    <a:pt x="5" y="17"/>
                    <a:pt x="5" y="17"/>
                    <a:pt x="5" y="18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7"/>
                    <a:pt x="1" y="17"/>
                    <a:pt x="1" y="16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9" y="9"/>
                    <a:pt x="13" y="6"/>
                    <a:pt x="19" y="4"/>
                  </a:cubicBezTo>
                  <a:cubicBezTo>
                    <a:pt x="22" y="3"/>
                    <a:pt x="24" y="0"/>
                    <a:pt x="27" y="0"/>
                  </a:cubicBezTo>
                  <a:close/>
                  <a:moveTo>
                    <a:pt x="33" y="22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2"/>
                  </a:cubicBezTo>
                  <a:close/>
                  <a:moveTo>
                    <a:pt x="15" y="35"/>
                  </a:moveTo>
                  <a:cubicBezTo>
                    <a:pt x="16" y="34"/>
                    <a:pt x="17" y="34"/>
                    <a:pt x="17" y="33"/>
                  </a:cubicBezTo>
                  <a:cubicBezTo>
                    <a:pt x="16" y="34"/>
                    <a:pt x="15" y="34"/>
                    <a:pt x="15" y="3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" name="Freeform 63"/>
            <p:cNvSpPr>
              <a:spLocks/>
            </p:cNvSpPr>
            <p:nvPr/>
          </p:nvSpPr>
          <p:spPr bwMode="auto">
            <a:xfrm>
              <a:off x="3213944" y="1474766"/>
              <a:ext cx="54616" cy="56940"/>
            </a:xfrm>
            <a:custGeom>
              <a:avLst/>
              <a:gdLst>
                <a:gd name="T0" fmla="*/ 17 w 20"/>
                <a:gd name="T1" fmla="*/ 0 h 21"/>
                <a:gd name="T2" fmla="*/ 15 w 20"/>
                <a:gd name="T3" fmla="*/ 3 h 21"/>
                <a:gd name="T4" fmla="*/ 17 w 20"/>
                <a:gd name="T5" fmla="*/ 3 h 21"/>
                <a:gd name="T6" fmla="*/ 12 w 20"/>
                <a:gd name="T7" fmla="*/ 15 h 21"/>
                <a:gd name="T8" fmla="*/ 14 w 20"/>
                <a:gd name="T9" fmla="*/ 14 h 21"/>
                <a:gd name="T10" fmla="*/ 14 w 20"/>
                <a:gd name="T11" fmla="*/ 14 h 21"/>
                <a:gd name="T12" fmla="*/ 15 w 20"/>
                <a:gd name="T13" fmla="*/ 12 h 21"/>
                <a:gd name="T14" fmla="*/ 17 w 20"/>
                <a:gd name="T15" fmla="*/ 17 h 21"/>
                <a:gd name="T16" fmla="*/ 16 w 20"/>
                <a:gd name="T17" fmla="*/ 16 h 21"/>
                <a:gd name="T18" fmla="*/ 6 w 20"/>
                <a:gd name="T19" fmla="*/ 21 h 21"/>
                <a:gd name="T20" fmla="*/ 6 w 20"/>
                <a:gd name="T21" fmla="*/ 20 h 21"/>
                <a:gd name="T22" fmla="*/ 12 w 20"/>
                <a:gd name="T23" fmla="*/ 4 h 21"/>
                <a:gd name="T24" fmla="*/ 6 w 20"/>
                <a:gd name="T25" fmla="*/ 8 h 21"/>
                <a:gd name="T26" fmla="*/ 6 w 20"/>
                <a:gd name="T27" fmla="*/ 11 h 21"/>
                <a:gd name="T28" fmla="*/ 6 w 20"/>
                <a:gd name="T29" fmla="*/ 12 h 21"/>
                <a:gd name="T30" fmla="*/ 2 w 20"/>
                <a:gd name="T31" fmla="*/ 11 h 21"/>
                <a:gd name="T32" fmla="*/ 0 w 20"/>
                <a:gd name="T33" fmla="*/ 9 h 21"/>
                <a:gd name="T34" fmla="*/ 4 w 20"/>
                <a:gd name="T35" fmla="*/ 7 h 21"/>
                <a:gd name="T36" fmla="*/ 16 w 20"/>
                <a:gd name="T37" fmla="*/ 0 h 21"/>
                <a:gd name="T38" fmla="*/ 17 w 20"/>
                <a:gd name="T3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1">
                  <a:moveTo>
                    <a:pt x="17" y="0"/>
                  </a:moveTo>
                  <a:cubicBezTo>
                    <a:pt x="17" y="1"/>
                    <a:pt x="16" y="2"/>
                    <a:pt x="15" y="3"/>
                  </a:cubicBezTo>
                  <a:cubicBezTo>
                    <a:pt x="16" y="3"/>
                    <a:pt x="16" y="3"/>
                    <a:pt x="17" y="3"/>
                  </a:cubicBezTo>
                  <a:cubicBezTo>
                    <a:pt x="16" y="7"/>
                    <a:pt x="13" y="10"/>
                    <a:pt x="12" y="15"/>
                  </a:cubicBezTo>
                  <a:cubicBezTo>
                    <a:pt x="13" y="15"/>
                    <a:pt x="13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5" y="13"/>
                    <a:pt x="15" y="12"/>
                  </a:cubicBezTo>
                  <a:cubicBezTo>
                    <a:pt x="18" y="11"/>
                    <a:pt x="20" y="16"/>
                    <a:pt x="17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3" y="18"/>
                    <a:pt x="11" y="21"/>
                    <a:pt x="6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9" y="16"/>
                    <a:pt x="11" y="11"/>
                    <a:pt x="12" y="4"/>
                  </a:cubicBezTo>
                  <a:cubicBezTo>
                    <a:pt x="10" y="5"/>
                    <a:pt x="8" y="7"/>
                    <a:pt x="6" y="8"/>
                  </a:cubicBezTo>
                  <a:cubicBezTo>
                    <a:pt x="6" y="9"/>
                    <a:pt x="7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5" y="12"/>
                    <a:pt x="3" y="12"/>
                    <a:pt x="2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1" y="8"/>
                    <a:pt x="2" y="8"/>
                    <a:pt x="4" y="7"/>
                  </a:cubicBezTo>
                  <a:cubicBezTo>
                    <a:pt x="6" y="3"/>
                    <a:pt x="12" y="2"/>
                    <a:pt x="16" y="0"/>
                  </a:cubicBezTo>
                  <a:cubicBezTo>
                    <a:pt x="16" y="0"/>
                    <a:pt x="16" y="0"/>
                    <a:pt x="17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7" name="Freeform 64"/>
            <p:cNvSpPr>
              <a:spLocks/>
            </p:cNvSpPr>
            <p:nvPr/>
          </p:nvSpPr>
          <p:spPr bwMode="auto">
            <a:xfrm>
              <a:off x="3241833" y="1537517"/>
              <a:ext cx="44158" cy="46482"/>
            </a:xfrm>
            <a:custGeom>
              <a:avLst/>
              <a:gdLst>
                <a:gd name="T0" fmla="*/ 12 w 16"/>
                <a:gd name="T1" fmla="*/ 0 h 17"/>
                <a:gd name="T2" fmla="*/ 12 w 16"/>
                <a:gd name="T3" fmla="*/ 5 h 17"/>
                <a:gd name="T4" fmla="*/ 10 w 16"/>
                <a:gd name="T5" fmla="*/ 7 h 17"/>
                <a:gd name="T6" fmla="*/ 8 w 16"/>
                <a:gd name="T7" fmla="*/ 12 h 17"/>
                <a:gd name="T8" fmla="*/ 14 w 16"/>
                <a:gd name="T9" fmla="*/ 8 h 17"/>
                <a:gd name="T10" fmla="*/ 15 w 16"/>
                <a:gd name="T11" fmla="*/ 12 h 17"/>
                <a:gd name="T12" fmla="*/ 13 w 16"/>
                <a:gd name="T13" fmla="*/ 12 h 17"/>
                <a:gd name="T14" fmla="*/ 6 w 16"/>
                <a:gd name="T15" fmla="*/ 16 h 17"/>
                <a:gd name="T16" fmla="*/ 5 w 16"/>
                <a:gd name="T17" fmla="*/ 17 h 17"/>
                <a:gd name="T18" fmla="*/ 4 w 16"/>
                <a:gd name="T19" fmla="*/ 16 h 17"/>
                <a:gd name="T20" fmla="*/ 5 w 16"/>
                <a:gd name="T21" fmla="*/ 12 h 17"/>
                <a:gd name="T22" fmla="*/ 9 w 16"/>
                <a:gd name="T23" fmla="*/ 3 h 17"/>
                <a:gd name="T24" fmla="*/ 8 w 16"/>
                <a:gd name="T25" fmla="*/ 4 h 17"/>
                <a:gd name="T26" fmla="*/ 4 w 16"/>
                <a:gd name="T27" fmla="*/ 8 h 17"/>
                <a:gd name="T28" fmla="*/ 4 w 16"/>
                <a:gd name="T29" fmla="*/ 9 h 17"/>
                <a:gd name="T30" fmla="*/ 4 w 16"/>
                <a:gd name="T31" fmla="*/ 10 h 17"/>
                <a:gd name="T32" fmla="*/ 1 w 16"/>
                <a:gd name="T33" fmla="*/ 6 h 17"/>
                <a:gd name="T34" fmla="*/ 12 w 16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7">
                  <a:moveTo>
                    <a:pt x="12" y="0"/>
                  </a:moveTo>
                  <a:cubicBezTo>
                    <a:pt x="11" y="2"/>
                    <a:pt x="12" y="3"/>
                    <a:pt x="12" y="5"/>
                  </a:cubicBezTo>
                  <a:cubicBezTo>
                    <a:pt x="11" y="5"/>
                    <a:pt x="11" y="6"/>
                    <a:pt x="10" y="7"/>
                  </a:cubicBezTo>
                  <a:cubicBezTo>
                    <a:pt x="9" y="8"/>
                    <a:pt x="9" y="10"/>
                    <a:pt x="8" y="12"/>
                  </a:cubicBezTo>
                  <a:cubicBezTo>
                    <a:pt x="10" y="11"/>
                    <a:pt x="12" y="10"/>
                    <a:pt x="14" y="8"/>
                  </a:cubicBezTo>
                  <a:cubicBezTo>
                    <a:pt x="15" y="9"/>
                    <a:pt x="16" y="12"/>
                    <a:pt x="15" y="12"/>
                  </a:cubicBezTo>
                  <a:cubicBezTo>
                    <a:pt x="14" y="12"/>
                    <a:pt x="14" y="12"/>
                    <a:pt x="13" y="12"/>
                  </a:cubicBezTo>
                  <a:cubicBezTo>
                    <a:pt x="11" y="13"/>
                    <a:pt x="9" y="16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4" y="17"/>
                    <a:pt x="4" y="16"/>
                    <a:pt x="4" y="16"/>
                  </a:cubicBezTo>
                  <a:cubicBezTo>
                    <a:pt x="4" y="14"/>
                    <a:pt x="5" y="14"/>
                    <a:pt x="5" y="12"/>
                  </a:cubicBezTo>
                  <a:cubicBezTo>
                    <a:pt x="7" y="10"/>
                    <a:pt x="8" y="6"/>
                    <a:pt x="9" y="3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5" y="6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2" y="9"/>
                    <a:pt x="0" y="8"/>
                    <a:pt x="1" y="6"/>
                  </a:cubicBezTo>
                  <a:cubicBezTo>
                    <a:pt x="4" y="4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48" name="组合 647"/>
            <p:cNvGrpSpPr/>
            <p:nvPr/>
          </p:nvGrpSpPr>
          <p:grpSpPr>
            <a:xfrm>
              <a:off x="3310394" y="1559596"/>
              <a:ext cx="120853" cy="208007"/>
              <a:chOff x="9512433" y="1484586"/>
              <a:chExt cx="120853" cy="208007"/>
            </a:xfrm>
            <a:solidFill>
              <a:srgbClr val="00B050"/>
            </a:solidFill>
          </p:grpSpPr>
          <p:sp>
            <p:nvSpPr>
              <p:cNvPr id="797" name="Freeform 74"/>
              <p:cNvSpPr>
                <a:spLocks noEditPoints="1"/>
              </p:cNvSpPr>
              <p:nvPr/>
            </p:nvSpPr>
            <p:spPr bwMode="auto">
              <a:xfrm>
                <a:off x="9512433" y="1484586"/>
                <a:ext cx="120853" cy="208007"/>
              </a:xfrm>
              <a:custGeom>
                <a:avLst/>
                <a:gdLst>
                  <a:gd name="T0" fmla="*/ 34 w 44"/>
                  <a:gd name="T1" fmla="*/ 58 h 76"/>
                  <a:gd name="T2" fmla="*/ 34 w 44"/>
                  <a:gd name="T3" fmla="*/ 60 h 76"/>
                  <a:gd name="T4" fmla="*/ 33 w 44"/>
                  <a:gd name="T5" fmla="*/ 60 h 76"/>
                  <a:gd name="T6" fmla="*/ 33 w 44"/>
                  <a:gd name="T7" fmla="*/ 64 h 76"/>
                  <a:gd name="T8" fmla="*/ 27 w 44"/>
                  <a:gd name="T9" fmla="*/ 65 h 76"/>
                  <a:gd name="T10" fmla="*/ 30 w 44"/>
                  <a:gd name="T11" fmla="*/ 65 h 76"/>
                  <a:gd name="T12" fmla="*/ 32 w 44"/>
                  <a:gd name="T13" fmla="*/ 66 h 76"/>
                  <a:gd name="T14" fmla="*/ 29 w 44"/>
                  <a:gd name="T15" fmla="*/ 69 h 76"/>
                  <a:gd name="T16" fmla="*/ 32 w 44"/>
                  <a:gd name="T17" fmla="*/ 72 h 76"/>
                  <a:gd name="T18" fmla="*/ 32 w 44"/>
                  <a:gd name="T19" fmla="*/ 74 h 76"/>
                  <a:gd name="T20" fmla="*/ 11 w 44"/>
                  <a:gd name="T21" fmla="*/ 76 h 76"/>
                  <a:gd name="T22" fmla="*/ 8 w 44"/>
                  <a:gd name="T23" fmla="*/ 74 h 76"/>
                  <a:gd name="T24" fmla="*/ 9 w 44"/>
                  <a:gd name="T25" fmla="*/ 72 h 76"/>
                  <a:gd name="T26" fmla="*/ 7 w 44"/>
                  <a:gd name="T27" fmla="*/ 69 h 76"/>
                  <a:gd name="T28" fmla="*/ 19 w 44"/>
                  <a:gd name="T29" fmla="*/ 67 h 76"/>
                  <a:gd name="T30" fmla="*/ 10 w 44"/>
                  <a:gd name="T31" fmla="*/ 67 h 76"/>
                  <a:gd name="T32" fmla="*/ 7 w 44"/>
                  <a:gd name="T33" fmla="*/ 62 h 76"/>
                  <a:gd name="T34" fmla="*/ 9 w 44"/>
                  <a:gd name="T35" fmla="*/ 61 h 76"/>
                  <a:gd name="T36" fmla="*/ 8 w 44"/>
                  <a:gd name="T37" fmla="*/ 59 h 76"/>
                  <a:gd name="T38" fmla="*/ 11 w 44"/>
                  <a:gd name="T39" fmla="*/ 58 h 76"/>
                  <a:gd name="T40" fmla="*/ 10 w 44"/>
                  <a:gd name="T41" fmla="*/ 56 h 76"/>
                  <a:gd name="T42" fmla="*/ 0 w 44"/>
                  <a:gd name="T43" fmla="*/ 31 h 76"/>
                  <a:gd name="T44" fmla="*/ 6 w 44"/>
                  <a:gd name="T45" fmla="*/ 10 h 76"/>
                  <a:gd name="T46" fmla="*/ 12 w 44"/>
                  <a:gd name="T47" fmla="*/ 5 h 76"/>
                  <a:gd name="T48" fmla="*/ 43 w 44"/>
                  <a:gd name="T49" fmla="*/ 15 h 76"/>
                  <a:gd name="T50" fmla="*/ 42 w 44"/>
                  <a:gd name="T51" fmla="*/ 30 h 76"/>
                  <a:gd name="T52" fmla="*/ 33 w 44"/>
                  <a:gd name="T53" fmla="*/ 57 h 76"/>
                  <a:gd name="T54" fmla="*/ 34 w 44"/>
                  <a:gd name="T55" fmla="*/ 58 h 76"/>
                  <a:gd name="T56" fmla="*/ 38 w 44"/>
                  <a:gd name="T57" fmla="*/ 34 h 76"/>
                  <a:gd name="T58" fmla="*/ 34 w 44"/>
                  <a:gd name="T59" fmla="*/ 8 h 76"/>
                  <a:gd name="T60" fmla="*/ 30 w 44"/>
                  <a:gd name="T61" fmla="*/ 6 h 76"/>
                  <a:gd name="T62" fmla="*/ 4 w 44"/>
                  <a:gd name="T63" fmla="*/ 24 h 76"/>
                  <a:gd name="T64" fmla="*/ 17 w 44"/>
                  <a:gd name="T65" fmla="*/ 42 h 76"/>
                  <a:gd name="T66" fmla="*/ 16 w 44"/>
                  <a:gd name="T67" fmla="*/ 43 h 76"/>
                  <a:gd name="T68" fmla="*/ 16 w 44"/>
                  <a:gd name="T69" fmla="*/ 48 h 76"/>
                  <a:gd name="T70" fmla="*/ 14 w 44"/>
                  <a:gd name="T71" fmla="*/ 47 h 76"/>
                  <a:gd name="T72" fmla="*/ 15 w 44"/>
                  <a:gd name="T73" fmla="*/ 58 h 76"/>
                  <a:gd name="T74" fmla="*/ 28 w 44"/>
                  <a:gd name="T75" fmla="*/ 58 h 76"/>
                  <a:gd name="T76" fmla="*/ 29 w 44"/>
                  <a:gd name="T77" fmla="*/ 45 h 76"/>
                  <a:gd name="T78" fmla="*/ 25 w 44"/>
                  <a:gd name="T79" fmla="*/ 43 h 76"/>
                  <a:gd name="T80" fmla="*/ 31 w 44"/>
                  <a:gd name="T81" fmla="*/ 40 h 76"/>
                  <a:gd name="T82" fmla="*/ 38 w 44"/>
                  <a:gd name="T83" fmla="*/ 3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" h="76">
                    <a:moveTo>
                      <a:pt x="34" y="58"/>
                    </a:moveTo>
                    <a:cubicBezTo>
                      <a:pt x="34" y="59"/>
                      <a:pt x="34" y="59"/>
                      <a:pt x="34" y="60"/>
                    </a:cubicBezTo>
                    <a:cubicBezTo>
                      <a:pt x="34" y="60"/>
                      <a:pt x="33" y="60"/>
                      <a:pt x="33" y="60"/>
                    </a:cubicBezTo>
                    <a:cubicBezTo>
                      <a:pt x="33" y="62"/>
                      <a:pt x="32" y="62"/>
                      <a:pt x="33" y="64"/>
                    </a:cubicBezTo>
                    <a:cubicBezTo>
                      <a:pt x="31" y="64"/>
                      <a:pt x="29" y="64"/>
                      <a:pt x="27" y="65"/>
                    </a:cubicBezTo>
                    <a:cubicBezTo>
                      <a:pt x="28" y="65"/>
                      <a:pt x="29" y="65"/>
                      <a:pt x="30" y="65"/>
                    </a:cubicBezTo>
                    <a:cubicBezTo>
                      <a:pt x="31" y="65"/>
                      <a:pt x="31" y="66"/>
                      <a:pt x="32" y="66"/>
                    </a:cubicBezTo>
                    <a:cubicBezTo>
                      <a:pt x="31" y="67"/>
                      <a:pt x="31" y="69"/>
                      <a:pt x="29" y="69"/>
                    </a:cubicBezTo>
                    <a:cubicBezTo>
                      <a:pt x="31" y="69"/>
                      <a:pt x="30" y="72"/>
                      <a:pt x="32" y="72"/>
                    </a:cubicBezTo>
                    <a:cubicBezTo>
                      <a:pt x="32" y="73"/>
                      <a:pt x="32" y="73"/>
                      <a:pt x="32" y="74"/>
                    </a:cubicBezTo>
                    <a:cubicBezTo>
                      <a:pt x="25" y="76"/>
                      <a:pt x="17" y="75"/>
                      <a:pt x="11" y="76"/>
                    </a:cubicBezTo>
                    <a:cubicBezTo>
                      <a:pt x="10" y="76"/>
                      <a:pt x="9" y="75"/>
                      <a:pt x="8" y="74"/>
                    </a:cubicBezTo>
                    <a:cubicBezTo>
                      <a:pt x="8" y="73"/>
                      <a:pt x="9" y="73"/>
                      <a:pt x="9" y="72"/>
                    </a:cubicBezTo>
                    <a:cubicBezTo>
                      <a:pt x="8" y="71"/>
                      <a:pt x="7" y="71"/>
                      <a:pt x="7" y="69"/>
                    </a:cubicBezTo>
                    <a:cubicBezTo>
                      <a:pt x="10" y="67"/>
                      <a:pt x="15" y="68"/>
                      <a:pt x="19" y="67"/>
                    </a:cubicBezTo>
                    <a:cubicBezTo>
                      <a:pt x="17" y="66"/>
                      <a:pt x="13" y="67"/>
                      <a:pt x="10" y="67"/>
                    </a:cubicBezTo>
                    <a:cubicBezTo>
                      <a:pt x="9" y="65"/>
                      <a:pt x="8" y="64"/>
                      <a:pt x="7" y="62"/>
                    </a:cubicBezTo>
                    <a:cubicBezTo>
                      <a:pt x="7" y="61"/>
                      <a:pt x="8" y="61"/>
                      <a:pt x="9" y="61"/>
                    </a:cubicBezTo>
                    <a:cubicBezTo>
                      <a:pt x="9" y="60"/>
                      <a:pt x="9" y="60"/>
                      <a:pt x="8" y="59"/>
                    </a:cubicBezTo>
                    <a:cubicBezTo>
                      <a:pt x="9" y="59"/>
                      <a:pt x="10" y="58"/>
                      <a:pt x="11" y="58"/>
                    </a:cubicBezTo>
                    <a:cubicBezTo>
                      <a:pt x="11" y="57"/>
                      <a:pt x="10" y="57"/>
                      <a:pt x="10" y="56"/>
                    </a:cubicBezTo>
                    <a:cubicBezTo>
                      <a:pt x="12" y="45"/>
                      <a:pt x="3" y="40"/>
                      <a:pt x="0" y="31"/>
                    </a:cubicBezTo>
                    <a:cubicBezTo>
                      <a:pt x="0" y="23"/>
                      <a:pt x="4" y="17"/>
                      <a:pt x="6" y="10"/>
                    </a:cubicBezTo>
                    <a:cubicBezTo>
                      <a:pt x="7" y="8"/>
                      <a:pt x="10" y="6"/>
                      <a:pt x="12" y="5"/>
                    </a:cubicBezTo>
                    <a:cubicBezTo>
                      <a:pt x="25" y="0"/>
                      <a:pt x="39" y="5"/>
                      <a:pt x="43" y="15"/>
                    </a:cubicBezTo>
                    <a:cubicBezTo>
                      <a:pt x="44" y="21"/>
                      <a:pt x="43" y="25"/>
                      <a:pt x="42" y="30"/>
                    </a:cubicBezTo>
                    <a:cubicBezTo>
                      <a:pt x="41" y="39"/>
                      <a:pt x="29" y="45"/>
                      <a:pt x="33" y="57"/>
                    </a:cubicBezTo>
                    <a:cubicBezTo>
                      <a:pt x="33" y="57"/>
                      <a:pt x="34" y="57"/>
                      <a:pt x="34" y="58"/>
                    </a:cubicBezTo>
                    <a:close/>
                    <a:moveTo>
                      <a:pt x="38" y="34"/>
                    </a:moveTo>
                    <a:cubicBezTo>
                      <a:pt x="42" y="24"/>
                      <a:pt x="41" y="14"/>
                      <a:pt x="34" y="8"/>
                    </a:cubicBezTo>
                    <a:cubicBezTo>
                      <a:pt x="33" y="8"/>
                      <a:pt x="31" y="7"/>
                      <a:pt x="30" y="6"/>
                    </a:cubicBezTo>
                    <a:cubicBezTo>
                      <a:pt x="15" y="2"/>
                      <a:pt x="6" y="12"/>
                      <a:pt x="4" y="24"/>
                    </a:cubicBezTo>
                    <a:cubicBezTo>
                      <a:pt x="3" y="35"/>
                      <a:pt x="9" y="39"/>
                      <a:pt x="17" y="42"/>
                    </a:cubicBezTo>
                    <a:cubicBezTo>
                      <a:pt x="17" y="42"/>
                      <a:pt x="16" y="42"/>
                      <a:pt x="16" y="43"/>
                    </a:cubicBezTo>
                    <a:cubicBezTo>
                      <a:pt x="18" y="44"/>
                      <a:pt x="18" y="47"/>
                      <a:pt x="16" y="48"/>
                    </a:cubicBezTo>
                    <a:cubicBezTo>
                      <a:pt x="15" y="47"/>
                      <a:pt x="15" y="47"/>
                      <a:pt x="14" y="47"/>
                    </a:cubicBezTo>
                    <a:cubicBezTo>
                      <a:pt x="14" y="51"/>
                      <a:pt x="15" y="54"/>
                      <a:pt x="15" y="58"/>
                    </a:cubicBezTo>
                    <a:cubicBezTo>
                      <a:pt x="20" y="58"/>
                      <a:pt x="24" y="58"/>
                      <a:pt x="28" y="58"/>
                    </a:cubicBezTo>
                    <a:cubicBezTo>
                      <a:pt x="27" y="54"/>
                      <a:pt x="29" y="50"/>
                      <a:pt x="29" y="45"/>
                    </a:cubicBezTo>
                    <a:cubicBezTo>
                      <a:pt x="27" y="46"/>
                      <a:pt x="26" y="44"/>
                      <a:pt x="25" y="43"/>
                    </a:cubicBezTo>
                    <a:cubicBezTo>
                      <a:pt x="27" y="42"/>
                      <a:pt x="29" y="40"/>
                      <a:pt x="31" y="40"/>
                    </a:cubicBezTo>
                    <a:cubicBezTo>
                      <a:pt x="32" y="37"/>
                      <a:pt x="35" y="36"/>
                      <a:pt x="3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8" name="Freeform 75"/>
              <p:cNvSpPr>
                <a:spLocks/>
              </p:cNvSpPr>
              <p:nvPr/>
            </p:nvSpPr>
            <p:spPr bwMode="auto">
              <a:xfrm>
                <a:off x="9526378" y="1498531"/>
                <a:ext cx="60427" cy="56940"/>
              </a:xfrm>
              <a:custGeom>
                <a:avLst/>
                <a:gdLst>
                  <a:gd name="T0" fmla="*/ 22 w 22"/>
                  <a:gd name="T1" fmla="*/ 3 h 21"/>
                  <a:gd name="T2" fmla="*/ 22 w 22"/>
                  <a:gd name="T3" fmla="*/ 6 h 21"/>
                  <a:gd name="T4" fmla="*/ 6 w 22"/>
                  <a:gd name="T5" fmla="*/ 20 h 21"/>
                  <a:gd name="T6" fmla="*/ 3 w 22"/>
                  <a:gd name="T7" fmla="*/ 21 h 21"/>
                  <a:gd name="T8" fmla="*/ 1 w 22"/>
                  <a:gd name="T9" fmla="*/ 16 h 21"/>
                  <a:gd name="T10" fmla="*/ 22 w 22"/>
                  <a:gd name="T11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1">
                    <a:moveTo>
                      <a:pt x="22" y="3"/>
                    </a:moveTo>
                    <a:cubicBezTo>
                      <a:pt x="22" y="5"/>
                      <a:pt x="22" y="5"/>
                      <a:pt x="22" y="6"/>
                    </a:cubicBezTo>
                    <a:cubicBezTo>
                      <a:pt x="14" y="6"/>
                      <a:pt x="5" y="11"/>
                      <a:pt x="6" y="20"/>
                    </a:cubicBezTo>
                    <a:cubicBezTo>
                      <a:pt x="4" y="20"/>
                      <a:pt x="4" y="21"/>
                      <a:pt x="3" y="21"/>
                    </a:cubicBezTo>
                    <a:cubicBezTo>
                      <a:pt x="0" y="21"/>
                      <a:pt x="2" y="18"/>
                      <a:pt x="1" y="16"/>
                    </a:cubicBezTo>
                    <a:cubicBezTo>
                      <a:pt x="6" y="10"/>
                      <a:pt x="11" y="0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49" name="Freeform 77"/>
            <p:cNvSpPr>
              <a:spLocks noEditPoints="1"/>
            </p:cNvSpPr>
            <p:nvPr/>
          </p:nvSpPr>
          <p:spPr bwMode="auto">
            <a:xfrm>
              <a:off x="3930929" y="2722808"/>
              <a:ext cx="252165" cy="227762"/>
            </a:xfrm>
            <a:custGeom>
              <a:avLst/>
              <a:gdLst>
                <a:gd name="T0" fmla="*/ 48 w 92"/>
                <a:gd name="T1" fmla="*/ 35 h 83"/>
                <a:gd name="T2" fmla="*/ 74 w 92"/>
                <a:gd name="T3" fmla="*/ 44 h 83"/>
                <a:gd name="T4" fmla="*/ 90 w 92"/>
                <a:gd name="T5" fmla="*/ 56 h 83"/>
                <a:gd name="T6" fmla="*/ 92 w 92"/>
                <a:gd name="T7" fmla="*/ 64 h 83"/>
                <a:gd name="T8" fmla="*/ 59 w 92"/>
                <a:gd name="T9" fmla="*/ 72 h 83"/>
                <a:gd name="T10" fmla="*/ 33 w 92"/>
                <a:gd name="T11" fmla="*/ 81 h 83"/>
                <a:gd name="T12" fmla="*/ 18 w 92"/>
                <a:gd name="T13" fmla="*/ 78 h 83"/>
                <a:gd name="T14" fmla="*/ 17 w 92"/>
                <a:gd name="T15" fmla="*/ 75 h 83"/>
                <a:gd name="T16" fmla="*/ 8 w 92"/>
                <a:gd name="T17" fmla="*/ 46 h 83"/>
                <a:gd name="T18" fmla="*/ 0 w 92"/>
                <a:gd name="T19" fmla="*/ 14 h 83"/>
                <a:gd name="T20" fmla="*/ 10 w 92"/>
                <a:gd name="T21" fmla="*/ 9 h 83"/>
                <a:gd name="T22" fmla="*/ 38 w 92"/>
                <a:gd name="T23" fmla="*/ 2 h 83"/>
                <a:gd name="T24" fmla="*/ 26 w 92"/>
                <a:gd name="T25" fmla="*/ 9 h 83"/>
                <a:gd name="T26" fmla="*/ 31 w 92"/>
                <a:gd name="T27" fmla="*/ 14 h 83"/>
                <a:gd name="T28" fmla="*/ 37 w 92"/>
                <a:gd name="T29" fmla="*/ 14 h 83"/>
                <a:gd name="T30" fmla="*/ 34 w 92"/>
                <a:gd name="T31" fmla="*/ 5 h 83"/>
                <a:gd name="T32" fmla="*/ 18 w 92"/>
                <a:gd name="T33" fmla="*/ 12 h 83"/>
                <a:gd name="T34" fmla="*/ 15 w 92"/>
                <a:gd name="T35" fmla="*/ 28 h 83"/>
                <a:gd name="T36" fmla="*/ 10 w 92"/>
                <a:gd name="T37" fmla="*/ 40 h 83"/>
                <a:gd name="T38" fmla="*/ 27 w 92"/>
                <a:gd name="T39" fmla="*/ 27 h 83"/>
                <a:gd name="T40" fmla="*/ 34 w 92"/>
                <a:gd name="T41" fmla="*/ 50 h 83"/>
                <a:gd name="T42" fmla="*/ 30 w 92"/>
                <a:gd name="T43" fmla="*/ 56 h 83"/>
                <a:gd name="T44" fmla="*/ 12 w 92"/>
                <a:gd name="T45" fmla="*/ 47 h 83"/>
                <a:gd name="T46" fmla="*/ 38 w 92"/>
                <a:gd name="T47" fmla="*/ 70 h 83"/>
                <a:gd name="T48" fmla="*/ 46 w 92"/>
                <a:gd name="T49" fmla="*/ 61 h 83"/>
                <a:gd name="T50" fmla="*/ 55 w 92"/>
                <a:gd name="T51" fmla="*/ 64 h 83"/>
                <a:gd name="T52" fmla="*/ 71 w 92"/>
                <a:gd name="T53" fmla="*/ 55 h 83"/>
                <a:gd name="T54" fmla="*/ 51 w 92"/>
                <a:gd name="T55" fmla="*/ 48 h 83"/>
                <a:gd name="T56" fmla="*/ 46 w 92"/>
                <a:gd name="T57" fmla="*/ 40 h 83"/>
                <a:gd name="T58" fmla="*/ 39 w 92"/>
                <a:gd name="T59" fmla="*/ 19 h 83"/>
                <a:gd name="T60" fmla="*/ 23 w 92"/>
                <a:gd name="T61" fmla="*/ 9 h 83"/>
                <a:gd name="T62" fmla="*/ 11 w 92"/>
                <a:gd name="T63" fmla="*/ 14 h 83"/>
                <a:gd name="T64" fmla="*/ 9 w 92"/>
                <a:gd name="T65" fmla="*/ 15 h 83"/>
                <a:gd name="T66" fmla="*/ 6 w 92"/>
                <a:gd name="T67" fmla="*/ 22 h 83"/>
                <a:gd name="T68" fmla="*/ 14 w 92"/>
                <a:gd name="T69" fmla="*/ 21 h 83"/>
                <a:gd name="T70" fmla="*/ 16 w 92"/>
                <a:gd name="T71" fmla="*/ 18 h 83"/>
                <a:gd name="T72" fmla="*/ 11 w 92"/>
                <a:gd name="T73" fmla="*/ 14 h 83"/>
                <a:gd name="T74" fmla="*/ 24 w 92"/>
                <a:gd name="T75" fmla="*/ 39 h 83"/>
                <a:gd name="T76" fmla="*/ 26 w 92"/>
                <a:gd name="T77" fmla="*/ 29 h 83"/>
                <a:gd name="T78" fmla="*/ 29 w 92"/>
                <a:gd name="T79" fmla="*/ 46 h 83"/>
                <a:gd name="T80" fmla="*/ 31 w 92"/>
                <a:gd name="T81" fmla="*/ 40 h 83"/>
                <a:gd name="T82" fmla="*/ 18 w 92"/>
                <a:gd name="T83" fmla="*/ 46 h 83"/>
                <a:gd name="T84" fmla="*/ 22 w 92"/>
                <a:gd name="T85" fmla="*/ 45 h 83"/>
                <a:gd name="T86" fmla="*/ 27 w 92"/>
                <a:gd name="T87" fmla="*/ 42 h 83"/>
                <a:gd name="T88" fmla="*/ 27 w 92"/>
                <a:gd name="T89" fmla="*/ 42 h 83"/>
                <a:gd name="T90" fmla="*/ 79 w 92"/>
                <a:gd name="T91" fmla="*/ 49 h 83"/>
                <a:gd name="T92" fmla="*/ 20 w 92"/>
                <a:gd name="T93" fmla="*/ 49 h 83"/>
                <a:gd name="T94" fmla="*/ 23 w 92"/>
                <a:gd name="T95" fmla="*/ 47 h 83"/>
                <a:gd name="T96" fmla="*/ 66 w 92"/>
                <a:gd name="T97" fmla="*/ 51 h 83"/>
                <a:gd name="T98" fmla="*/ 71 w 92"/>
                <a:gd name="T99" fmla="*/ 51 h 83"/>
                <a:gd name="T100" fmla="*/ 80 w 92"/>
                <a:gd name="T101" fmla="*/ 52 h 83"/>
                <a:gd name="T102" fmla="*/ 81 w 92"/>
                <a:gd name="T103" fmla="*/ 56 h 83"/>
                <a:gd name="T104" fmla="*/ 82 w 92"/>
                <a:gd name="T105" fmla="*/ 52 h 83"/>
                <a:gd name="T106" fmla="*/ 65 w 92"/>
                <a:gd name="T107" fmla="*/ 64 h 83"/>
                <a:gd name="T108" fmla="*/ 27 w 92"/>
                <a:gd name="T109" fmla="*/ 78 h 83"/>
                <a:gd name="T110" fmla="*/ 67 w 92"/>
                <a:gd name="T111" fmla="*/ 68 h 83"/>
                <a:gd name="T112" fmla="*/ 87 w 92"/>
                <a:gd name="T113" fmla="*/ 60 h 83"/>
                <a:gd name="T114" fmla="*/ 41 w 92"/>
                <a:gd name="T115" fmla="*/ 61 h 83"/>
                <a:gd name="T116" fmla="*/ 41 w 92"/>
                <a:gd name="T117" fmla="*/ 68 h 83"/>
                <a:gd name="T118" fmla="*/ 52 w 92"/>
                <a:gd name="T119" fmla="*/ 61 h 83"/>
                <a:gd name="T120" fmla="*/ 41 w 92"/>
                <a:gd name="T121" fmla="*/ 61 h 83"/>
                <a:gd name="T122" fmla="*/ 25 w 92"/>
                <a:gd name="T123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" h="83">
                  <a:moveTo>
                    <a:pt x="38" y="2"/>
                  </a:moveTo>
                  <a:cubicBezTo>
                    <a:pt x="40" y="13"/>
                    <a:pt x="44" y="24"/>
                    <a:pt x="48" y="35"/>
                  </a:cubicBezTo>
                  <a:cubicBezTo>
                    <a:pt x="50" y="41"/>
                    <a:pt x="53" y="48"/>
                    <a:pt x="60" y="48"/>
                  </a:cubicBezTo>
                  <a:cubicBezTo>
                    <a:pt x="66" y="48"/>
                    <a:pt x="70" y="45"/>
                    <a:pt x="74" y="44"/>
                  </a:cubicBezTo>
                  <a:cubicBezTo>
                    <a:pt x="77" y="43"/>
                    <a:pt x="82" y="47"/>
                    <a:pt x="85" y="48"/>
                  </a:cubicBezTo>
                  <a:cubicBezTo>
                    <a:pt x="87" y="50"/>
                    <a:pt x="88" y="53"/>
                    <a:pt x="90" y="56"/>
                  </a:cubicBezTo>
                  <a:cubicBezTo>
                    <a:pt x="90" y="58"/>
                    <a:pt x="91" y="61"/>
                    <a:pt x="92" y="62"/>
                  </a:cubicBezTo>
                  <a:cubicBezTo>
                    <a:pt x="91" y="63"/>
                    <a:pt x="92" y="64"/>
                    <a:pt x="92" y="64"/>
                  </a:cubicBezTo>
                  <a:cubicBezTo>
                    <a:pt x="90" y="66"/>
                    <a:pt x="86" y="65"/>
                    <a:pt x="84" y="66"/>
                  </a:cubicBezTo>
                  <a:cubicBezTo>
                    <a:pt x="76" y="70"/>
                    <a:pt x="67" y="70"/>
                    <a:pt x="59" y="72"/>
                  </a:cubicBezTo>
                  <a:cubicBezTo>
                    <a:pt x="52" y="74"/>
                    <a:pt x="47" y="77"/>
                    <a:pt x="41" y="79"/>
                  </a:cubicBezTo>
                  <a:cubicBezTo>
                    <a:pt x="38" y="80"/>
                    <a:pt x="35" y="80"/>
                    <a:pt x="33" y="81"/>
                  </a:cubicBezTo>
                  <a:cubicBezTo>
                    <a:pt x="28" y="82"/>
                    <a:pt x="24" y="82"/>
                    <a:pt x="20" y="83"/>
                  </a:cubicBezTo>
                  <a:cubicBezTo>
                    <a:pt x="20" y="81"/>
                    <a:pt x="16" y="80"/>
                    <a:pt x="18" y="78"/>
                  </a:cubicBezTo>
                  <a:cubicBezTo>
                    <a:pt x="18" y="77"/>
                    <a:pt x="16" y="78"/>
                    <a:pt x="16" y="77"/>
                  </a:cubicBezTo>
                  <a:cubicBezTo>
                    <a:pt x="16" y="75"/>
                    <a:pt x="16" y="75"/>
                    <a:pt x="17" y="75"/>
                  </a:cubicBezTo>
                  <a:cubicBezTo>
                    <a:pt x="16" y="71"/>
                    <a:pt x="15" y="67"/>
                    <a:pt x="13" y="63"/>
                  </a:cubicBezTo>
                  <a:cubicBezTo>
                    <a:pt x="11" y="57"/>
                    <a:pt x="11" y="50"/>
                    <a:pt x="8" y="46"/>
                  </a:cubicBezTo>
                  <a:cubicBezTo>
                    <a:pt x="7" y="37"/>
                    <a:pt x="3" y="26"/>
                    <a:pt x="0" y="18"/>
                  </a:cubicBezTo>
                  <a:cubicBezTo>
                    <a:pt x="1" y="16"/>
                    <a:pt x="1" y="16"/>
                    <a:pt x="0" y="14"/>
                  </a:cubicBezTo>
                  <a:cubicBezTo>
                    <a:pt x="3" y="14"/>
                    <a:pt x="6" y="13"/>
                    <a:pt x="8" y="12"/>
                  </a:cubicBezTo>
                  <a:cubicBezTo>
                    <a:pt x="9" y="11"/>
                    <a:pt x="9" y="10"/>
                    <a:pt x="10" y="9"/>
                  </a:cubicBezTo>
                  <a:cubicBezTo>
                    <a:pt x="18" y="9"/>
                    <a:pt x="26" y="6"/>
                    <a:pt x="34" y="3"/>
                  </a:cubicBezTo>
                  <a:cubicBezTo>
                    <a:pt x="34" y="0"/>
                    <a:pt x="37" y="0"/>
                    <a:pt x="38" y="2"/>
                  </a:cubicBezTo>
                  <a:close/>
                  <a:moveTo>
                    <a:pt x="33" y="7"/>
                  </a:moveTo>
                  <a:cubicBezTo>
                    <a:pt x="30" y="7"/>
                    <a:pt x="29" y="9"/>
                    <a:pt x="26" y="9"/>
                  </a:cubicBezTo>
                  <a:cubicBezTo>
                    <a:pt x="25" y="12"/>
                    <a:pt x="27" y="17"/>
                    <a:pt x="30" y="17"/>
                  </a:cubicBezTo>
                  <a:cubicBezTo>
                    <a:pt x="31" y="17"/>
                    <a:pt x="30" y="15"/>
                    <a:pt x="31" y="14"/>
                  </a:cubicBezTo>
                  <a:cubicBezTo>
                    <a:pt x="35" y="13"/>
                    <a:pt x="32" y="19"/>
                    <a:pt x="35" y="19"/>
                  </a:cubicBezTo>
                  <a:cubicBezTo>
                    <a:pt x="38" y="19"/>
                    <a:pt x="36" y="16"/>
                    <a:pt x="37" y="14"/>
                  </a:cubicBezTo>
                  <a:cubicBezTo>
                    <a:pt x="37" y="13"/>
                    <a:pt x="38" y="13"/>
                    <a:pt x="38" y="12"/>
                  </a:cubicBezTo>
                  <a:cubicBezTo>
                    <a:pt x="38" y="9"/>
                    <a:pt x="35" y="7"/>
                    <a:pt x="34" y="5"/>
                  </a:cubicBezTo>
                  <a:cubicBezTo>
                    <a:pt x="34" y="6"/>
                    <a:pt x="34" y="7"/>
                    <a:pt x="33" y="7"/>
                  </a:cubicBezTo>
                  <a:close/>
                  <a:moveTo>
                    <a:pt x="18" y="12"/>
                  </a:moveTo>
                  <a:cubicBezTo>
                    <a:pt x="20" y="15"/>
                    <a:pt x="19" y="20"/>
                    <a:pt x="16" y="21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2" y="29"/>
                    <a:pt x="9" y="25"/>
                    <a:pt x="6" y="24"/>
                  </a:cubicBezTo>
                  <a:cubicBezTo>
                    <a:pt x="7" y="29"/>
                    <a:pt x="9" y="35"/>
                    <a:pt x="10" y="40"/>
                  </a:cubicBezTo>
                  <a:cubicBezTo>
                    <a:pt x="13" y="39"/>
                    <a:pt x="17" y="38"/>
                    <a:pt x="21" y="39"/>
                  </a:cubicBezTo>
                  <a:cubicBezTo>
                    <a:pt x="20" y="35"/>
                    <a:pt x="23" y="25"/>
                    <a:pt x="27" y="27"/>
                  </a:cubicBezTo>
                  <a:cubicBezTo>
                    <a:pt x="31" y="28"/>
                    <a:pt x="29" y="34"/>
                    <a:pt x="30" y="37"/>
                  </a:cubicBezTo>
                  <a:cubicBezTo>
                    <a:pt x="37" y="32"/>
                    <a:pt x="43" y="49"/>
                    <a:pt x="34" y="50"/>
                  </a:cubicBezTo>
                  <a:cubicBezTo>
                    <a:pt x="32" y="50"/>
                    <a:pt x="31" y="49"/>
                    <a:pt x="29" y="50"/>
                  </a:cubicBezTo>
                  <a:cubicBezTo>
                    <a:pt x="29" y="53"/>
                    <a:pt x="31" y="53"/>
                    <a:pt x="30" y="56"/>
                  </a:cubicBezTo>
                  <a:cubicBezTo>
                    <a:pt x="29" y="63"/>
                    <a:pt x="15" y="57"/>
                    <a:pt x="18" y="49"/>
                  </a:cubicBezTo>
                  <a:cubicBezTo>
                    <a:pt x="16" y="49"/>
                    <a:pt x="14" y="48"/>
                    <a:pt x="12" y="47"/>
                  </a:cubicBezTo>
                  <a:cubicBezTo>
                    <a:pt x="14" y="56"/>
                    <a:pt x="18" y="66"/>
                    <a:pt x="20" y="74"/>
                  </a:cubicBezTo>
                  <a:cubicBezTo>
                    <a:pt x="25" y="73"/>
                    <a:pt x="32" y="73"/>
                    <a:pt x="38" y="70"/>
                  </a:cubicBezTo>
                  <a:cubicBezTo>
                    <a:pt x="32" y="66"/>
                    <a:pt x="38" y="57"/>
                    <a:pt x="44" y="57"/>
                  </a:cubicBezTo>
                  <a:cubicBezTo>
                    <a:pt x="45" y="58"/>
                    <a:pt x="45" y="60"/>
                    <a:pt x="46" y="61"/>
                  </a:cubicBezTo>
                  <a:cubicBezTo>
                    <a:pt x="48" y="60"/>
                    <a:pt x="50" y="58"/>
                    <a:pt x="54" y="59"/>
                  </a:cubicBezTo>
                  <a:cubicBezTo>
                    <a:pt x="55" y="60"/>
                    <a:pt x="55" y="63"/>
                    <a:pt x="55" y="64"/>
                  </a:cubicBezTo>
                  <a:cubicBezTo>
                    <a:pt x="61" y="61"/>
                    <a:pt x="70" y="60"/>
                    <a:pt x="76" y="57"/>
                  </a:cubicBezTo>
                  <a:cubicBezTo>
                    <a:pt x="74" y="56"/>
                    <a:pt x="73" y="56"/>
                    <a:pt x="71" y="55"/>
                  </a:cubicBezTo>
                  <a:cubicBezTo>
                    <a:pt x="70" y="62"/>
                    <a:pt x="62" y="56"/>
                    <a:pt x="63" y="51"/>
                  </a:cubicBezTo>
                  <a:cubicBezTo>
                    <a:pt x="58" y="51"/>
                    <a:pt x="53" y="51"/>
                    <a:pt x="51" y="48"/>
                  </a:cubicBezTo>
                  <a:cubicBezTo>
                    <a:pt x="50" y="48"/>
                    <a:pt x="50" y="49"/>
                    <a:pt x="50" y="50"/>
                  </a:cubicBezTo>
                  <a:cubicBezTo>
                    <a:pt x="46" y="48"/>
                    <a:pt x="47" y="43"/>
                    <a:pt x="46" y="40"/>
                  </a:cubicBezTo>
                  <a:cubicBezTo>
                    <a:pt x="44" y="34"/>
                    <a:pt x="41" y="29"/>
                    <a:pt x="40" y="22"/>
                  </a:cubicBezTo>
                  <a:cubicBezTo>
                    <a:pt x="41" y="21"/>
                    <a:pt x="40" y="20"/>
                    <a:pt x="39" y="19"/>
                  </a:cubicBezTo>
                  <a:cubicBezTo>
                    <a:pt x="38" y="22"/>
                    <a:pt x="34" y="22"/>
                    <a:pt x="31" y="20"/>
                  </a:cubicBezTo>
                  <a:cubicBezTo>
                    <a:pt x="26" y="20"/>
                    <a:pt x="24" y="14"/>
                    <a:pt x="23" y="9"/>
                  </a:cubicBezTo>
                  <a:cubicBezTo>
                    <a:pt x="21" y="10"/>
                    <a:pt x="19" y="11"/>
                    <a:pt x="18" y="12"/>
                  </a:cubicBezTo>
                  <a:close/>
                  <a:moveTo>
                    <a:pt x="11" y="14"/>
                  </a:moveTo>
                  <a:cubicBezTo>
                    <a:pt x="11" y="15"/>
                    <a:pt x="12" y="15"/>
                    <a:pt x="11" y="16"/>
                  </a:cubicBezTo>
                  <a:cubicBezTo>
                    <a:pt x="10" y="16"/>
                    <a:pt x="10" y="15"/>
                    <a:pt x="9" y="15"/>
                  </a:cubicBezTo>
                  <a:cubicBezTo>
                    <a:pt x="8" y="15"/>
                    <a:pt x="7" y="16"/>
                    <a:pt x="6" y="16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10" y="21"/>
                    <a:pt x="10" y="25"/>
                    <a:pt x="14" y="25"/>
                  </a:cubicBezTo>
                  <a:cubicBezTo>
                    <a:pt x="15" y="24"/>
                    <a:pt x="14" y="23"/>
                    <a:pt x="14" y="21"/>
                  </a:cubicBezTo>
                  <a:cubicBezTo>
                    <a:pt x="13" y="20"/>
                    <a:pt x="12" y="21"/>
                    <a:pt x="11" y="20"/>
                  </a:cubicBezTo>
                  <a:cubicBezTo>
                    <a:pt x="11" y="16"/>
                    <a:pt x="14" y="17"/>
                    <a:pt x="16" y="18"/>
                  </a:cubicBezTo>
                  <a:cubicBezTo>
                    <a:pt x="17" y="17"/>
                    <a:pt x="17" y="14"/>
                    <a:pt x="16" y="12"/>
                  </a:cubicBezTo>
                  <a:cubicBezTo>
                    <a:pt x="14" y="12"/>
                    <a:pt x="13" y="14"/>
                    <a:pt x="11" y="14"/>
                  </a:cubicBezTo>
                  <a:close/>
                  <a:moveTo>
                    <a:pt x="26" y="29"/>
                  </a:moveTo>
                  <a:cubicBezTo>
                    <a:pt x="24" y="32"/>
                    <a:pt x="22" y="35"/>
                    <a:pt x="24" y="39"/>
                  </a:cubicBezTo>
                  <a:cubicBezTo>
                    <a:pt x="25" y="38"/>
                    <a:pt x="26" y="39"/>
                    <a:pt x="28" y="39"/>
                  </a:cubicBezTo>
                  <a:cubicBezTo>
                    <a:pt x="28" y="35"/>
                    <a:pt x="29" y="31"/>
                    <a:pt x="26" y="29"/>
                  </a:cubicBezTo>
                  <a:close/>
                  <a:moveTo>
                    <a:pt x="31" y="40"/>
                  </a:moveTo>
                  <a:cubicBezTo>
                    <a:pt x="30" y="42"/>
                    <a:pt x="29" y="43"/>
                    <a:pt x="29" y="46"/>
                  </a:cubicBezTo>
                  <a:cubicBezTo>
                    <a:pt x="31" y="47"/>
                    <a:pt x="33" y="48"/>
                    <a:pt x="36" y="47"/>
                  </a:cubicBezTo>
                  <a:cubicBezTo>
                    <a:pt x="37" y="44"/>
                    <a:pt x="35" y="37"/>
                    <a:pt x="31" y="40"/>
                  </a:cubicBezTo>
                  <a:close/>
                  <a:moveTo>
                    <a:pt x="11" y="44"/>
                  </a:moveTo>
                  <a:cubicBezTo>
                    <a:pt x="13" y="46"/>
                    <a:pt x="15" y="46"/>
                    <a:pt x="18" y="46"/>
                  </a:cubicBezTo>
                  <a:cubicBezTo>
                    <a:pt x="19" y="46"/>
                    <a:pt x="19" y="45"/>
                    <a:pt x="20" y="45"/>
                  </a:cubicBezTo>
                  <a:cubicBezTo>
                    <a:pt x="20" y="45"/>
                    <a:pt x="22" y="45"/>
                    <a:pt x="22" y="45"/>
                  </a:cubicBezTo>
                  <a:cubicBezTo>
                    <a:pt x="22" y="40"/>
                    <a:pt x="12" y="40"/>
                    <a:pt x="11" y="44"/>
                  </a:cubicBezTo>
                  <a:close/>
                  <a:moveTo>
                    <a:pt x="27" y="42"/>
                  </a:moveTo>
                  <a:cubicBezTo>
                    <a:pt x="27" y="41"/>
                    <a:pt x="26" y="41"/>
                    <a:pt x="26" y="41"/>
                  </a:cubicBezTo>
                  <a:cubicBezTo>
                    <a:pt x="25" y="42"/>
                    <a:pt x="26" y="42"/>
                    <a:pt x="27" y="42"/>
                  </a:cubicBezTo>
                  <a:close/>
                  <a:moveTo>
                    <a:pt x="72" y="48"/>
                  </a:moveTo>
                  <a:cubicBezTo>
                    <a:pt x="75" y="48"/>
                    <a:pt x="77" y="47"/>
                    <a:pt x="79" y="49"/>
                  </a:cubicBezTo>
                  <a:cubicBezTo>
                    <a:pt x="78" y="46"/>
                    <a:pt x="73" y="46"/>
                    <a:pt x="72" y="48"/>
                  </a:cubicBezTo>
                  <a:close/>
                  <a:moveTo>
                    <a:pt x="20" y="49"/>
                  </a:moveTo>
                  <a:cubicBezTo>
                    <a:pt x="19" y="54"/>
                    <a:pt x="23" y="58"/>
                    <a:pt x="27" y="57"/>
                  </a:cubicBezTo>
                  <a:cubicBezTo>
                    <a:pt x="29" y="53"/>
                    <a:pt x="26" y="48"/>
                    <a:pt x="23" y="47"/>
                  </a:cubicBezTo>
                  <a:cubicBezTo>
                    <a:pt x="23" y="49"/>
                    <a:pt x="21" y="48"/>
                    <a:pt x="20" y="49"/>
                  </a:cubicBezTo>
                  <a:close/>
                  <a:moveTo>
                    <a:pt x="66" y="51"/>
                  </a:moveTo>
                  <a:cubicBezTo>
                    <a:pt x="66" y="53"/>
                    <a:pt x="66" y="55"/>
                    <a:pt x="69" y="56"/>
                  </a:cubicBezTo>
                  <a:cubicBezTo>
                    <a:pt x="70" y="54"/>
                    <a:pt x="69" y="51"/>
                    <a:pt x="71" y="51"/>
                  </a:cubicBezTo>
                  <a:cubicBezTo>
                    <a:pt x="73" y="53"/>
                    <a:pt x="75" y="55"/>
                    <a:pt x="79" y="55"/>
                  </a:cubicBezTo>
                  <a:cubicBezTo>
                    <a:pt x="79" y="54"/>
                    <a:pt x="80" y="53"/>
                    <a:pt x="80" y="52"/>
                  </a:cubicBezTo>
                  <a:cubicBezTo>
                    <a:pt x="77" y="49"/>
                    <a:pt x="72" y="51"/>
                    <a:pt x="66" y="51"/>
                  </a:cubicBezTo>
                  <a:close/>
                  <a:moveTo>
                    <a:pt x="81" y="56"/>
                  </a:moveTo>
                  <a:cubicBezTo>
                    <a:pt x="83" y="56"/>
                    <a:pt x="84" y="55"/>
                    <a:pt x="86" y="56"/>
                  </a:cubicBezTo>
                  <a:cubicBezTo>
                    <a:pt x="86" y="54"/>
                    <a:pt x="84" y="53"/>
                    <a:pt x="82" y="52"/>
                  </a:cubicBezTo>
                  <a:cubicBezTo>
                    <a:pt x="82" y="54"/>
                    <a:pt x="82" y="55"/>
                    <a:pt x="81" y="56"/>
                  </a:cubicBezTo>
                  <a:close/>
                  <a:moveTo>
                    <a:pt x="65" y="64"/>
                  </a:moveTo>
                  <a:cubicBezTo>
                    <a:pt x="55" y="67"/>
                    <a:pt x="45" y="72"/>
                    <a:pt x="35" y="75"/>
                  </a:cubicBezTo>
                  <a:cubicBezTo>
                    <a:pt x="32" y="76"/>
                    <a:pt x="29" y="76"/>
                    <a:pt x="27" y="78"/>
                  </a:cubicBezTo>
                  <a:cubicBezTo>
                    <a:pt x="34" y="75"/>
                    <a:pt x="43" y="75"/>
                    <a:pt x="51" y="72"/>
                  </a:cubicBezTo>
                  <a:cubicBezTo>
                    <a:pt x="56" y="71"/>
                    <a:pt x="61" y="69"/>
                    <a:pt x="67" y="68"/>
                  </a:cubicBezTo>
                  <a:cubicBezTo>
                    <a:pt x="72" y="67"/>
                    <a:pt x="78" y="66"/>
                    <a:pt x="83" y="64"/>
                  </a:cubicBezTo>
                  <a:cubicBezTo>
                    <a:pt x="85" y="63"/>
                    <a:pt x="87" y="62"/>
                    <a:pt x="87" y="60"/>
                  </a:cubicBezTo>
                  <a:cubicBezTo>
                    <a:pt x="78" y="57"/>
                    <a:pt x="72" y="64"/>
                    <a:pt x="65" y="64"/>
                  </a:cubicBezTo>
                  <a:close/>
                  <a:moveTo>
                    <a:pt x="41" y="61"/>
                  </a:moveTo>
                  <a:cubicBezTo>
                    <a:pt x="40" y="63"/>
                    <a:pt x="37" y="64"/>
                    <a:pt x="39" y="67"/>
                  </a:cubicBezTo>
                  <a:cubicBezTo>
                    <a:pt x="39" y="67"/>
                    <a:pt x="40" y="67"/>
                    <a:pt x="41" y="68"/>
                  </a:cubicBezTo>
                  <a:cubicBezTo>
                    <a:pt x="41" y="68"/>
                    <a:pt x="41" y="69"/>
                    <a:pt x="40" y="69"/>
                  </a:cubicBezTo>
                  <a:cubicBezTo>
                    <a:pt x="45" y="67"/>
                    <a:pt x="52" y="67"/>
                    <a:pt x="52" y="61"/>
                  </a:cubicBezTo>
                  <a:cubicBezTo>
                    <a:pt x="48" y="61"/>
                    <a:pt x="47" y="66"/>
                    <a:pt x="43" y="65"/>
                  </a:cubicBezTo>
                  <a:cubicBezTo>
                    <a:pt x="44" y="63"/>
                    <a:pt x="44" y="60"/>
                    <a:pt x="41" y="61"/>
                  </a:cubicBezTo>
                  <a:close/>
                  <a:moveTo>
                    <a:pt x="21" y="77"/>
                  </a:moveTo>
                  <a:cubicBezTo>
                    <a:pt x="21" y="78"/>
                    <a:pt x="25" y="78"/>
                    <a:pt x="25" y="77"/>
                  </a:cubicBezTo>
                  <a:cubicBezTo>
                    <a:pt x="24" y="77"/>
                    <a:pt x="23" y="77"/>
                    <a:pt x="21" y="7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50" name="组合 649"/>
            <p:cNvGrpSpPr/>
            <p:nvPr/>
          </p:nvGrpSpPr>
          <p:grpSpPr>
            <a:xfrm>
              <a:off x="4656048" y="1388775"/>
              <a:ext cx="175470" cy="217303"/>
              <a:chOff x="10858087" y="1313765"/>
              <a:chExt cx="175470" cy="217303"/>
            </a:xfrm>
            <a:solidFill>
              <a:srgbClr val="00B050"/>
            </a:solidFill>
          </p:grpSpPr>
          <p:sp>
            <p:nvSpPr>
              <p:cNvPr id="795" name="Freeform 78"/>
              <p:cNvSpPr>
                <a:spLocks noEditPoints="1"/>
              </p:cNvSpPr>
              <p:nvPr/>
            </p:nvSpPr>
            <p:spPr bwMode="auto">
              <a:xfrm>
                <a:off x="10928972" y="1355599"/>
                <a:ext cx="60427" cy="58102"/>
              </a:xfrm>
              <a:custGeom>
                <a:avLst/>
                <a:gdLst>
                  <a:gd name="T0" fmla="*/ 14 w 22"/>
                  <a:gd name="T1" fmla="*/ 11 h 21"/>
                  <a:gd name="T2" fmla="*/ 20 w 22"/>
                  <a:gd name="T3" fmla="*/ 7 h 21"/>
                  <a:gd name="T4" fmla="*/ 22 w 22"/>
                  <a:gd name="T5" fmla="*/ 8 h 21"/>
                  <a:gd name="T6" fmla="*/ 13 w 22"/>
                  <a:gd name="T7" fmla="*/ 14 h 21"/>
                  <a:gd name="T8" fmla="*/ 12 w 22"/>
                  <a:gd name="T9" fmla="*/ 12 h 21"/>
                  <a:gd name="T10" fmla="*/ 10 w 22"/>
                  <a:gd name="T11" fmla="*/ 17 h 21"/>
                  <a:gd name="T12" fmla="*/ 8 w 22"/>
                  <a:gd name="T13" fmla="*/ 6 h 21"/>
                  <a:gd name="T14" fmla="*/ 7 w 22"/>
                  <a:gd name="T15" fmla="*/ 3 h 21"/>
                  <a:gd name="T16" fmla="*/ 14 w 22"/>
                  <a:gd name="T17" fmla="*/ 11 h 21"/>
                  <a:gd name="T18" fmla="*/ 6 w 22"/>
                  <a:gd name="T19" fmla="*/ 11 h 21"/>
                  <a:gd name="T20" fmla="*/ 9 w 22"/>
                  <a:gd name="T21" fmla="*/ 10 h 21"/>
                  <a:gd name="T22" fmla="*/ 6 w 22"/>
                  <a:gd name="T23" fmla="*/ 11 h 21"/>
                  <a:gd name="T24" fmla="*/ 8 w 22"/>
                  <a:gd name="T25" fmla="*/ 15 h 21"/>
                  <a:gd name="T26" fmla="*/ 10 w 22"/>
                  <a:gd name="T27" fmla="*/ 11 h 21"/>
                  <a:gd name="T28" fmla="*/ 8 w 22"/>
                  <a:gd name="T2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1">
                    <a:moveTo>
                      <a:pt x="14" y="11"/>
                    </a:moveTo>
                    <a:cubicBezTo>
                      <a:pt x="17" y="11"/>
                      <a:pt x="18" y="8"/>
                      <a:pt x="20" y="7"/>
                    </a:cubicBezTo>
                    <a:cubicBezTo>
                      <a:pt x="21" y="7"/>
                      <a:pt x="21" y="7"/>
                      <a:pt x="22" y="8"/>
                    </a:cubicBezTo>
                    <a:cubicBezTo>
                      <a:pt x="19" y="11"/>
                      <a:pt x="17" y="14"/>
                      <a:pt x="13" y="14"/>
                    </a:cubicBezTo>
                    <a:cubicBezTo>
                      <a:pt x="13" y="14"/>
                      <a:pt x="12" y="13"/>
                      <a:pt x="12" y="12"/>
                    </a:cubicBezTo>
                    <a:cubicBezTo>
                      <a:pt x="10" y="14"/>
                      <a:pt x="12" y="16"/>
                      <a:pt x="10" y="17"/>
                    </a:cubicBezTo>
                    <a:cubicBezTo>
                      <a:pt x="4" y="21"/>
                      <a:pt x="0" y="7"/>
                      <a:pt x="8" y="6"/>
                    </a:cubicBezTo>
                    <a:cubicBezTo>
                      <a:pt x="8" y="6"/>
                      <a:pt x="8" y="5"/>
                      <a:pt x="7" y="3"/>
                    </a:cubicBezTo>
                    <a:cubicBezTo>
                      <a:pt x="11" y="0"/>
                      <a:pt x="11" y="9"/>
                      <a:pt x="14" y="11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8" y="10"/>
                      <a:pt x="9" y="10"/>
                    </a:cubicBezTo>
                    <a:cubicBezTo>
                      <a:pt x="8" y="6"/>
                      <a:pt x="6" y="10"/>
                      <a:pt x="6" y="11"/>
                    </a:cubicBezTo>
                    <a:close/>
                    <a:moveTo>
                      <a:pt x="8" y="15"/>
                    </a:moveTo>
                    <a:cubicBezTo>
                      <a:pt x="10" y="14"/>
                      <a:pt x="9" y="13"/>
                      <a:pt x="10" y="11"/>
                    </a:cubicBezTo>
                    <a:cubicBezTo>
                      <a:pt x="6" y="10"/>
                      <a:pt x="4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6" name="Freeform 79"/>
              <p:cNvSpPr>
                <a:spLocks noEditPoints="1"/>
              </p:cNvSpPr>
              <p:nvPr/>
            </p:nvSpPr>
            <p:spPr bwMode="auto">
              <a:xfrm>
                <a:off x="10858087" y="1313765"/>
                <a:ext cx="175470" cy="217303"/>
              </a:xfrm>
              <a:custGeom>
                <a:avLst/>
                <a:gdLst>
                  <a:gd name="T0" fmla="*/ 17 w 64"/>
                  <a:gd name="T1" fmla="*/ 0 h 79"/>
                  <a:gd name="T2" fmla="*/ 15 w 64"/>
                  <a:gd name="T3" fmla="*/ 12 h 79"/>
                  <a:gd name="T4" fmla="*/ 12 w 64"/>
                  <a:gd name="T5" fmla="*/ 32 h 79"/>
                  <a:gd name="T6" fmla="*/ 35 w 64"/>
                  <a:gd name="T7" fmla="*/ 46 h 79"/>
                  <a:gd name="T8" fmla="*/ 64 w 64"/>
                  <a:gd name="T9" fmla="*/ 21 h 79"/>
                  <a:gd name="T10" fmla="*/ 64 w 64"/>
                  <a:gd name="T11" fmla="*/ 25 h 79"/>
                  <a:gd name="T12" fmla="*/ 46 w 64"/>
                  <a:gd name="T13" fmla="*/ 42 h 79"/>
                  <a:gd name="T14" fmla="*/ 37 w 64"/>
                  <a:gd name="T15" fmla="*/ 49 h 79"/>
                  <a:gd name="T16" fmla="*/ 39 w 64"/>
                  <a:gd name="T17" fmla="*/ 52 h 79"/>
                  <a:gd name="T18" fmla="*/ 38 w 64"/>
                  <a:gd name="T19" fmla="*/ 54 h 79"/>
                  <a:gd name="T20" fmla="*/ 35 w 64"/>
                  <a:gd name="T21" fmla="*/ 51 h 79"/>
                  <a:gd name="T22" fmla="*/ 5 w 64"/>
                  <a:gd name="T23" fmla="*/ 79 h 79"/>
                  <a:gd name="T24" fmla="*/ 2 w 64"/>
                  <a:gd name="T25" fmla="*/ 79 h 79"/>
                  <a:gd name="T26" fmla="*/ 0 w 64"/>
                  <a:gd name="T27" fmla="*/ 77 h 79"/>
                  <a:gd name="T28" fmla="*/ 7 w 64"/>
                  <a:gd name="T29" fmla="*/ 38 h 79"/>
                  <a:gd name="T30" fmla="*/ 3 w 64"/>
                  <a:gd name="T31" fmla="*/ 39 h 79"/>
                  <a:gd name="T32" fmla="*/ 3 w 64"/>
                  <a:gd name="T33" fmla="*/ 35 h 79"/>
                  <a:gd name="T34" fmla="*/ 9 w 64"/>
                  <a:gd name="T35" fmla="*/ 29 h 79"/>
                  <a:gd name="T36" fmla="*/ 12 w 64"/>
                  <a:gd name="T37" fmla="*/ 9 h 79"/>
                  <a:gd name="T38" fmla="*/ 17 w 64"/>
                  <a:gd name="T39" fmla="*/ 0 h 79"/>
                  <a:gd name="T40" fmla="*/ 12 w 64"/>
                  <a:gd name="T41" fmla="*/ 35 h 79"/>
                  <a:gd name="T42" fmla="*/ 7 w 64"/>
                  <a:gd name="T43" fmla="*/ 72 h 79"/>
                  <a:gd name="T44" fmla="*/ 33 w 64"/>
                  <a:gd name="T45" fmla="*/ 47 h 79"/>
                  <a:gd name="T46" fmla="*/ 12 w 64"/>
                  <a:gd name="T47" fmla="*/ 35 h 79"/>
                  <a:gd name="T48" fmla="*/ 4 w 64"/>
                  <a:gd name="T49" fmla="*/ 74 h 79"/>
                  <a:gd name="T50" fmla="*/ 5 w 64"/>
                  <a:gd name="T51" fmla="*/ 65 h 79"/>
                  <a:gd name="T52" fmla="*/ 4 w 64"/>
                  <a:gd name="T53" fmla="*/ 7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4" h="79">
                    <a:moveTo>
                      <a:pt x="17" y="0"/>
                    </a:moveTo>
                    <a:cubicBezTo>
                      <a:pt x="19" y="4"/>
                      <a:pt x="15" y="8"/>
                      <a:pt x="15" y="12"/>
                    </a:cubicBezTo>
                    <a:cubicBezTo>
                      <a:pt x="18" y="19"/>
                      <a:pt x="12" y="25"/>
                      <a:pt x="12" y="32"/>
                    </a:cubicBezTo>
                    <a:cubicBezTo>
                      <a:pt x="21" y="33"/>
                      <a:pt x="29" y="38"/>
                      <a:pt x="35" y="46"/>
                    </a:cubicBezTo>
                    <a:cubicBezTo>
                      <a:pt x="45" y="38"/>
                      <a:pt x="52" y="28"/>
                      <a:pt x="64" y="21"/>
                    </a:cubicBezTo>
                    <a:cubicBezTo>
                      <a:pt x="64" y="22"/>
                      <a:pt x="64" y="24"/>
                      <a:pt x="64" y="25"/>
                    </a:cubicBezTo>
                    <a:cubicBezTo>
                      <a:pt x="56" y="28"/>
                      <a:pt x="52" y="36"/>
                      <a:pt x="46" y="42"/>
                    </a:cubicBezTo>
                    <a:cubicBezTo>
                      <a:pt x="43" y="44"/>
                      <a:pt x="40" y="46"/>
                      <a:pt x="37" y="49"/>
                    </a:cubicBezTo>
                    <a:cubicBezTo>
                      <a:pt x="38" y="50"/>
                      <a:pt x="39" y="51"/>
                      <a:pt x="39" y="52"/>
                    </a:cubicBezTo>
                    <a:cubicBezTo>
                      <a:pt x="38" y="53"/>
                      <a:pt x="39" y="54"/>
                      <a:pt x="38" y="54"/>
                    </a:cubicBezTo>
                    <a:cubicBezTo>
                      <a:pt x="36" y="53"/>
                      <a:pt x="36" y="53"/>
                      <a:pt x="35" y="51"/>
                    </a:cubicBezTo>
                    <a:cubicBezTo>
                      <a:pt x="25" y="59"/>
                      <a:pt x="13" y="68"/>
                      <a:pt x="5" y="79"/>
                    </a:cubicBezTo>
                    <a:cubicBezTo>
                      <a:pt x="4" y="79"/>
                      <a:pt x="3" y="78"/>
                      <a:pt x="2" y="79"/>
                    </a:cubicBezTo>
                    <a:cubicBezTo>
                      <a:pt x="1" y="78"/>
                      <a:pt x="1" y="78"/>
                      <a:pt x="0" y="77"/>
                    </a:cubicBezTo>
                    <a:cubicBezTo>
                      <a:pt x="5" y="65"/>
                      <a:pt x="5" y="51"/>
                      <a:pt x="7" y="38"/>
                    </a:cubicBezTo>
                    <a:cubicBezTo>
                      <a:pt x="6" y="38"/>
                      <a:pt x="5" y="40"/>
                      <a:pt x="3" y="39"/>
                    </a:cubicBezTo>
                    <a:cubicBezTo>
                      <a:pt x="3" y="38"/>
                      <a:pt x="3" y="37"/>
                      <a:pt x="3" y="35"/>
                    </a:cubicBezTo>
                    <a:cubicBezTo>
                      <a:pt x="7" y="34"/>
                      <a:pt x="8" y="32"/>
                      <a:pt x="9" y="29"/>
                    </a:cubicBezTo>
                    <a:cubicBezTo>
                      <a:pt x="10" y="23"/>
                      <a:pt x="13" y="15"/>
                      <a:pt x="12" y="9"/>
                    </a:cubicBezTo>
                    <a:cubicBezTo>
                      <a:pt x="16" y="7"/>
                      <a:pt x="13" y="0"/>
                      <a:pt x="17" y="0"/>
                    </a:cubicBezTo>
                    <a:close/>
                    <a:moveTo>
                      <a:pt x="12" y="35"/>
                    </a:moveTo>
                    <a:cubicBezTo>
                      <a:pt x="9" y="47"/>
                      <a:pt x="8" y="59"/>
                      <a:pt x="7" y="72"/>
                    </a:cubicBezTo>
                    <a:cubicBezTo>
                      <a:pt x="15" y="64"/>
                      <a:pt x="25" y="55"/>
                      <a:pt x="33" y="47"/>
                    </a:cubicBezTo>
                    <a:cubicBezTo>
                      <a:pt x="27" y="40"/>
                      <a:pt x="20" y="35"/>
                      <a:pt x="12" y="35"/>
                    </a:cubicBezTo>
                    <a:close/>
                    <a:moveTo>
                      <a:pt x="4" y="74"/>
                    </a:moveTo>
                    <a:cubicBezTo>
                      <a:pt x="6" y="72"/>
                      <a:pt x="6" y="67"/>
                      <a:pt x="5" y="65"/>
                    </a:cubicBezTo>
                    <a:cubicBezTo>
                      <a:pt x="5" y="68"/>
                      <a:pt x="3" y="71"/>
                      <a:pt x="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1" name="组合 650"/>
            <p:cNvGrpSpPr/>
            <p:nvPr/>
          </p:nvGrpSpPr>
          <p:grpSpPr>
            <a:xfrm>
              <a:off x="4191228" y="774050"/>
              <a:ext cx="173145" cy="192900"/>
              <a:chOff x="10393267" y="699040"/>
              <a:chExt cx="173145" cy="192900"/>
            </a:xfrm>
            <a:solidFill>
              <a:srgbClr val="00B050"/>
            </a:solidFill>
          </p:grpSpPr>
          <p:sp>
            <p:nvSpPr>
              <p:cNvPr id="784" name="Freeform 80"/>
              <p:cNvSpPr>
                <a:spLocks/>
              </p:cNvSpPr>
              <p:nvPr/>
            </p:nvSpPr>
            <p:spPr bwMode="auto">
              <a:xfrm>
                <a:off x="10410698" y="847783"/>
                <a:ext cx="4648" cy="5810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5" name="Freeform 81"/>
              <p:cNvSpPr>
                <a:spLocks/>
              </p:cNvSpPr>
              <p:nvPr/>
            </p:nvSpPr>
            <p:spPr bwMode="auto">
              <a:xfrm>
                <a:off x="10421156" y="839648"/>
                <a:ext cx="2324" cy="8134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1" y="1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6" name="Freeform 82"/>
              <p:cNvSpPr>
                <a:spLocks/>
              </p:cNvSpPr>
              <p:nvPr/>
            </p:nvSpPr>
            <p:spPr bwMode="auto">
              <a:xfrm>
                <a:off x="10421156" y="765277"/>
                <a:ext cx="5810" cy="2324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7" name="Freeform 83"/>
              <p:cNvSpPr>
                <a:spLocks/>
              </p:cNvSpPr>
              <p:nvPr/>
            </p:nvSpPr>
            <p:spPr bwMode="auto">
              <a:xfrm>
                <a:off x="10445559" y="795491"/>
                <a:ext cx="27889" cy="54616"/>
              </a:xfrm>
              <a:custGeom>
                <a:avLst/>
                <a:gdLst>
                  <a:gd name="T0" fmla="*/ 3 w 10"/>
                  <a:gd name="T1" fmla="*/ 0 h 20"/>
                  <a:gd name="T2" fmla="*/ 3 w 10"/>
                  <a:gd name="T3" fmla="*/ 1 h 20"/>
                  <a:gd name="T4" fmla="*/ 9 w 10"/>
                  <a:gd name="T5" fmla="*/ 0 h 20"/>
                  <a:gd name="T6" fmla="*/ 10 w 10"/>
                  <a:gd name="T7" fmla="*/ 1 h 20"/>
                  <a:gd name="T8" fmla="*/ 8 w 10"/>
                  <a:gd name="T9" fmla="*/ 2 h 20"/>
                  <a:gd name="T10" fmla="*/ 7 w 10"/>
                  <a:gd name="T11" fmla="*/ 9 h 20"/>
                  <a:gd name="T12" fmla="*/ 9 w 10"/>
                  <a:gd name="T13" fmla="*/ 10 h 20"/>
                  <a:gd name="T14" fmla="*/ 6 w 10"/>
                  <a:gd name="T15" fmla="*/ 20 h 20"/>
                  <a:gd name="T16" fmla="*/ 6 w 10"/>
                  <a:gd name="T17" fmla="*/ 17 h 20"/>
                  <a:gd name="T18" fmla="*/ 3 w 10"/>
                  <a:gd name="T19" fmla="*/ 18 h 20"/>
                  <a:gd name="T20" fmla="*/ 6 w 10"/>
                  <a:gd name="T21" fmla="*/ 16 h 20"/>
                  <a:gd name="T22" fmla="*/ 6 w 10"/>
                  <a:gd name="T23" fmla="*/ 11 h 20"/>
                  <a:gd name="T24" fmla="*/ 4 w 10"/>
                  <a:gd name="T25" fmla="*/ 12 h 20"/>
                  <a:gd name="T26" fmla="*/ 6 w 10"/>
                  <a:gd name="T27" fmla="*/ 10 h 20"/>
                  <a:gd name="T28" fmla="*/ 7 w 10"/>
                  <a:gd name="T29" fmla="*/ 3 h 20"/>
                  <a:gd name="T30" fmla="*/ 3 w 10"/>
                  <a:gd name="T31" fmla="*/ 3 h 20"/>
                  <a:gd name="T32" fmla="*/ 2 w 10"/>
                  <a:gd name="T33" fmla="*/ 20 h 20"/>
                  <a:gd name="T34" fmla="*/ 1 w 10"/>
                  <a:gd name="T35" fmla="*/ 9 h 20"/>
                  <a:gd name="T36" fmla="*/ 3 w 10"/>
                  <a:gd name="T3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0"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6" y="2"/>
                      <a:pt x="7" y="1"/>
                      <a:pt x="9" y="0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7"/>
                      <a:pt x="7" y="9"/>
                    </a:cubicBezTo>
                    <a:cubicBezTo>
                      <a:pt x="8" y="10"/>
                      <a:pt x="8" y="9"/>
                      <a:pt x="9" y="10"/>
                    </a:cubicBezTo>
                    <a:cubicBezTo>
                      <a:pt x="6" y="13"/>
                      <a:pt x="8" y="17"/>
                      <a:pt x="6" y="20"/>
                    </a:cubicBezTo>
                    <a:cubicBezTo>
                      <a:pt x="5" y="19"/>
                      <a:pt x="7" y="18"/>
                      <a:pt x="6" y="17"/>
                    </a:cubicBezTo>
                    <a:cubicBezTo>
                      <a:pt x="5" y="17"/>
                      <a:pt x="4" y="18"/>
                      <a:pt x="3" y="18"/>
                    </a:cubicBezTo>
                    <a:cubicBezTo>
                      <a:pt x="3" y="16"/>
                      <a:pt x="5" y="16"/>
                      <a:pt x="6" y="16"/>
                    </a:cubicBezTo>
                    <a:cubicBezTo>
                      <a:pt x="6" y="15"/>
                      <a:pt x="6" y="13"/>
                      <a:pt x="6" y="11"/>
                    </a:cubicBezTo>
                    <a:cubicBezTo>
                      <a:pt x="5" y="12"/>
                      <a:pt x="4" y="12"/>
                      <a:pt x="4" y="12"/>
                    </a:cubicBezTo>
                    <a:cubicBezTo>
                      <a:pt x="4" y="11"/>
                      <a:pt x="5" y="10"/>
                      <a:pt x="6" y="10"/>
                    </a:cubicBezTo>
                    <a:cubicBezTo>
                      <a:pt x="7" y="7"/>
                      <a:pt x="7" y="6"/>
                      <a:pt x="7" y="3"/>
                    </a:cubicBezTo>
                    <a:cubicBezTo>
                      <a:pt x="6" y="2"/>
                      <a:pt x="4" y="4"/>
                      <a:pt x="3" y="3"/>
                    </a:cubicBezTo>
                    <a:cubicBezTo>
                      <a:pt x="1" y="8"/>
                      <a:pt x="3" y="15"/>
                      <a:pt x="2" y="20"/>
                    </a:cubicBezTo>
                    <a:cubicBezTo>
                      <a:pt x="1" y="17"/>
                      <a:pt x="1" y="13"/>
                      <a:pt x="1" y="9"/>
                    </a:cubicBezTo>
                    <a:cubicBezTo>
                      <a:pt x="1" y="6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8" name="Freeform 84"/>
              <p:cNvSpPr>
                <a:spLocks/>
              </p:cNvSpPr>
              <p:nvPr/>
            </p:nvSpPr>
            <p:spPr bwMode="auto">
              <a:xfrm>
                <a:off x="10449045" y="853593"/>
                <a:ext cx="2324" cy="464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9" name="Freeform 85"/>
              <p:cNvSpPr>
                <a:spLocks/>
              </p:cNvSpPr>
              <p:nvPr/>
            </p:nvSpPr>
            <p:spPr bwMode="auto">
              <a:xfrm>
                <a:off x="10453694" y="853593"/>
                <a:ext cx="5810" cy="2324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0" name="Freeform 86"/>
              <p:cNvSpPr>
                <a:spLocks/>
              </p:cNvSpPr>
              <p:nvPr/>
            </p:nvSpPr>
            <p:spPr bwMode="auto">
              <a:xfrm>
                <a:off x="10459504" y="718795"/>
                <a:ext cx="5810" cy="232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1" name="Freeform 87"/>
              <p:cNvSpPr>
                <a:spLocks/>
              </p:cNvSpPr>
              <p:nvPr/>
            </p:nvSpPr>
            <p:spPr bwMode="auto">
              <a:xfrm>
                <a:off x="10483907" y="823380"/>
                <a:ext cx="19755" cy="40672"/>
              </a:xfrm>
              <a:custGeom>
                <a:avLst/>
                <a:gdLst>
                  <a:gd name="T0" fmla="*/ 0 w 7"/>
                  <a:gd name="T1" fmla="*/ 14 h 15"/>
                  <a:gd name="T2" fmla="*/ 2 w 7"/>
                  <a:gd name="T3" fmla="*/ 2 h 15"/>
                  <a:gd name="T4" fmla="*/ 1 w 7"/>
                  <a:gd name="T5" fmla="*/ 0 h 15"/>
                  <a:gd name="T6" fmla="*/ 7 w 7"/>
                  <a:gd name="T7" fmla="*/ 0 h 15"/>
                  <a:gd name="T8" fmla="*/ 3 w 7"/>
                  <a:gd name="T9" fmla="*/ 1 h 15"/>
                  <a:gd name="T10" fmla="*/ 2 w 7"/>
                  <a:gd name="T11" fmla="*/ 7 h 15"/>
                  <a:gd name="T12" fmla="*/ 7 w 7"/>
                  <a:gd name="T13" fmla="*/ 7 h 15"/>
                  <a:gd name="T14" fmla="*/ 3 w 7"/>
                  <a:gd name="T15" fmla="*/ 8 h 15"/>
                  <a:gd name="T16" fmla="*/ 2 w 7"/>
                  <a:gd name="T17" fmla="*/ 12 h 15"/>
                  <a:gd name="T18" fmla="*/ 7 w 7"/>
                  <a:gd name="T19" fmla="*/ 12 h 15"/>
                  <a:gd name="T20" fmla="*/ 3 w 7"/>
                  <a:gd name="T21" fmla="*/ 13 h 15"/>
                  <a:gd name="T22" fmla="*/ 2 w 7"/>
                  <a:gd name="T23" fmla="*/ 15 h 15"/>
                  <a:gd name="T24" fmla="*/ 0 w 7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5">
                    <a:moveTo>
                      <a:pt x="0" y="14"/>
                    </a:moveTo>
                    <a:cubicBezTo>
                      <a:pt x="3" y="11"/>
                      <a:pt x="0" y="5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7" y="2"/>
                      <a:pt x="5" y="0"/>
                      <a:pt x="3" y="1"/>
                    </a:cubicBezTo>
                    <a:cubicBezTo>
                      <a:pt x="2" y="3"/>
                      <a:pt x="3" y="5"/>
                      <a:pt x="2" y="7"/>
                    </a:cubicBezTo>
                    <a:cubicBezTo>
                      <a:pt x="4" y="8"/>
                      <a:pt x="5" y="6"/>
                      <a:pt x="7" y="7"/>
                    </a:cubicBezTo>
                    <a:cubicBezTo>
                      <a:pt x="7" y="9"/>
                      <a:pt x="4" y="8"/>
                      <a:pt x="3" y="8"/>
                    </a:cubicBezTo>
                    <a:cubicBezTo>
                      <a:pt x="2" y="10"/>
                      <a:pt x="2" y="11"/>
                      <a:pt x="2" y="12"/>
                    </a:cubicBezTo>
                    <a:cubicBezTo>
                      <a:pt x="4" y="12"/>
                      <a:pt x="5" y="11"/>
                      <a:pt x="7" y="12"/>
                    </a:cubicBezTo>
                    <a:cubicBezTo>
                      <a:pt x="6" y="12"/>
                      <a:pt x="4" y="13"/>
                      <a:pt x="3" y="13"/>
                    </a:cubicBezTo>
                    <a:cubicBezTo>
                      <a:pt x="2" y="14"/>
                      <a:pt x="2" y="14"/>
                      <a:pt x="2" y="15"/>
                    </a:cubicBezTo>
                    <a:cubicBezTo>
                      <a:pt x="1" y="14"/>
                      <a:pt x="1" y="14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2" name="Freeform 88"/>
              <p:cNvSpPr>
                <a:spLocks/>
              </p:cNvSpPr>
              <p:nvPr/>
            </p:nvSpPr>
            <p:spPr bwMode="auto">
              <a:xfrm>
                <a:off x="10505986" y="817570"/>
                <a:ext cx="5810" cy="30213"/>
              </a:xfrm>
              <a:custGeom>
                <a:avLst/>
                <a:gdLst>
                  <a:gd name="T0" fmla="*/ 0 w 2"/>
                  <a:gd name="T1" fmla="*/ 0 h 11"/>
                  <a:gd name="T2" fmla="*/ 1 w 2"/>
                  <a:gd name="T3" fmla="*/ 11 h 11"/>
                  <a:gd name="T4" fmla="*/ 0 w 2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1">
                    <a:moveTo>
                      <a:pt x="0" y="0"/>
                    </a:moveTo>
                    <a:cubicBezTo>
                      <a:pt x="2" y="2"/>
                      <a:pt x="1" y="7"/>
                      <a:pt x="1" y="11"/>
                    </a:cubicBezTo>
                    <a:cubicBezTo>
                      <a:pt x="0" y="8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3" name="Freeform 89"/>
              <p:cNvSpPr>
                <a:spLocks noEditPoints="1"/>
              </p:cNvSpPr>
              <p:nvPr/>
            </p:nvSpPr>
            <p:spPr bwMode="auto">
              <a:xfrm>
                <a:off x="10393267" y="699040"/>
                <a:ext cx="173145" cy="192900"/>
              </a:xfrm>
              <a:custGeom>
                <a:avLst/>
                <a:gdLst>
                  <a:gd name="T0" fmla="*/ 26 w 63"/>
                  <a:gd name="T1" fmla="*/ 0 h 70"/>
                  <a:gd name="T2" fmla="*/ 35 w 63"/>
                  <a:gd name="T3" fmla="*/ 11 h 70"/>
                  <a:gd name="T4" fmla="*/ 53 w 63"/>
                  <a:gd name="T5" fmla="*/ 24 h 70"/>
                  <a:gd name="T6" fmla="*/ 63 w 63"/>
                  <a:gd name="T7" fmla="*/ 23 h 70"/>
                  <a:gd name="T8" fmla="*/ 60 w 63"/>
                  <a:gd name="T9" fmla="*/ 53 h 70"/>
                  <a:gd name="T10" fmla="*/ 60 w 63"/>
                  <a:gd name="T11" fmla="*/ 56 h 70"/>
                  <a:gd name="T12" fmla="*/ 46 w 63"/>
                  <a:gd name="T13" fmla="*/ 68 h 70"/>
                  <a:gd name="T14" fmla="*/ 41 w 63"/>
                  <a:gd name="T15" fmla="*/ 68 h 70"/>
                  <a:gd name="T16" fmla="*/ 4 w 63"/>
                  <a:gd name="T17" fmla="*/ 69 h 70"/>
                  <a:gd name="T18" fmla="*/ 2 w 63"/>
                  <a:gd name="T19" fmla="*/ 21 h 70"/>
                  <a:gd name="T20" fmla="*/ 11 w 63"/>
                  <a:gd name="T21" fmla="*/ 47 h 70"/>
                  <a:gd name="T22" fmla="*/ 6 w 63"/>
                  <a:gd name="T23" fmla="*/ 52 h 70"/>
                  <a:gd name="T24" fmla="*/ 5 w 63"/>
                  <a:gd name="T25" fmla="*/ 40 h 70"/>
                  <a:gd name="T26" fmla="*/ 7 w 63"/>
                  <a:gd name="T27" fmla="*/ 32 h 70"/>
                  <a:gd name="T28" fmla="*/ 4 w 63"/>
                  <a:gd name="T29" fmla="*/ 66 h 70"/>
                  <a:gd name="T30" fmla="*/ 15 w 63"/>
                  <a:gd name="T31" fmla="*/ 23 h 70"/>
                  <a:gd name="T32" fmla="*/ 5 w 63"/>
                  <a:gd name="T33" fmla="*/ 31 h 70"/>
                  <a:gd name="T34" fmla="*/ 15 w 63"/>
                  <a:gd name="T35" fmla="*/ 29 h 70"/>
                  <a:gd name="T36" fmla="*/ 12 w 63"/>
                  <a:gd name="T37" fmla="*/ 41 h 70"/>
                  <a:gd name="T38" fmla="*/ 11 w 63"/>
                  <a:gd name="T39" fmla="*/ 39 h 70"/>
                  <a:gd name="T40" fmla="*/ 7 w 63"/>
                  <a:gd name="T41" fmla="*/ 47 h 70"/>
                  <a:gd name="T42" fmla="*/ 12 w 63"/>
                  <a:gd name="T43" fmla="*/ 42 h 70"/>
                  <a:gd name="T44" fmla="*/ 11 w 63"/>
                  <a:gd name="T45" fmla="*/ 47 h 70"/>
                  <a:gd name="T46" fmla="*/ 12 w 63"/>
                  <a:gd name="T47" fmla="*/ 31 h 70"/>
                  <a:gd name="T48" fmla="*/ 7 w 63"/>
                  <a:gd name="T49" fmla="*/ 39 h 70"/>
                  <a:gd name="T50" fmla="*/ 17 w 63"/>
                  <a:gd name="T51" fmla="*/ 19 h 70"/>
                  <a:gd name="T52" fmla="*/ 29 w 63"/>
                  <a:gd name="T53" fmla="*/ 6 h 70"/>
                  <a:gd name="T54" fmla="*/ 25 w 63"/>
                  <a:gd name="T55" fmla="*/ 4 h 70"/>
                  <a:gd name="T56" fmla="*/ 23 w 63"/>
                  <a:gd name="T57" fmla="*/ 4 h 70"/>
                  <a:gd name="T58" fmla="*/ 17 w 63"/>
                  <a:gd name="T59" fmla="*/ 19 h 70"/>
                  <a:gd name="T60" fmla="*/ 18 w 63"/>
                  <a:gd name="T61" fmla="*/ 66 h 70"/>
                  <a:gd name="T62" fmla="*/ 32 w 63"/>
                  <a:gd name="T63" fmla="*/ 30 h 70"/>
                  <a:gd name="T64" fmla="*/ 21 w 63"/>
                  <a:gd name="T65" fmla="*/ 19 h 70"/>
                  <a:gd name="T66" fmla="*/ 33 w 63"/>
                  <a:gd name="T67" fmla="*/ 7 h 70"/>
                  <a:gd name="T68" fmla="*/ 31 w 63"/>
                  <a:gd name="T69" fmla="*/ 24 h 70"/>
                  <a:gd name="T70" fmla="*/ 39 w 63"/>
                  <a:gd name="T71" fmla="*/ 19 h 70"/>
                  <a:gd name="T72" fmla="*/ 35 w 63"/>
                  <a:gd name="T73" fmla="*/ 14 h 70"/>
                  <a:gd name="T74" fmla="*/ 34 w 63"/>
                  <a:gd name="T75" fmla="*/ 17 h 70"/>
                  <a:gd name="T76" fmla="*/ 28 w 63"/>
                  <a:gd name="T77" fmla="*/ 26 h 70"/>
                  <a:gd name="T78" fmla="*/ 39 w 63"/>
                  <a:gd name="T79" fmla="*/ 16 h 70"/>
                  <a:gd name="T80" fmla="*/ 30 w 63"/>
                  <a:gd name="T81" fmla="*/ 28 h 70"/>
                  <a:gd name="T82" fmla="*/ 30 w 63"/>
                  <a:gd name="T83" fmla="*/ 28 h 70"/>
                  <a:gd name="T84" fmla="*/ 29 w 63"/>
                  <a:gd name="T85" fmla="*/ 26 h 70"/>
                  <a:gd name="T86" fmla="*/ 31 w 63"/>
                  <a:gd name="T87" fmla="*/ 66 h 70"/>
                  <a:gd name="T88" fmla="*/ 43 w 63"/>
                  <a:gd name="T89" fmla="*/ 37 h 70"/>
                  <a:gd name="T90" fmla="*/ 31 w 63"/>
                  <a:gd name="T91" fmla="*/ 66 h 70"/>
                  <a:gd name="T92" fmla="*/ 33 w 63"/>
                  <a:gd name="T93" fmla="*/ 25 h 70"/>
                  <a:gd name="T94" fmla="*/ 36 w 63"/>
                  <a:gd name="T95" fmla="*/ 26 h 70"/>
                  <a:gd name="T96" fmla="*/ 46 w 63"/>
                  <a:gd name="T97" fmla="*/ 22 h 70"/>
                  <a:gd name="T98" fmla="*/ 44 w 63"/>
                  <a:gd name="T99" fmla="*/ 16 h 70"/>
                  <a:gd name="T100" fmla="*/ 42 w 63"/>
                  <a:gd name="T101" fmla="*/ 33 h 70"/>
                  <a:gd name="T102" fmla="*/ 50 w 63"/>
                  <a:gd name="T103" fmla="*/ 26 h 70"/>
                  <a:gd name="T104" fmla="*/ 51 w 63"/>
                  <a:gd name="T105" fmla="*/ 27 h 70"/>
                  <a:gd name="T106" fmla="*/ 46 w 63"/>
                  <a:gd name="T107" fmla="*/ 32 h 70"/>
                  <a:gd name="T108" fmla="*/ 55 w 63"/>
                  <a:gd name="T109" fmla="*/ 26 h 70"/>
                  <a:gd name="T110" fmla="*/ 38 w 63"/>
                  <a:gd name="T111" fmla="*/ 33 h 70"/>
                  <a:gd name="T112" fmla="*/ 45 w 63"/>
                  <a:gd name="T113" fmla="*/ 65 h 70"/>
                  <a:gd name="T114" fmla="*/ 56 w 63"/>
                  <a:gd name="T115" fmla="*/ 42 h 70"/>
                  <a:gd name="T116" fmla="*/ 45 w 63"/>
                  <a:gd name="T117" fmla="*/ 65 h 70"/>
                  <a:gd name="T118" fmla="*/ 47 w 63"/>
                  <a:gd name="T119" fmla="*/ 46 h 70"/>
                  <a:gd name="T120" fmla="*/ 56 w 63"/>
                  <a:gd name="T121" fmla="*/ 38 h 70"/>
                  <a:gd name="T122" fmla="*/ 57 w 63"/>
                  <a:gd name="T123" fmla="*/ 37 h 70"/>
                  <a:gd name="T124" fmla="*/ 47 w 63"/>
                  <a:gd name="T125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3" h="70">
                    <a:moveTo>
                      <a:pt x="24" y="0"/>
                    </a:moveTo>
                    <a:cubicBezTo>
                      <a:pt x="25" y="0"/>
                      <a:pt x="25" y="1"/>
                      <a:pt x="26" y="0"/>
                    </a:cubicBezTo>
                    <a:cubicBezTo>
                      <a:pt x="27" y="5"/>
                      <a:pt x="32" y="2"/>
                      <a:pt x="36" y="2"/>
                    </a:cubicBezTo>
                    <a:cubicBezTo>
                      <a:pt x="37" y="5"/>
                      <a:pt x="35" y="7"/>
                      <a:pt x="35" y="11"/>
                    </a:cubicBezTo>
                    <a:cubicBezTo>
                      <a:pt x="39" y="15"/>
                      <a:pt x="44" y="9"/>
                      <a:pt x="49" y="11"/>
                    </a:cubicBezTo>
                    <a:cubicBezTo>
                      <a:pt x="49" y="15"/>
                      <a:pt x="46" y="23"/>
                      <a:pt x="53" y="24"/>
                    </a:cubicBezTo>
                    <a:cubicBezTo>
                      <a:pt x="56" y="24"/>
                      <a:pt x="59" y="23"/>
                      <a:pt x="61" y="21"/>
                    </a:cubicBezTo>
                    <a:cubicBezTo>
                      <a:pt x="62" y="21"/>
                      <a:pt x="62" y="22"/>
                      <a:pt x="63" y="23"/>
                    </a:cubicBezTo>
                    <a:cubicBezTo>
                      <a:pt x="61" y="27"/>
                      <a:pt x="61" y="35"/>
                      <a:pt x="60" y="40"/>
                    </a:cubicBezTo>
                    <a:cubicBezTo>
                      <a:pt x="61" y="44"/>
                      <a:pt x="60" y="48"/>
                      <a:pt x="60" y="53"/>
                    </a:cubicBezTo>
                    <a:cubicBezTo>
                      <a:pt x="60" y="54"/>
                      <a:pt x="59" y="54"/>
                      <a:pt x="58" y="55"/>
                    </a:cubicBezTo>
                    <a:cubicBezTo>
                      <a:pt x="59" y="55"/>
                      <a:pt x="60" y="55"/>
                      <a:pt x="60" y="56"/>
                    </a:cubicBezTo>
                    <a:cubicBezTo>
                      <a:pt x="60" y="56"/>
                      <a:pt x="59" y="56"/>
                      <a:pt x="59" y="56"/>
                    </a:cubicBezTo>
                    <a:cubicBezTo>
                      <a:pt x="54" y="59"/>
                      <a:pt x="50" y="63"/>
                      <a:pt x="46" y="68"/>
                    </a:cubicBezTo>
                    <a:cubicBezTo>
                      <a:pt x="46" y="68"/>
                      <a:pt x="45" y="69"/>
                      <a:pt x="44" y="69"/>
                    </a:cubicBezTo>
                    <a:cubicBezTo>
                      <a:pt x="43" y="69"/>
                      <a:pt x="42" y="70"/>
                      <a:pt x="41" y="68"/>
                    </a:cubicBezTo>
                    <a:cubicBezTo>
                      <a:pt x="32" y="69"/>
                      <a:pt x="23" y="67"/>
                      <a:pt x="16" y="70"/>
                    </a:cubicBezTo>
                    <a:cubicBezTo>
                      <a:pt x="13" y="68"/>
                      <a:pt x="7" y="68"/>
                      <a:pt x="4" y="69"/>
                    </a:cubicBezTo>
                    <a:cubicBezTo>
                      <a:pt x="2" y="68"/>
                      <a:pt x="0" y="67"/>
                      <a:pt x="2" y="65"/>
                    </a:cubicBezTo>
                    <a:cubicBezTo>
                      <a:pt x="2" y="50"/>
                      <a:pt x="4" y="35"/>
                      <a:pt x="2" y="21"/>
                    </a:cubicBezTo>
                    <a:cubicBezTo>
                      <a:pt x="8" y="13"/>
                      <a:pt x="17" y="8"/>
                      <a:pt x="24" y="0"/>
                    </a:cubicBezTo>
                    <a:close/>
                    <a:moveTo>
                      <a:pt x="11" y="47"/>
                    </a:moveTo>
                    <a:cubicBezTo>
                      <a:pt x="10" y="48"/>
                      <a:pt x="8" y="48"/>
                      <a:pt x="6" y="49"/>
                    </a:cubicBezTo>
                    <a:cubicBezTo>
                      <a:pt x="6" y="50"/>
                      <a:pt x="7" y="51"/>
                      <a:pt x="6" y="52"/>
                    </a:cubicBezTo>
                    <a:cubicBezTo>
                      <a:pt x="5" y="48"/>
                      <a:pt x="7" y="44"/>
                      <a:pt x="7" y="41"/>
                    </a:cubicBezTo>
                    <a:cubicBezTo>
                      <a:pt x="6" y="41"/>
                      <a:pt x="5" y="41"/>
                      <a:pt x="5" y="40"/>
                    </a:cubicBezTo>
                    <a:cubicBezTo>
                      <a:pt x="5" y="39"/>
                      <a:pt x="6" y="39"/>
                      <a:pt x="7" y="39"/>
                    </a:cubicBezTo>
                    <a:cubicBezTo>
                      <a:pt x="6" y="37"/>
                      <a:pt x="7" y="34"/>
                      <a:pt x="7" y="32"/>
                    </a:cubicBezTo>
                    <a:cubicBezTo>
                      <a:pt x="6" y="32"/>
                      <a:pt x="5" y="32"/>
                      <a:pt x="5" y="32"/>
                    </a:cubicBezTo>
                    <a:cubicBezTo>
                      <a:pt x="5" y="42"/>
                      <a:pt x="3" y="56"/>
                      <a:pt x="4" y="66"/>
                    </a:cubicBezTo>
                    <a:cubicBezTo>
                      <a:pt x="7" y="66"/>
                      <a:pt x="11" y="66"/>
                      <a:pt x="14" y="66"/>
                    </a:cubicBezTo>
                    <a:cubicBezTo>
                      <a:pt x="15" y="52"/>
                      <a:pt x="15" y="38"/>
                      <a:pt x="15" y="23"/>
                    </a:cubicBezTo>
                    <a:cubicBezTo>
                      <a:pt x="11" y="22"/>
                      <a:pt x="8" y="25"/>
                      <a:pt x="4" y="23"/>
                    </a:cubicBezTo>
                    <a:cubicBezTo>
                      <a:pt x="3" y="26"/>
                      <a:pt x="4" y="29"/>
                      <a:pt x="5" y="31"/>
                    </a:cubicBezTo>
                    <a:cubicBezTo>
                      <a:pt x="5" y="29"/>
                      <a:pt x="8" y="26"/>
                      <a:pt x="8" y="30"/>
                    </a:cubicBezTo>
                    <a:cubicBezTo>
                      <a:pt x="11" y="30"/>
                      <a:pt x="13" y="28"/>
                      <a:pt x="15" y="29"/>
                    </a:cubicBezTo>
                    <a:cubicBezTo>
                      <a:pt x="13" y="31"/>
                      <a:pt x="12" y="35"/>
                      <a:pt x="13" y="38"/>
                    </a:cubicBezTo>
                    <a:cubicBezTo>
                      <a:pt x="12" y="38"/>
                      <a:pt x="12" y="40"/>
                      <a:pt x="12" y="41"/>
                    </a:cubicBezTo>
                    <a:cubicBezTo>
                      <a:pt x="12" y="41"/>
                      <a:pt x="12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0" y="39"/>
                      <a:pt x="9" y="40"/>
                      <a:pt x="7" y="40"/>
                    </a:cubicBezTo>
                    <a:cubicBezTo>
                      <a:pt x="7" y="42"/>
                      <a:pt x="7" y="44"/>
                      <a:pt x="7" y="47"/>
                    </a:cubicBezTo>
                    <a:cubicBezTo>
                      <a:pt x="8" y="47"/>
                      <a:pt x="9" y="46"/>
                      <a:pt x="11" y="46"/>
                    </a:cubicBezTo>
                    <a:cubicBezTo>
                      <a:pt x="11" y="44"/>
                      <a:pt x="11" y="43"/>
                      <a:pt x="12" y="42"/>
                    </a:cubicBezTo>
                    <a:cubicBezTo>
                      <a:pt x="11" y="45"/>
                      <a:pt x="12" y="48"/>
                      <a:pt x="10" y="50"/>
                    </a:cubicBezTo>
                    <a:cubicBezTo>
                      <a:pt x="11" y="49"/>
                      <a:pt x="10" y="48"/>
                      <a:pt x="11" y="47"/>
                    </a:cubicBezTo>
                    <a:close/>
                    <a:moveTo>
                      <a:pt x="11" y="38"/>
                    </a:moveTo>
                    <a:cubicBezTo>
                      <a:pt x="12" y="35"/>
                      <a:pt x="11" y="33"/>
                      <a:pt x="12" y="31"/>
                    </a:cubicBezTo>
                    <a:cubicBezTo>
                      <a:pt x="11" y="30"/>
                      <a:pt x="10" y="31"/>
                      <a:pt x="8" y="31"/>
                    </a:cubicBezTo>
                    <a:cubicBezTo>
                      <a:pt x="7" y="33"/>
                      <a:pt x="8" y="37"/>
                      <a:pt x="7" y="39"/>
                    </a:cubicBezTo>
                    <a:cubicBezTo>
                      <a:pt x="9" y="38"/>
                      <a:pt x="10" y="38"/>
                      <a:pt x="11" y="38"/>
                    </a:cubicBezTo>
                    <a:close/>
                    <a:moveTo>
                      <a:pt x="17" y="19"/>
                    </a:moveTo>
                    <a:cubicBezTo>
                      <a:pt x="20" y="16"/>
                      <a:pt x="25" y="9"/>
                      <a:pt x="29" y="7"/>
                    </a:cubicBezTo>
                    <a:cubicBezTo>
                      <a:pt x="29" y="7"/>
                      <a:pt x="29" y="6"/>
                      <a:pt x="29" y="6"/>
                    </a:cubicBezTo>
                    <a:cubicBezTo>
                      <a:pt x="30" y="6"/>
                      <a:pt x="32" y="6"/>
                      <a:pt x="32" y="5"/>
                    </a:cubicBezTo>
                    <a:cubicBezTo>
                      <a:pt x="30" y="6"/>
                      <a:pt x="27" y="5"/>
                      <a:pt x="25" y="4"/>
                    </a:cubicBezTo>
                    <a:cubicBezTo>
                      <a:pt x="26" y="5"/>
                      <a:pt x="24" y="6"/>
                      <a:pt x="23" y="6"/>
                    </a:cubicBezTo>
                    <a:cubicBezTo>
                      <a:pt x="23" y="5"/>
                      <a:pt x="24" y="4"/>
                      <a:pt x="23" y="4"/>
                    </a:cubicBezTo>
                    <a:cubicBezTo>
                      <a:pt x="18" y="9"/>
                      <a:pt x="12" y="13"/>
                      <a:pt x="8" y="18"/>
                    </a:cubicBezTo>
                    <a:cubicBezTo>
                      <a:pt x="11" y="19"/>
                      <a:pt x="15" y="21"/>
                      <a:pt x="17" y="19"/>
                    </a:cubicBezTo>
                    <a:close/>
                    <a:moveTo>
                      <a:pt x="18" y="31"/>
                    </a:moveTo>
                    <a:cubicBezTo>
                      <a:pt x="19" y="42"/>
                      <a:pt x="19" y="54"/>
                      <a:pt x="18" y="66"/>
                    </a:cubicBezTo>
                    <a:cubicBezTo>
                      <a:pt x="21" y="66"/>
                      <a:pt x="25" y="66"/>
                      <a:pt x="29" y="66"/>
                    </a:cubicBezTo>
                    <a:cubicBezTo>
                      <a:pt x="31" y="54"/>
                      <a:pt x="32" y="43"/>
                      <a:pt x="32" y="30"/>
                    </a:cubicBezTo>
                    <a:cubicBezTo>
                      <a:pt x="29" y="33"/>
                      <a:pt x="22" y="27"/>
                      <a:pt x="18" y="31"/>
                    </a:cubicBezTo>
                    <a:close/>
                    <a:moveTo>
                      <a:pt x="21" y="19"/>
                    </a:moveTo>
                    <a:cubicBezTo>
                      <a:pt x="20" y="21"/>
                      <a:pt x="17" y="23"/>
                      <a:pt x="19" y="26"/>
                    </a:cubicBezTo>
                    <a:cubicBezTo>
                      <a:pt x="24" y="20"/>
                      <a:pt x="33" y="18"/>
                      <a:pt x="33" y="7"/>
                    </a:cubicBezTo>
                    <a:cubicBezTo>
                      <a:pt x="30" y="10"/>
                      <a:pt x="24" y="14"/>
                      <a:pt x="21" y="19"/>
                    </a:cubicBezTo>
                    <a:close/>
                    <a:moveTo>
                      <a:pt x="31" y="24"/>
                    </a:moveTo>
                    <a:cubicBezTo>
                      <a:pt x="33" y="22"/>
                      <a:pt x="36" y="20"/>
                      <a:pt x="39" y="18"/>
                    </a:cubicBezTo>
                    <a:cubicBezTo>
                      <a:pt x="39" y="18"/>
                      <a:pt x="39" y="18"/>
                      <a:pt x="39" y="19"/>
                    </a:cubicBezTo>
                    <a:cubicBezTo>
                      <a:pt x="41" y="17"/>
                      <a:pt x="42" y="16"/>
                      <a:pt x="43" y="14"/>
                    </a:cubicBezTo>
                    <a:cubicBezTo>
                      <a:pt x="40" y="14"/>
                      <a:pt x="38" y="14"/>
                      <a:pt x="35" y="14"/>
                    </a:cubicBezTo>
                    <a:cubicBezTo>
                      <a:pt x="35" y="15"/>
                      <a:pt x="34" y="15"/>
                      <a:pt x="34" y="16"/>
                    </a:cubicBezTo>
                    <a:cubicBezTo>
                      <a:pt x="34" y="17"/>
                      <a:pt x="34" y="16"/>
                      <a:pt x="34" y="17"/>
                    </a:cubicBezTo>
                    <a:cubicBezTo>
                      <a:pt x="30" y="20"/>
                      <a:pt x="26" y="23"/>
                      <a:pt x="23" y="26"/>
                    </a:cubicBezTo>
                    <a:cubicBezTo>
                      <a:pt x="25" y="26"/>
                      <a:pt x="27" y="26"/>
                      <a:pt x="28" y="26"/>
                    </a:cubicBezTo>
                    <a:cubicBezTo>
                      <a:pt x="31" y="21"/>
                      <a:pt x="36" y="19"/>
                      <a:pt x="39" y="15"/>
                    </a:cubicBezTo>
                    <a:cubicBezTo>
                      <a:pt x="39" y="15"/>
                      <a:pt x="39" y="16"/>
                      <a:pt x="39" y="16"/>
                    </a:cubicBezTo>
                    <a:cubicBezTo>
                      <a:pt x="37" y="19"/>
                      <a:pt x="33" y="21"/>
                      <a:pt x="31" y="24"/>
                    </a:cubicBezTo>
                    <a:close/>
                    <a:moveTo>
                      <a:pt x="30" y="28"/>
                    </a:moveTo>
                    <a:cubicBezTo>
                      <a:pt x="29" y="28"/>
                      <a:pt x="27" y="27"/>
                      <a:pt x="27" y="28"/>
                    </a:cubicBezTo>
                    <a:cubicBezTo>
                      <a:pt x="28" y="28"/>
                      <a:pt x="30" y="29"/>
                      <a:pt x="30" y="28"/>
                    </a:cubicBezTo>
                    <a:close/>
                    <a:moveTo>
                      <a:pt x="30" y="24"/>
                    </a:moveTo>
                    <a:cubicBezTo>
                      <a:pt x="29" y="24"/>
                      <a:pt x="29" y="25"/>
                      <a:pt x="29" y="26"/>
                    </a:cubicBezTo>
                    <a:cubicBezTo>
                      <a:pt x="30" y="26"/>
                      <a:pt x="30" y="25"/>
                      <a:pt x="30" y="24"/>
                    </a:cubicBezTo>
                    <a:close/>
                    <a:moveTo>
                      <a:pt x="31" y="66"/>
                    </a:moveTo>
                    <a:cubicBezTo>
                      <a:pt x="35" y="66"/>
                      <a:pt x="38" y="65"/>
                      <a:pt x="42" y="66"/>
                    </a:cubicBezTo>
                    <a:cubicBezTo>
                      <a:pt x="44" y="57"/>
                      <a:pt x="43" y="47"/>
                      <a:pt x="43" y="37"/>
                    </a:cubicBezTo>
                    <a:cubicBezTo>
                      <a:pt x="41" y="38"/>
                      <a:pt x="37" y="38"/>
                      <a:pt x="34" y="37"/>
                    </a:cubicBezTo>
                    <a:cubicBezTo>
                      <a:pt x="34" y="47"/>
                      <a:pt x="32" y="58"/>
                      <a:pt x="31" y="66"/>
                    </a:cubicBezTo>
                    <a:close/>
                    <a:moveTo>
                      <a:pt x="38" y="19"/>
                    </a:moveTo>
                    <a:cubicBezTo>
                      <a:pt x="36" y="20"/>
                      <a:pt x="34" y="23"/>
                      <a:pt x="33" y="25"/>
                    </a:cubicBezTo>
                    <a:cubicBezTo>
                      <a:pt x="35" y="23"/>
                      <a:pt x="37" y="21"/>
                      <a:pt x="38" y="19"/>
                    </a:cubicBezTo>
                    <a:close/>
                    <a:moveTo>
                      <a:pt x="36" y="26"/>
                    </a:moveTo>
                    <a:cubicBezTo>
                      <a:pt x="35" y="28"/>
                      <a:pt x="35" y="31"/>
                      <a:pt x="35" y="33"/>
                    </a:cubicBezTo>
                    <a:cubicBezTo>
                      <a:pt x="39" y="30"/>
                      <a:pt x="42" y="25"/>
                      <a:pt x="46" y="22"/>
                    </a:cubicBezTo>
                    <a:cubicBezTo>
                      <a:pt x="46" y="20"/>
                      <a:pt x="47" y="17"/>
                      <a:pt x="46" y="15"/>
                    </a:cubicBezTo>
                    <a:cubicBezTo>
                      <a:pt x="45" y="15"/>
                      <a:pt x="45" y="16"/>
                      <a:pt x="44" y="16"/>
                    </a:cubicBezTo>
                    <a:cubicBezTo>
                      <a:pt x="43" y="21"/>
                      <a:pt x="38" y="22"/>
                      <a:pt x="36" y="26"/>
                    </a:cubicBezTo>
                    <a:close/>
                    <a:moveTo>
                      <a:pt x="42" y="33"/>
                    </a:moveTo>
                    <a:cubicBezTo>
                      <a:pt x="44" y="31"/>
                      <a:pt x="45" y="30"/>
                      <a:pt x="47" y="29"/>
                    </a:cubicBezTo>
                    <a:cubicBezTo>
                      <a:pt x="47" y="27"/>
                      <a:pt x="49" y="25"/>
                      <a:pt x="50" y="26"/>
                    </a:cubicBezTo>
                    <a:cubicBezTo>
                      <a:pt x="49" y="28"/>
                      <a:pt x="47" y="29"/>
                      <a:pt x="46" y="31"/>
                    </a:cubicBezTo>
                    <a:cubicBezTo>
                      <a:pt x="48" y="30"/>
                      <a:pt x="49" y="28"/>
                      <a:pt x="51" y="27"/>
                    </a:cubicBezTo>
                    <a:cubicBezTo>
                      <a:pt x="51" y="28"/>
                      <a:pt x="52" y="28"/>
                      <a:pt x="52" y="28"/>
                    </a:cubicBezTo>
                    <a:cubicBezTo>
                      <a:pt x="50" y="29"/>
                      <a:pt x="48" y="32"/>
                      <a:pt x="46" y="32"/>
                    </a:cubicBezTo>
                    <a:cubicBezTo>
                      <a:pt x="45" y="32"/>
                      <a:pt x="44" y="32"/>
                      <a:pt x="44" y="33"/>
                    </a:cubicBezTo>
                    <a:cubicBezTo>
                      <a:pt x="50" y="32"/>
                      <a:pt x="52" y="28"/>
                      <a:pt x="55" y="26"/>
                    </a:cubicBezTo>
                    <a:cubicBezTo>
                      <a:pt x="52" y="27"/>
                      <a:pt x="50" y="24"/>
                      <a:pt x="47" y="24"/>
                    </a:cubicBezTo>
                    <a:cubicBezTo>
                      <a:pt x="44" y="27"/>
                      <a:pt x="41" y="30"/>
                      <a:pt x="38" y="33"/>
                    </a:cubicBezTo>
                    <a:cubicBezTo>
                      <a:pt x="40" y="33"/>
                      <a:pt x="41" y="33"/>
                      <a:pt x="42" y="33"/>
                    </a:cubicBezTo>
                    <a:close/>
                    <a:moveTo>
                      <a:pt x="45" y="65"/>
                    </a:moveTo>
                    <a:cubicBezTo>
                      <a:pt x="48" y="62"/>
                      <a:pt x="54" y="57"/>
                      <a:pt x="56" y="54"/>
                    </a:cubicBezTo>
                    <a:cubicBezTo>
                      <a:pt x="57" y="51"/>
                      <a:pt x="56" y="45"/>
                      <a:pt x="56" y="42"/>
                    </a:cubicBezTo>
                    <a:cubicBezTo>
                      <a:pt x="54" y="44"/>
                      <a:pt x="50" y="49"/>
                      <a:pt x="46" y="47"/>
                    </a:cubicBezTo>
                    <a:cubicBezTo>
                      <a:pt x="46" y="53"/>
                      <a:pt x="45" y="59"/>
                      <a:pt x="45" y="65"/>
                    </a:cubicBezTo>
                    <a:close/>
                    <a:moveTo>
                      <a:pt x="47" y="36"/>
                    </a:moveTo>
                    <a:cubicBezTo>
                      <a:pt x="47" y="39"/>
                      <a:pt x="46" y="43"/>
                      <a:pt x="47" y="46"/>
                    </a:cubicBezTo>
                    <a:cubicBezTo>
                      <a:pt x="50" y="44"/>
                      <a:pt x="52" y="40"/>
                      <a:pt x="56" y="40"/>
                    </a:cubicBezTo>
                    <a:cubicBezTo>
                      <a:pt x="57" y="39"/>
                      <a:pt x="57" y="38"/>
                      <a:pt x="56" y="38"/>
                    </a:cubicBezTo>
                    <a:cubicBezTo>
                      <a:pt x="53" y="39"/>
                      <a:pt x="50" y="45"/>
                      <a:pt x="47" y="42"/>
                    </a:cubicBezTo>
                    <a:cubicBezTo>
                      <a:pt x="49" y="40"/>
                      <a:pt x="54" y="33"/>
                      <a:pt x="57" y="37"/>
                    </a:cubicBezTo>
                    <a:cubicBezTo>
                      <a:pt x="58" y="34"/>
                      <a:pt x="58" y="30"/>
                      <a:pt x="58" y="27"/>
                    </a:cubicBezTo>
                    <a:cubicBezTo>
                      <a:pt x="54" y="29"/>
                      <a:pt x="50" y="32"/>
                      <a:pt x="4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4" name="Freeform 90"/>
              <p:cNvSpPr>
                <a:spLocks noEditPoints="1"/>
              </p:cNvSpPr>
              <p:nvPr/>
            </p:nvSpPr>
            <p:spPr bwMode="auto">
              <a:xfrm>
                <a:off x="10423480" y="716471"/>
                <a:ext cx="38348" cy="32537"/>
              </a:xfrm>
              <a:custGeom>
                <a:avLst/>
                <a:gdLst>
                  <a:gd name="T0" fmla="*/ 3 w 14"/>
                  <a:gd name="T1" fmla="*/ 11 h 12"/>
                  <a:gd name="T2" fmla="*/ 4 w 14"/>
                  <a:gd name="T3" fmla="*/ 10 h 12"/>
                  <a:gd name="T4" fmla="*/ 1 w 14"/>
                  <a:gd name="T5" fmla="*/ 12 h 12"/>
                  <a:gd name="T6" fmla="*/ 0 w 14"/>
                  <a:gd name="T7" fmla="*/ 10 h 12"/>
                  <a:gd name="T8" fmla="*/ 5 w 14"/>
                  <a:gd name="T9" fmla="*/ 7 h 12"/>
                  <a:gd name="T10" fmla="*/ 11 w 14"/>
                  <a:gd name="T11" fmla="*/ 0 h 12"/>
                  <a:gd name="T12" fmla="*/ 5 w 14"/>
                  <a:gd name="T13" fmla="*/ 9 h 12"/>
                  <a:gd name="T14" fmla="*/ 11 w 14"/>
                  <a:gd name="T15" fmla="*/ 3 h 12"/>
                  <a:gd name="T16" fmla="*/ 11 w 14"/>
                  <a:gd name="T17" fmla="*/ 4 h 12"/>
                  <a:gd name="T18" fmla="*/ 12 w 14"/>
                  <a:gd name="T19" fmla="*/ 2 h 12"/>
                  <a:gd name="T20" fmla="*/ 14 w 14"/>
                  <a:gd name="T21" fmla="*/ 2 h 12"/>
                  <a:gd name="T22" fmla="*/ 4 w 14"/>
                  <a:gd name="T23" fmla="*/ 12 h 12"/>
                  <a:gd name="T24" fmla="*/ 3 w 14"/>
                  <a:gd name="T25" fmla="*/ 11 h 12"/>
                  <a:gd name="T26" fmla="*/ 4 w 14"/>
                  <a:gd name="T27" fmla="*/ 9 h 12"/>
                  <a:gd name="T28" fmla="*/ 4 w 14"/>
                  <a:gd name="T29" fmla="*/ 10 h 12"/>
                  <a:gd name="T30" fmla="*/ 4 w 14"/>
                  <a:gd name="T3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3" y="11"/>
                      <a:pt x="4" y="11"/>
                      <a:pt x="4" y="10"/>
                    </a:cubicBezTo>
                    <a:cubicBezTo>
                      <a:pt x="2" y="10"/>
                      <a:pt x="2" y="12"/>
                      <a:pt x="1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2" y="11"/>
                      <a:pt x="3" y="7"/>
                      <a:pt x="5" y="7"/>
                    </a:cubicBezTo>
                    <a:cubicBezTo>
                      <a:pt x="6" y="4"/>
                      <a:pt x="9" y="3"/>
                      <a:pt x="11" y="0"/>
                    </a:cubicBezTo>
                    <a:cubicBezTo>
                      <a:pt x="11" y="3"/>
                      <a:pt x="6" y="5"/>
                      <a:pt x="5" y="9"/>
                    </a:cubicBezTo>
                    <a:cubicBezTo>
                      <a:pt x="7" y="7"/>
                      <a:pt x="9" y="5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3" y="2"/>
                      <a:pt x="13" y="2"/>
                      <a:pt x="14" y="2"/>
                    </a:cubicBezTo>
                    <a:cubicBezTo>
                      <a:pt x="10" y="5"/>
                      <a:pt x="7" y="9"/>
                      <a:pt x="4" y="12"/>
                    </a:cubicBezTo>
                    <a:cubicBezTo>
                      <a:pt x="3" y="12"/>
                      <a:pt x="3" y="11"/>
                      <a:pt x="3" y="11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3" y="9"/>
                      <a:pt x="4" y="10"/>
                    </a:cubicBezTo>
                    <a:cubicBezTo>
                      <a:pt x="4" y="10"/>
                      <a:pt x="5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2" name="组合 651"/>
            <p:cNvGrpSpPr/>
            <p:nvPr/>
          </p:nvGrpSpPr>
          <p:grpSpPr>
            <a:xfrm>
              <a:off x="3359200" y="1197037"/>
              <a:ext cx="233572" cy="225438"/>
              <a:chOff x="9561239" y="1122027"/>
              <a:chExt cx="233572" cy="225438"/>
            </a:xfrm>
            <a:solidFill>
              <a:srgbClr val="00B050"/>
            </a:solidFill>
          </p:grpSpPr>
          <p:sp>
            <p:nvSpPr>
              <p:cNvPr id="781" name="Freeform 91"/>
              <p:cNvSpPr>
                <a:spLocks/>
              </p:cNvSpPr>
              <p:nvPr/>
            </p:nvSpPr>
            <p:spPr bwMode="auto">
              <a:xfrm>
                <a:off x="9693713" y="1281227"/>
                <a:ext cx="22079" cy="36024"/>
              </a:xfrm>
              <a:custGeom>
                <a:avLst/>
                <a:gdLst>
                  <a:gd name="T0" fmla="*/ 5 w 8"/>
                  <a:gd name="T1" fmla="*/ 0 h 13"/>
                  <a:gd name="T2" fmla="*/ 8 w 8"/>
                  <a:gd name="T3" fmla="*/ 12 h 13"/>
                  <a:gd name="T4" fmla="*/ 3 w 8"/>
                  <a:gd name="T5" fmla="*/ 3 h 13"/>
                  <a:gd name="T6" fmla="*/ 2 w 8"/>
                  <a:gd name="T7" fmla="*/ 13 h 13"/>
                  <a:gd name="T8" fmla="*/ 1 w 8"/>
                  <a:gd name="T9" fmla="*/ 3 h 13"/>
                  <a:gd name="T10" fmla="*/ 3 w 8"/>
                  <a:gd name="T11" fmla="*/ 2 h 13"/>
                  <a:gd name="T12" fmla="*/ 3 w 8"/>
                  <a:gd name="T13" fmla="*/ 0 h 13"/>
                  <a:gd name="T14" fmla="*/ 5 w 8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3">
                    <a:moveTo>
                      <a:pt x="5" y="0"/>
                    </a:moveTo>
                    <a:cubicBezTo>
                      <a:pt x="5" y="5"/>
                      <a:pt x="8" y="8"/>
                      <a:pt x="8" y="12"/>
                    </a:cubicBezTo>
                    <a:cubicBezTo>
                      <a:pt x="5" y="11"/>
                      <a:pt x="4" y="7"/>
                      <a:pt x="3" y="3"/>
                    </a:cubicBezTo>
                    <a:cubicBezTo>
                      <a:pt x="1" y="6"/>
                      <a:pt x="4" y="11"/>
                      <a:pt x="2" y="13"/>
                    </a:cubicBezTo>
                    <a:cubicBezTo>
                      <a:pt x="1" y="10"/>
                      <a:pt x="0" y="7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2" name="Freeform 92"/>
              <p:cNvSpPr>
                <a:spLocks noEditPoints="1"/>
              </p:cNvSpPr>
              <p:nvPr/>
            </p:nvSpPr>
            <p:spPr bwMode="auto">
              <a:xfrm>
                <a:off x="9561239" y="1122027"/>
                <a:ext cx="233572" cy="225438"/>
              </a:xfrm>
              <a:custGeom>
                <a:avLst/>
                <a:gdLst>
                  <a:gd name="T0" fmla="*/ 43 w 85"/>
                  <a:gd name="T1" fmla="*/ 26 h 82"/>
                  <a:gd name="T2" fmla="*/ 82 w 85"/>
                  <a:gd name="T3" fmla="*/ 48 h 82"/>
                  <a:gd name="T4" fmla="*/ 64 w 85"/>
                  <a:gd name="T5" fmla="*/ 73 h 82"/>
                  <a:gd name="T6" fmla="*/ 5 w 85"/>
                  <a:gd name="T7" fmla="*/ 69 h 82"/>
                  <a:gd name="T8" fmla="*/ 35 w 85"/>
                  <a:gd name="T9" fmla="*/ 29 h 82"/>
                  <a:gd name="T10" fmla="*/ 46 w 85"/>
                  <a:gd name="T11" fmla="*/ 0 h 82"/>
                  <a:gd name="T12" fmla="*/ 27 w 85"/>
                  <a:gd name="T13" fmla="*/ 7 h 82"/>
                  <a:gd name="T14" fmla="*/ 30 w 85"/>
                  <a:gd name="T15" fmla="*/ 11 h 82"/>
                  <a:gd name="T16" fmla="*/ 30 w 85"/>
                  <a:gd name="T17" fmla="*/ 11 h 82"/>
                  <a:gd name="T18" fmla="*/ 26 w 85"/>
                  <a:gd name="T19" fmla="*/ 15 h 82"/>
                  <a:gd name="T20" fmla="*/ 28 w 85"/>
                  <a:gd name="T21" fmla="*/ 17 h 82"/>
                  <a:gd name="T22" fmla="*/ 33 w 85"/>
                  <a:gd name="T23" fmla="*/ 17 h 82"/>
                  <a:gd name="T24" fmla="*/ 34 w 85"/>
                  <a:gd name="T25" fmla="*/ 19 h 82"/>
                  <a:gd name="T26" fmla="*/ 42 w 85"/>
                  <a:gd name="T27" fmla="*/ 32 h 82"/>
                  <a:gd name="T28" fmla="*/ 7 w 85"/>
                  <a:gd name="T29" fmla="*/ 44 h 82"/>
                  <a:gd name="T30" fmla="*/ 7 w 85"/>
                  <a:gd name="T31" fmla="*/ 66 h 82"/>
                  <a:gd name="T32" fmla="*/ 56 w 85"/>
                  <a:gd name="T33" fmla="*/ 73 h 82"/>
                  <a:gd name="T34" fmla="*/ 70 w 85"/>
                  <a:gd name="T35" fmla="*/ 29 h 82"/>
                  <a:gd name="T36" fmla="*/ 72 w 85"/>
                  <a:gd name="T37" fmla="*/ 36 h 82"/>
                  <a:gd name="T38" fmla="*/ 72 w 85"/>
                  <a:gd name="T39" fmla="*/ 54 h 82"/>
                  <a:gd name="T40" fmla="*/ 73 w 85"/>
                  <a:gd name="T41" fmla="*/ 60 h 82"/>
                  <a:gd name="T42" fmla="*/ 71 w 85"/>
                  <a:gd name="T43" fmla="*/ 60 h 82"/>
                  <a:gd name="T44" fmla="*/ 68 w 85"/>
                  <a:gd name="T45" fmla="*/ 67 h 82"/>
                  <a:gd name="T46" fmla="*/ 65 w 85"/>
                  <a:gd name="T47" fmla="*/ 67 h 82"/>
                  <a:gd name="T48" fmla="*/ 59 w 85"/>
                  <a:gd name="T49" fmla="*/ 62 h 82"/>
                  <a:gd name="T50" fmla="*/ 60 w 85"/>
                  <a:gd name="T51" fmla="*/ 51 h 82"/>
                  <a:gd name="T52" fmla="*/ 56 w 85"/>
                  <a:gd name="T53" fmla="*/ 67 h 82"/>
                  <a:gd name="T54" fmla="*/ 61 w 85"/>
                  <a:gd name="T55" fmla="*/ 43 h 82"/>
                  <a:gd name="T56" fmla="*/ 56 w 85"/>
                  <a:gd name="T57" fmla="*/ 49 h 82"/>
                  <a:gd name="T58" fmla="*/ 60 w 85"/>
                  <a:gd name="T59" fmla="*/ 38 h 82"/>
                  <a:gd name="T60" fmla="*/ 50 w 85"/>
                  <a:gd name="T61" fmla="*/ 47 h 82"/>
                  <a:gd name="T62" fmla="*/ 60 w 85"/>
                  <a:gd name="T63" fmla="*/ 26 h 82"/>
                  <a:gd name="T64" fmla="*/ 65 w 85"/>
                  <a:gd name="T65" fmla="*/ 31 h 82"/>
                  <a:gd name="T66" fmla="*/ 67 w 85"/>
                  <a:gd name="T67" fmla="*/ 40 h 82"/>
                  <a:gd name="T68" fmla="*/ 64 w 85"/>
                  <a:gd name="T69" fmla="*/ 44 h 82"/>
                  <a:gd name="T70" fmla="*/ 64 w 85"/>
                  <a:gd name="T71" fmla="*/ 44 h 82"/>
                  <a:gd name="T72" fmla="*/ 68 w 85"/>
                  <a:gd name="T73" fmla="*/ 41 h 82"/>
                  <a:gd name="T74" fmla="*/ 66 w 85"/>
                  <a:gd name="T75" fmla="*/ 50 h 82"/>
                  <a:gd name="T76" fmla="*/ 72 w 85"/>
                  <a:gd name="T77" fmla="*/ 52 h 82"/>
                  <a:gd name="T78" fmla="*/ 63 w 85"/>
                  <a:gd name="T79" fmla="*/ 47 h 82"/>
                  <a:gd name="T80" fmla="*/ 63 w 85"/>
                  <a:gd name="T81" fmla="*/ 47 h 82"/>
                  <a:gd name="T82" fmla="*/ 69 w 85"/>
                  <a:gd name="T83" fmla="*/ 49 h 82"/>
                  <a:gd name="T84" fmla="*/ 67 w 85"/>
                  <a:gd name="T85" fmla="*/ 57 h 82"/>
                  <a:gd name="T86" fmla="*/ 67 w 85"/>
                  <a:gd name="T87" fmla="*/ 57 h 82"/>
                  <a:gd name="T88" fmla="*/ 63 w 85"/>
                  <a:gd name="T89" fmla="*/ 6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5" h="82">
                    <a:moveTo>
                      <a:pt x="50" y="0"/>
                    </a:moveTo>
                    <a:cubicBezTo>
                      <a:pt x="51" y="2"/>
                      <a:pt x="50" y="2"/>
                      <a:pt x="49" y="4"/>
                    </a:cubicBezTo>
                    <a:cubicBezTo>
                      <a:pt x="46" y="9"/>
                      <a:pt x="42" y="19"/>
                      <a:pt x="43" y="26"/>
                    </a:cubicBezTo>
                    <a:cubicBezTo>
                      <a:pt x="46" y="24"/>
                      <a:pt x="57" y="21"/>
                      <a:pt x="62" y="22"/>
                    </a:cubicBezTo>
                    <a:cubicBezTo>
                      <a:pt x="66" y="23"/>
                      <a:pt x="71" y="27"/>
                      <a:pt x="74" y="30"/>
                    </a:cubicBezTo>
                    <a:cubicBezTo>
                      <a:pt x="78" y="35"/>
                      <a:pt x="83" y="44"/>
                      <a:pt x="82" y="48"/>
                    </a:cubicBezTo>
                    <a:cubicBezTo>
                      <a:pt x="85" y="57"/>
                      <a:pt x="78" y="63"/>
                      <a:pt x="73" y="67"/>
                    </a:cubicBezTo>
                    <a:cubicBezTo>
                      <a:pt x="72" y="68"/>
                      <a:pt x="71" y="70"/>
                      <a:pt x="70" y="70"/>
                    </a:cubicBezTo>
                    <a:cubicBezTo>
                      <a:pt x="68" y="72"/>
                      <a:pt x="65" y="72"/>
                      <a:pt x="64" y="73"/>
                    </a:cubicBezTo>
                    <a:cubicBezTo>
                      <a:pt x="58" y="74"/>
                      <a:pt x="53" y="76"/>
                      <a:pt x="48" y="74"/>
                    </a:cubicBezTo>
                    <a:cubicBezTo>
                      <a:pt x="47" y="77"/>
                      <a:pt x="41" y="77"/>
                      <a:pt x="40" y="74"/>
                    </a:cubicBezTo>
                    <a:cubicBezTo>
                      <a:pt x="30" y="82"/>
                      <a:pt x="14" y="77"/>
                      <a:pt x="5" y="69"/>
                    </a:cubicBezTo>
                    <a:cubicBezTo>
                      <a:pt x="3" y="66"/>
                      <a:pt x="1" y="63"/>
                      <a:pt x="0" y="59"/>
                    </a:cubicBezTo>
                    <a:cubicBezTo>
                      <a:pt x="0" y="49"/>
                      <a:pt x="5" y="41"/>
                      <a:pt x="10" y="35"/>
                    </a:cubicBezTo>
                    <a:cubicBezTo>
                      <a:pt x="16" y="31"/>
                      <a:pt x="25" y="26"/>
                      <a:pt x="35" y="29"/>
                    </a:cubicBezTo>
                    <a:cubicBezTo>
                      <a:pt x="28" y="22"/>
                      <a:pt x="18" y="14"/>
                      <a:pt x="16" y="2"/>
                    </a:cubicBezTo>
                    <a:cubicBezTo>
                      <a:pt x="27" y="1"/>
                      <a:pt x="35" y="9"/>
                      <a:pt x="39" y="17"/>
                    </a:cubicBezTo>
                    <a:cubicBezTo>
                      <a:pt x="41" y="11"/>
                      <a:pt x="42" y="5"/>
                      <a:pt x="46" y="0"/>
                    </a:cubicBezTo>
                    <a:cubicBezTo>
                      <a:pt x="47" y="1"/>
                      <a:pt x="48" y="0"/>
                      <a:pt x="50" y="0"/>
                    </a:cubicBezTo>
                    <a:close/>
                    <a:moveTo>
                      <a:pt x="27" y="10"/>
                    </a:moveTo>
                    <a:cubicBezTo>
                      <a:pt x="27" y="9"/>
                      <a:pt x="27" y="8"/>
                      <a:pt x="27" y="7"/>
                    </a:cubicBezTo>
                    <a:cubicBezTo>
                      <a:pt x="27" y="6"/>
                      <a:pt x="25" y="6"/>
                      <a:pt x="25" y="5"/>
                    </a:cubicBezTo>
                    <a:cubicBezTo>
                      <a:pt x="25" y="7"/>
                      <a:pt x="26" y="9"/>
                      <a:pt x="27" y="10"/>
                    </a:cubicBezTo>
                    <a:close/>
                    <a:moveTo>
                      <a:pt x="30" y="11"/>
                    </a:moveTo>
                    <a:cubicBezTo>
                      <a:pt x="30" y="11"/>
                      <a:pt x="31" y="10"/>
                      <a:pt x="31" y="10"/>
                    </a:cubicBezTo>
                    <a:cubicBezTo>
                      <a:pt x="30" y="10"/>
                      <a:pt x="30" y="9"/>
                      <a:pt x="29" y="9"/>
                    </a:cubicBezTo>
                    <a:cubicBezTo>
                      <a:pt x="29" y="10"/>
                      <a:pt x="30" y="10"/>
                      <a:pt x="30" y="11"/>
                    </a:cubicBezTo>
                    <a:close/>
                    <a:moveTo>
                      <a:pt x="26" y="15"/>
                    </a:moveTo>
                    <a:cubicBezTo>
                      <a:pt x="25" y="14"/>
                      <a:pt x="25" y="13"/>
                      <a:pt x="24" y="13"/>
                    </a:cubicBezTo>
                    <a:cubicBezTo>
                      <a:pt x="24" y="14"/>
                      <a:pt x="25" y="15"/>
                      <a:pt x="26" y="15"/>
                    </a:cubicBezTo>
                    <a:close/>
                    <a:moveTo>
                      <a:pt x="28" y="18"/>
                    </a:moveTo>
                    <a:cubicBezTo>
                      <a:pt x="28" y="19"/>
                      <a:pt x="29" y="19"/>
                      <a:pt x="30" y="20"/>
                    </a:cubicBezTo>
                    <a:cubicBezTo>
                      <a:pt x="29" y="19"/>
                      <a:pt x="29" y="18"/>
                      <a:pt x="28" y="17"/>
                    </a:cubicBezTo>
                    <a:cubicBezTo>
                      <a:pt x="28" y="17"/>
                      <a:pt x="28" y="18"/>
                      <a:pt x="28" y="18"/>
                    </a:cubicBezTo>
                    <a:close/>
                    <a:moveTo>
                      <a:pt x="34" y="19"/>
                    </a:moveTo>
                    <a:cubicBezTo>
                      <a:pt x="34" y="18"/>
                      <a:pt x="33" y="18"/>
                      <a:pt x="33" y="17"/>
                    </a:cubicBezTo>
                    <a:cubicBezTo>
                      <a:pt x="33" y="18"/>
                      <a:pt x="33" y="19"/>
                      <a:pt x="34" y="19"/>
                    </a:cubicBezTo>
                    <a:close/>
                    <a:moveTo>
                      <a:pt x="35" y="22"/>
                    </a:moveTo>
                    <a:cubicBezTo>
                      <a:pt x="35" y="21"/>
                      <a:pt x="34" y="20"/>
                      <a:pt x="34" y="19"/>
                    </a:cubicBezTo>
                    <a:cubicBezTo>
                      <a:pt x="34" y="20"/>
                      <a:pt x="34" y="22"/>
                      <a:pt x="35" y="22"/>
                    </a:cubicBezTo>
                    <a:close/>
                    <a:moveTo>
                      <a:pt x="57" y="26"/>
                    </a:moveTo>
                    <a:cubicBezTo>
                      <a:pt x="51" y="25"/>
                      <a:pt x="45" y="27"/>
                      <a:pt x="42" y="32"/>
                    </a:cubicBezTo>
                    <a:cubicBezTo>
                      <a:pt x="43" y="34"/>
                      <a:pt x="40" y="35"/>
                      <a:pt x="39" y="33"/>
                    </a:cubicBezTo>
                    <a:cubicBezTo>
                      <a:pt x="35" y="31"/>
                      <a:pt x="32" y="31"/>
                      <a:pt x="27" y="32"/>
                    </a:cubicBezTo>
                    <a:cubicBezTo>
                      <a:pt x="19" y="35"/>
                      <a:pt x="11" y="38"/>
                      <a:pt x="7" y="44"/>
                    </a:cubicBezTo>
                    <a:cubicBezTo>
                      <a:pt x="5" y="50"/>
                      <a:pt x="3" y="58"/>
                      <a:pt x="6" y="64"/>
                    </a:cubicBezTo>
                    <a:cubicBezTo>
                      <a:pt x="7" y="65"/>
                      <a:pt x="7" y="65"/>
                      <a:pt x="8" y="65"/>
                    </a:cubicBezTo>
                    <a:cubicBezTo>
                      <a:pt x="8" y="66"/>
                      <a:pt x="7" y="65"/>
                      <a:pt x="7" y="66"/>
                    </a:cubicBezTo>
                    <a:cubicBezTo>
                      <a:pt x="14" y="74"/>
                      <a:pt x="32" y="78"/>
                      <a:pt x="41" y="69"/>
                    </a:cubicBezTo>
                    <a:cubicBezTo>
                      <a:pt x="42" y="69"/>
                      <a:pt x="42" y="69"/>
                      <a:pt x="43" y="69"/>
                    </a:cubicBezTo>
                    <a:cubicBezTo>
                      <a:pt x="48" y="70"/>
                      <a:pt x="51" y="73"/>
                      <a:pt x="56" y="73"/>
                    </a:cubicBezTo>
                    <a:cubicBezTo>
                      <a:pt x="62" y="72"/>
                      <a:pt x="68" y="69"/>
                      <a:pt x="71" y="66"/>
                    </a:cubicBezTo>
                    <a:cubicBezTo>
                      <a:pt x="75" y="62"/>
                      <a:pt x="79" y="58"/>
                      <a:pt x="80" y="53"/>
                    </a:cubicBezTo>
                    <a:cubicBezTo>
                      <a:pt x="81" y="44"/>
                      <a:pt x="75" y="35"/>
                      <a:pt x="70" y="29"/>
                    </a:cubicBezTo>
                    <a:cubicBezTo>
                      <a:pt x="68" y="29"/>
                      <a:pt x="67" y="28"/>
                      <a:pt x="66" y="28"/>
                    </a:cubicBezTo>
                    <a:cubicBezTo>
                      <a:pt x="67" y="30"/>
                      <a:pt x="68" y="34"/>
                      <a:pt x="70" y="37"/>
                    </a:cubicBezTo>
                    <a:cubicBezTo>
                      <a:pt x="70" y="36"/>
                      <a:pt x="71" y="36"/>
                      <a:pt x="72" y="36"/>
                    </a:cubicBezTo>
                    <a:cubicBezTo>
                      <a:pt x="68" y="39"/>
                      <a:pt x="73" y="45"/>
                      <a:pt x="73" y="50"/>
                    </a:cubicBezTo>
                    <a:cubicBezTo>
                      <a:pt x="74" y="50"/>
                      <a:pt x="74" y="48"/>
                      <a:pt x="75" y="49"/>
                    </a:cubicBezTo>
                    <a:cubicBezTo>
                      <a:pt x="75" y="51"/>
                      <a:pt x="73" y="52"/>
                      <a:pt x="72" y="54"/>
                    </a:cubicBezTo>
                    <a:cubicBezTo>
                      <a:pt x="72" y="54"/>
                      <a:pt x="73" y="54"/>
                      <a:pt x="73" y="54"/>
                    </a:cubicBezTo>
                    <a:cubicBezTo>
                      <a:pt x="72" y="56"/>
                      <a:pt x="74" y="58"/>
                      <a:pt x="74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59"/>
                      <a:pt x="72" y="57"/>
                      <a:pt x="72" y="56"/>
                    </a:cubicBezTo>
                    <a:cubicBezTo>
                      <a:pt x="71" y="57"/>
                      <a:pt x="70" y="57"/>
                      <a:pt x="70" y="58"/>
                    </a:cubicBezTo>
                    <a:cubicBezTo>
                      <a:pt x="70" y="59"/>
                      <a:pt x="71" y="59"/>
                      <a:pt x="71" y="60"/>
                    </a:cubicBezTo>
                    <a:cubicBezTo>
                      <a:pt x="71" y="60"/>
                      <a:pt x="70" y="61"/>
                      <a:pt x="70" y="61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6" y="62"/>
                      <a:pt x="69" y="65"/>
                      <a:pt x="68" y="67"/>
                    </a:cubicBezTo>
                    <a:cubicBezTo>
                      <a:pt x="67" y="67"/>
                      <a:pt x="67" y="65"/>
                      <a:pt x="66" y="64"/>
                    </a:cubicBezTo>
                    <a:cubicBezTo>
                      <a:pt x="66" y="65"/>
                      <a:pt x="65" y="65"/>
                      <a:pt x="64" y="65"/>
                    </a:cubicBezTo>
                    <a:cubicBezTo>
                      <a:pt x="64" y="66"/>
                      <a:pt x="65" y="66"/>
                      <a:pt x="65" y="67"/>
                    </a:cubicBezTo>
                    <a:cubicBezTo>
                      <a:pt x="64" y="67"/>
                      <a:pt x="65" y="68"/>
                      <a:pt x="64" y="68"/>
                    </a:cubicBezTo>
                    <a:cubicBezTo>
                      <a:pt x="62" y="67"/>
                      <a:pt x="61" y="64"/>
                      <a:pt x="61" y="62"/>
                    </a:cubicBezTo>
                    <a:cubicBezTo>
                      <a:pt x="60" y="61"/>
                      <a:pt x="60" y="63"/>
                      <a:pt x="59" y="62"/>
                    </a:cubicBezTo>
                    <a:cubicBezTo>
                      <a:pt x="58" y="62"/>
                      <a:pt x="58" y="61"/>
                      <a:pt x="58" y="61"/>
                    </a:cubicBezTo>
                    <a:cubicBezTo>
                      <a:pt x="59" y="60"/>
                      <a:pt x="59" y="60"/>
                      <a:pt x="60" y="60"/>
                    </a:cubicBezTo>
                    <a:cubicBezTo>
                      <a:pt x="60" y="57"/>
                      <a:pt x="60" y="54"/>
                      <a:pt x="60" y="51"/>
                    </a:cubicBezTo>
                    <a:cubicBezTo>
                      <a:pt x="58" y="54"/>
                      <a:pt x="55" y="55"/>
                      <a:pt x="56" y="59"/>
                    </a:cubicBezTo>
                    <a:cubicBezTo>
                      <a:pt x="56" y="62"/>
                      <a:pt x="60" y="65"/>
                      <a:pt x="58" y="68"/>
                    </a:cubicBezTo>
                    <a:cubicBezTo>
                      <a:pt x="57" y="68"/>
                      <a:pt x="57" y="68"/>
                      <a:pt x="56" y="67"/>
                    </a:cubicBezTo>
                    <a:cubicBezTo>
                      <a:pt x="56" y="64"/>
                      <a:pt x="54" y="60"/>
                      <a:pt x="54" y="57"/>
                    </a:cubicBezTo>
                    <a:cubicBezTo>
                      <a:pt x="58" y="54"/>
                      <a:pt x="61" y="50"/>
                      <a:pt x="60" y="44"/>
                    </a:cubicBezTo>
                    <a:cubicBezTo>
                      <a:pt x="60" y="44"/>
                      <a:pt x="60" y="43"/>
                      <a:pt x="61" y="43"/>
                    </a:cubicBezTo>
                    <a:cubicBezTo>
                      <a:pt x="62" y="44"/>
                      <a:pt x="60" y="47"/>
                      <a:pt x="61" y="48"/>
                    </a:cubicBezTo>
                    <a:cubicBezTo>
                      <a:pt x="64" y="46"/>
                      <a:pt x="62" y="43"/>
                      <a:pt x="61" y="41"/>
                    </a:cubicBezTo>
                    <a:cubicBezTo>
                      <a:pt x="59" y="44"/>
                      <a:pt x="56" y="46"/>
                      <a:pt x="56" y="49"/>
                    </a:cubicBezTo>
                    <a:cubicBezTo>
                      <a:pt x="55" y="50"/>
                      <a:pt x="55" y="50"/>
                      <a:pt x="54" y="50"/>
                    </a:cubicBezTo>
                    <a:cubicBezTo>
                      <a:pt x="54" y="49"/>
                      <a:pt x="54" y="49"/>
                      <a:pt x="53" y="49"/>
                    </a:cubicBezTo>
                    <a:cubicBezTo>
                      <a:pt x="56" y="47"/>
                      <a:pt x="58" y="42"/>
                      <a:pt x="60" y="38"/>
                    </a:cubicBezTo>
                    <a:cubicBezTo>
                      <a:pt x="62" y="36"/>
                      <a:pt x="65" y="34"/>
                      <a:pt x="63" y="32"/>
                    </a:cubicBezTo>
                    <a:cubicBezTo>
                      <a:pt x="59" y="36"/>
                      <a:pt x="56" y="41"/>
                      <a:pt x="52" y="45"/>
                    </a:cubicBezTo>
                    <a:cubicBezTo>
                      <a:pt x="52" y="46"/>
                      <a:pt x="52" y="47"/>
                      <a:pt x="50" y="47"/>
                    </a:cubicBezTo>
                    <a:cubicBezTo>
                      <a:pt x="50" y="47"/>
                      <a:pt x="50" y="46"/>
                      <a:pt x="50" y="46"/>
                    </a:cubicBezTo>
                    <a:cubicBezTo>
                      <a:pt x="55" y="40"/>
                      <a:pt x="60" y="34"/>
                      <a:pt x="64" y="27"/>
                    </a:cubicBezTo>
                    <a:cubicBezTo>
                      <a:pt x="63" y="26"/>
                      <a:pt x="61" y="26"/>
                      <a:pt x="60" y="26"/>
                    </a:cubicBezTo>
                    <a:cubicBezTo>
                      <a:pt x="55" y="31"/>
                      <a:pt x="52" y="39"/>
                      <a:pt x="47" y="44"/>
                    </a:cubicBezTo>
                    <a:cubicBezTo>
                      <a:pt x="50" y="38"/>
                      <a:pt x="54" y="33"/>
                      <a:pt x="57" y="26"/>
                    </a:cubicBezTo>
                    <a:close/>
                    <a:moveTo>
                      <a:pt x="65" y="31"/>
                    </a:moveTo>
                    <a:cubicBezTo>
                      <a:pt x="65" y="31"/>
                      <a:pt x="65" y="30"/>
                      <a:pt x="64" y="30"/>
                    </a:cubicBezTo>
                    <a:cubicBezTo>
                      <a:pt x="65" y="30"/>
                      <a:pt x="64" y="31"/>
                      <a:pt x="65" y="31"/>
                    </a:cubicBezTo>
                    <a:close/>
                    <a:moveTo>
                      <a:pt x="67" y="40"/>
                    </a:moveTo>
                    <a:cubicBezTo>
                      <a:pt x="69" y="39"/>
                      <a:pt x="67" y="34"/>
                      <a:pt x="66" y="33"/>
                    </a:cubicBezTo>
                    <a:cubicBezTo>
                      <a:pt x="65" y="36"/>
                      <a:pt x="66" y="38"/>
                      <a:pt x="67" y="40"/>
                    </a:cubicBezTo>
                    <a:close/>
                    <a:moveTo>
                      <a:pt x="64" y="44"/>
                    </a:moveTo>
                    <a:cubicBezTo>
                      <a:pt x="65" y="43"/>
                      <a:pt x="66" y="43"/>
                      <a:pt x="66" y="42"/>
                    </a:cubicBezTo>
                    <a:cubicBezTo>
                      <a:pt x="65" y="40"/>
                      <a:pt x="65" y="37"/>
                      <a:pt x="64" y="36"/>
                    </a:cubicBezTo>
                    <a:cubicBezTo>
                      <a:pt x="61" y="38"/>
                      <a:pt x="63" y="42"/>
                      <a:pt x="64" y="44"/>
                    </a:cubicBezTo>
                    <a:close/>
                    <a:moveTo>
                      <a:pt x="69" y="46"/>
                    </a:moveTo>
                    <a:cubicBezTo>
                      <a:pt x="70" y="46"/>
                      <a:pt x="70" y="45"/>
                      <a:pt x="70" y="44"/>
                    </a:cubicBezTo>
                    <a:cubicBezTo>
                      <a:pt x="69" y="44"/>
                      <a:pt x="70" y="42"/>
                      <a:pt x="68" y="41"/>
                    </a:cubicBezTo>
                    <a:cubicBezTo>
                      <a:pt x="68" y="42"/>
                      <a:pt x="69" y="44"/>
                      <a:pt x="69" y="46"/>
                    </a:cubicBezTo>
                    <a:close/>
                    <a:moveTo>
                      <a:pt x="65" y="46"/>
                    </a:moveTo>
                    <a:cubicBezTo>
                      <a:pt x="65" y="47"/>
                      <a:pt x="65" y="49"/>
                      <a:pt x="66" y="50"/>
                    </a:cubicBezTo>
                    <a:cubicBezTo>
                      <a:pt x="68" y="49"/>
                      <a:pt x="68" y="45"/>
                      <a:pt x="66" y="43"/>
                    </a:cubicBezTo>
                    <a:cubicBezTo>
                      <a:pt x="66" y="44"/>
                      <a:pt x="65" y="45"/>
                      <a:pt x="65" y="46"/>
                    </a:cubicBezTo>
                    <a:close/>
                    <a:moveTo>
                      <a:pt x="72" y="52"/>
                    </a:moveTo>
                    <a:cubicBezTo>
                      <a:pt x="72" y="50"/>
                      <a:pt x="71" y="48"/>
                      <a:pt x="70" y="47"/>
                    </a:cubicBezTo>
                    <a:cubicBezTo>
                      <a:pt x="70" y="48"/>
                      <a:pt x="71" y="51"/>
                      <a:pt x="72" y="52"/>
                    </a:cubicBezTo>
                    <a:close/>
                    <a:moveTo>
                      <a:pt x="63" y="47"/>
                    </a:moveTo>
                    <a:cubicBezTo>
                      <a:pt x="61" y="49"/>
                      <a:pt x="62" y="52"/>
                      <a:pt x="63" y="54"/>
                    </a:cubicBezTo>
                    <a:cubicBezTo>
                      <a:pt x="64" y="54"/>
                      <a:pt x="64" y="53"/>
                      <a:pt x="65" y="52"/>
                    </a:cubicBezTo>
                    <a:cubicBezTo>
                      <a:pt x="64" y="50"/>
                      <a:pt x="64" y="48"/>
                      <a:pt x="63" y="47"/>
                    </a:cubicBezTo>
                    <a:close/>
                    <a:moveTo>
                      <a:pt x="69" y="55"/>
                    </a:moveTo>
                    <a:cubicBezTo>
                      <a:pt x="69" y="55"/>
                      <a:pt x="70" y="54"/>
                      <a:pt x="70" y="53"/>
                    </a:cubicBezTo>
                    <a:cubicBezTo>
                      <a:pt x="70" y="52"/>
                      <a:pt x="70" y="50"/>
                      <a:pt x="69" y="49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66" y="51"/>
                      <a:pt x="67" y="53"/>
                      <a:pt x="69" y="55"/>
                    </a:cubicBezTo>
                    <a:close/>
                    <a:moveTo>
                      <a:pt x="67" y="57"/>
                    </a:moveTo>
                    <a:cubicBezTo>
                      <a:pt x="68" y="54"/>
                      <a:pt x="64" y="52"/>
                      <a:pt x="64" y="56"/>
                    </a:cubicBezTo>
                    <a:cubicBezTo>
                      <a:pt x="64" y="57"/>
                      <a:pt x="65" y="59"/>
                      <a:pt x="66" y="60"/>
                    </a:cubicBezTo>
                    <a:cubicBezTo>
                      <a:pt x="66" y="58"/>
                      <a:pt x="67" y="58"/>
                      <a:pt x="67" y="57"/>
                    </a:cubicBezTo>
                    <a:close/>
                    <a:moveTo>
                      <a:pt x="63" y="63"/>
                    </a:moveTo>
                    <a:cubicBezTo>
                      <a:pt x="65" y="62"/>
                      <a:pt x="63" y="59"/>
                      <a:pt x="62" y="58"/>
                    </a:cubicBezTo>
                    <a:cubicBezTo>
                      <a:pt x="62" y="59"/>
                      <a:pt x="62" y="61"/>
                      <a:pt x="63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3" name="Freeform 93"/>
              <p:cNvSpPr>
                <a:spLocks/>
              </p:cNvSpPr>
              <p:nvPr/>
            </p:nvSpPr>
            <p:spPr bwMode="auto">
              <a:xfrm>
                <a:off x="9687903" y="1242880"/>
                <a:ext cx="3486" cy="581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3" name="Freeform 95"/>
            <p:cNvSpPr>
              <a:spLocks noEditPoints="1"/>
            </p:cNvSpPr>
            <p:nvPr/>
          </p:nvSpPr>
          <p:spPr bwMode="auto">
            <a:xfrm>
              <a:off x="3088443" y="1575865"/>
              <a:ext cx="123177" cy="156877"/>
            </a:xfrm>
            <a:custGeom>
              <a:avLst/>
              <a:gdLst>
                <a:gd name="T0" fmla="*/ 27 w 45"/>
                <a:gd name="T1" fmla="*/ 52 h 57"/>
                <a:gd name="T2" fmla="*/ 24 w 45"/>
                <a:gd name="T3" fmla="*/ 53 h 57"/>
                <a:gd name="T4" fmla="*/ 24 w 45"/>
                <a:gd name="T5" fmla="*/ 57 h 57"/>
                <a:gd name="T6" fmla="*/ 19 w 45"/>
                <a:gd name="T7" fmla="*/ 55 h 57"/>
                <a:gd name="T8" fmla="*/ 16 w 45"/>
                <a:gd name="T9" fmla="*/ 42 h 57"/>
                <a:gd name="T10" fmla="*/ 19 w 45"/>
                <a:gd name="T11" fmla="*/ 36 h 57"/>
                <a:gd name="T12" fmla="*/ 31 w 45"/>
                <a:gd name="T13" fmla="*/ 24 h 57"/>
                <a:gd name="T14" fmla="*/ 27 w 45"/>
                <a:gd name="T15" fmla="*/ 10 h 57"/>
                <a:gd name="T16" fmla="*/ 12 w 45"/>
                <a:gd name="T17" fmla="*/ 25 h 57"/>
                <a:gd name="T18" fmla="*/ 11 w 45"/>
                <a:gd name="T19" fmla="*/ 27 h 57"/>
                <a:gd name="T20" fmla="*/ 8 w 45"/>
                <a:gd name="T21" fmla="*/ 25 h 57"/>
                <a:gd name="T22" fmla="*/ 6 w 45"/>
                <a:gd name="T23" fmla="*/ 27 h 57"/>
                <a:gd name="T24" fmla="*/ 3 w 45"/>
                <a:gd name="T25" fmla="*/ 14 h 57"/>
                <a:gd name="T26" fmla="*/ 16 w 45"/>
                <a:gd name="T27" fmla="*/ 2 h 57"/>
                <a:gd name="T28" fmla="*/ 27 w 45"/>
                <a:gd name="T29" fmla="*/ 1 h 57"/>
                <a:gd name="T30" fmla="*/ 31 w 45"/>
                <a:gd name="T31" fmla="*/ 5 h 57"/>
                <a:gd name="T32" fmla="*/ 40 w 45"/>
                <a:gd name="T33" fmla="*/ 14 h 57"/>
                <a:gd name="T34" fmla="*/ 27 w 45"/>
                <a:gd name="T35" fmla="*/ 52 h 57"/>
                <a:gd name="T36" fmla="*/ 11 w 45"/>
                <a:gd name="T37" fmla="*/ 10 h 57"/>
                <a:gd name="T38" fmla="*/ 12 w 45"/>
                <a:gd name="T39" fmla="*/ 11 h 57"/>
                <a:gd name="T40" fmla="*/ 14 w 45"/>
                <a:gd name="T41" fmla="*/ 8 h 57"/>
                <a:gd name="T42" fmla="*/ 11 w 45"/>
                <a:gd name="T43" fmla="*/ 10 h 57"/>
                <a:gd name="T44" fmla="*/ 34 w 45"/>
                <a:gd name="T45" fmla="*/ 25 h 57"/>
                <a:gd name="T46" fmla="*/ 35 w 45"/>
                <a:gd name="T47" fmla="*/ 22 h 57"/>
                <a:gd name="T48" fmla="*/ 34 w 45"/>
                <a:gd name="T49" fmla="*/ 25 h 57"/>
                <a:gd name="T50" fmla="*/ 26 w 45"/>
                <a:gd name="T51" fmla="*/ 37 h 57"/>
                <a:gd name="T52" fmla="*/ 28 w 45"/>
                <a:gd name="T53" fmla="*/ 35 h 57"/>
                <a:gd name="T54" fmla="*/ 26 w 45"/>
                <a:gd name="T55" fmla="*/ 37 h 57"/>
                <a:gd name="T56" fmla="*/ 24 w 45"/>
                <a:gd name="T57" fmla="*/ 39 h 57"/>
                <a:gd name="T58" fmla="*/ 26 w 45"/>
                <a:gd name="T59" fmla="*/ 37 h 57"/>
                <a:gd name="T60" fmla="*/ 24 w 45"/>
                <a:gd name="T61" fmla="*/ 39 h 57"/>
                <a:gd name="T62" fmla="*/ 22 w 45"/>
                <a:gd name="T63" fmla="*/ 51 h 57"/>
                <a:gd name="T64" fmla="*/ 23 w 45"/>
                <a:gd name="T65" fmla="*/ 51 h 57"/>
                <a:gd name="T66" fmla="*/ 22 w 45"/>
                <a:gd name="T67" fmla="*/ 50 h 57"/>
                <a:gd name="T68" fmla="*/ 22 w 45"/>
                <a:gd name="T69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57">
                  <a:moveTo>
                    <a:pt x="27" y="52"/>
                  </a:moveTo>
                  <a:cubicBezTo>
                    <a:pt x="26" y="53"/>
                    <a:pt x="25" y="53"/>
                    <a:pt x="24" y="53"/>
                  </a:cubicBezTo>
                  <a:cubicBezTo>
                    <a:pt x="24" y="55"/>
                    <a:pt x="25" y="55"/>
                    <a:pt x="24" y="57"/>
                  </a:cubicBezTo>
                  <a:cubicBezTo>
                    <a:pt x="22" y="56"/>
                    <a:pt x="21" y="54"/>
                    <a:pt x="19" y="55"/>
                  </a:cubicBezTo>
                  <a:cubicBezTo>
                    <a:pt x="19" y="52"/>
                    <a:pt x="16" y="45"/>
                    <a:pt x="16" y="42"/>
                  </a:cubicBezTo>
                  <a:cubicBezTo>
                    <a:pt x="16" y="39"/>
                    <a:pt x="18" y="37"/>
                    <a:pt x="19" y="36"/>
                  </a:cubicBezTo>
                  <a:cubicBezTo>
                    <a:pt x="24" y="33"/>
                    <a:pt x="29" y="31"/>
                    <a:pt x="31" y="24"/>
                  </a:cubicBezTo>
                  <a:cubicBezTo>
                    <a:pt x="33" y="18"/>
                    <a:pt x="31" y="12"/>
                    <a:pt x="27" y="10"/>
                  </a:cubicBezTo>
                  <a:cubicBezTo>
                    <a:pt x="17" y="5"/>
                    <a:pt x="9" y="17"/>
                    <a:pt x="12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9" y="27"/>
                    <a:pt x="8" y="27"/>
                    <a:pt x="8" y="25"/>
                  </a:cubicBezTo>
                  <a:cubicBezTo>
                    <a:pt x="7" y="26"/>
                    <a:pt x="6" y="26"/>
                    <a:pt x="6" y="27"/>
                  </a:cubicBezTo>
                  <a:cubicBezTo>
                    <a:pt x="0" y="25"/>
                    <a:pt x="3" y="17"/>
                    <a:pt x="3" y="14"/>
                  </a:cubicBezTo>
                  <a:cubicBezTo>
                    <a:pt x="7" y="9"/>
                    <a:pt x="10" y="3"/>
                    <a:pt x="16" y="2"/>
                  </a:cubicBezTo>
                  <a:cubicBezTo>
                    <a:pt x="18" y="1"/>
                    <a:pt x="24" y="0"/>
                    <a:pt x="27" y="1"/>
                  </a:cubicBezTo>
                  <a:cubicBezTo>
                    <a:pt x="29" y="2"/>
                    <a:pt x="30" y="4"/>
                    <a:pt x="31" y="5"/>
                  </a:cubicBezTo>
                  <a:cubicBezTo>
                    <a:pt x="35" y="8"/>
                    <a:pt x="39" y="10"/>
                    <a:pt x="40" y="14"/>
                  </a:cubicBezTo>
                  <a:cubicBezTo>
                    <a:pt x="45" y="31"/>
                    <a:pt x="20" y="37"/>
                    <a:pt x="27" y="52"/>
                  </a:cubicBezTo>
                  <a:close/>
                  <a:moveTo>
                    <a:pt x="11" y="10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5" y="9"/>
                    <a:pt x="14" y="8"/>
                  </a:cubicBezTo>
                  <a:cubicBezTo>
                    <a:pt x="13" y="9"/>
                    <a:pt x="12" y="9"/>
                    <a:pt x="11" y="10"/>
                  </a:cubicBezTo>
                  <a:close/>
                  <a:moveTo>
                    <a:pt x="34" y="25"/>
                  </a:moveTo>
                  <a:cubicBezTo>
                    <a:pt x="35" y="24"/>
                    <a:pt x="36" y="22"/>
                    <a:pt x="35" y="22"/>
                  </a:cubicBezTo>
                  <a:cubicBezTo>
                    <a:pt x="35" y="23"/>
                    <a:pt x="34" y="24"/>
                    <a:pt x="34" y="25"/>
                  </a:cubicBezTo>
                  <a:close/>
                  <a:moveTo>
                    <a:pt x="26" y="37"/>
                  </a:moveTo>
                  <a:cubicBezTo>
                    <a:pt x="27" y="36"/>
                    <a:pt x="29" y="35"/>
                    <a:pt x="28" y="35"/>
                  </a:cubicBezTo>
                  <a:cubicBezTo>
                    <a:pt x="28" y="35"/>
                    <a:pt x="26" y="36"/>
                    <a:pt x="26" y="37"/>
                  </a:cubicBezTo>
                  <a:close/>
                  <a:moveTo>
                    <a:pt x="24" y="39"/>
                  </a:moveTo>
                  <a:cubicBezTo>
                    <a:pt x="24" y="38"/>
                    <a:pt x="26" y="38"/>
                    <a:pt x="26" y="37"/>
                  </a:cubicBezTo>
                  <a:cubicBezTo>
                    <a:pt x="25" y="37"/>
                    <a:pt x="24" y="38"/>
                    <a:pt x="24" y="39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3" y="51"/>
                  </a:cubicBezTo>
                  <a:cubicBezTo>
                    <a:pt x="23" y="51"/>
                    <a:pt x="23" y="50"/>
                    <a:pt x="22" y="50"/>
                  </a:cubicBezTo>
                  <a:cubicBezTo>
                    <a:pt x="22" y="50"/>
                    <a:pt x="22" y="50"/>
                    <a:pt x="22" y="5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4" name="Freeform 96"/>
            <p:cNvSpPr>
              <a:spLocks noEditPoints="1"/>
            </p:cNvSpPr>
            <p:nvPr/>
          </p:nvSpPr>
          <p:spPr bwMode="auto">
            <a:xfrm>
              <a:off x="4215003" y="449610"/>
              <a:ext cx="395097" cy="353263"/>
            </a:xfrm>
            <a:custGeom>
              <a:avLst/>
              <a:gdLst>
                <a:gd name="T0" fmla="*/ 133 w 144"/>
                <a:gd name="T1" fmla="*/ 66 h 129"/>
                <a:gd name="T2" fmla="*/ 83 w 144"/>
                <a:gd name="T3" fmla="*/ 115 h 129"/>
                <a:gd name="T4" fmla="*/ 32 w 144"/>
                <a:gd name="T5" fmla="*/ 93 h 129"/>
                <a:gd name="T6" fmla="*/ 15 w 144"/>
                <a:gd name="T7" fmla="*/ 42 h 129"/>
                <a:gd name="T8" fmla="*/ 65 w 144"/>
                <a:gd name="T9" fmla="*/ 1 h 129"/>
                <a:gd name="T10" fmla="*/ 78 w 144"/>
                <a:gd name="T11" fmla="*/ 5 h 129"/>
                <a:gd name="T12" fmla="*/ 72 w 144"/>
                <a:gd name="T13" fmla="*/ 14 h 129"/>
                <a:gd name="T14" fmla="*/ 37 w 144"/>
                <a:gd name="T15" fmla="*/ 15 h 129"/>
                <a:gd name="T16" fmla="*/ 50 w 144"/>
                <a:gd name="T17" fmla="*/ 18 h 129"/>
                <a:gd name="T18" fmla="*/ 120 w 144"/>
                <a:gd name="T19" fmla="*/ 20 h 129"/>
                <a:gd name="T20" fmla="*/ 76 w 144"/>
                <a:gd name="T21" fmla="*/ 20 h 129"/>
                <a:gd name="T22" fmla="*/ 70 w 144"/>
                <a:gd name="T23" fmla="*/ 23 h 129"/>
                <a:gd name="T24" fmla="*/ 49 w 144"/>
                <a:gd name="T25" fmla="*/ 23 h 129"/>
                <a:gd name="T26" fmla="*/ 102 w 144"/>
                <a:gd name="T27" fmla="*/ 23 h 129"/>
                <a:gd name="T28" fmla="*/ 65 w 144"/>
                <a:gd name="T29" fmla="*/ 28 h 129"/>
                <a:gd name="T30" fmla="*/ 105 w 144"/>
                <a:gd name="T31" fmla="*/ 27 h 129"/>
                <a:gd name="T32" fmla="*/ 38 w 144"/>
                <a:gd name="T33" fmla="*/ 28 h 129"/>
                <a:gd name="T34" fmla="*/ 96 w 144"/>
                <a:gd name="T35" fmla="*/ 28 h 129"/>
                <a:gd name="T36" fmla="*/ 63 w 144"/>
                <a:gd name="T37" fmla="*/ 31 h 129"/>
                <a:gd name="T38" fmla="*/ 55 w 144"/>
                <a:gd name="T39" fmla="*/ 30 h 129"/>
                <a:gd name="T40" fmla="*/ 70 w 144"/>
                <a:gd name="T41" fmla="*/ 31 h 129"/>
                <a:gd name="T42" fmla="*/ 43 w 144"/>
                <a:gd name="T43" fmla="*/ 33 h 129"/>
                <a:gd name="T44" fmla="*/ 40 w 144"/>
                <a:gd name="T45" fmla="*/ 34 h 129"/>
                <a:gd name="T46" fmla="*/ 74 w 144"/>
                <a:gd name="T47" fmla="*/ 35 h 129"/>
                <a:gd name="T48" fmla="*/ 22 w 144"/>
                <a:gd name="T49" fmla="*/ 38 h 129"/>
                <a:gd name="T50" fmla="*/ 107 w 144"/>
                <a:gd name="T51" fmla="*/ 39 h 129"/>
                <a:gd name="T52" fmla="*/ 102 w 144"/>
                <a:gd name="T53" fmla="*/ 40 h 129"/>
                <a:gd name="T54" fmla="*/ 67 w 144"/>
                <a:gd name="T55" fmla="*/ 43 h 129"/>
                <a:gd name="T56" fmla="*/ 70 w 144"/>
                <a:gd name="T57" fmla="*/ 41 h 129"/>
                <a:gd name="T58" fmla="*/ 19 w 144"/>
                <a:gd name="T59" fmla="*/ 46 h 129"/>
                <a:gd name="T60" fmla="*/ 90 w 144"/>
                <a:gd name="T61" fmla="*/ 46 h 129"/>
                <a:gd name="T62" fmla="*/ 125 w 144"/>
                <a:gd name="T63" fmla="*/ 45 h 129"/>
                <a:gd name="T64" fmla="*/ 73 w 144"/>
                <a:gd name="T65" fmla="*/ 46 h 129"/>
                <a:gd name="T66" fmla="*/ 60 w 144"/>
                <a:gd name="T67" fmla="*/ 50 h 129"/>
                <a:gd name="T68" fmla="*/ 78 w 144"/>
                <a:gd name="T69" fmla="*/ 51 h 129"/>
                <a:gd name="T70" fmla="*/ 118 w 144"/>
                <a:gd name="T71" fmla="*/ 50 h 129"/>
                <a:gd name="T72" fmla="*/ 45 w 144"/>
                <a:gd name="T73" fmla="*/ 53 h 129"/>
                <a:gd name="T74" fmla="*/ 114 w 144"/>
                <a:gd name="T75" fmla="*/ 51 h 129"/>
                <a:gd name="T76" fmla="*/ 87 w 144"/>
                <a:gd name="T77" fmla="*/ 56 h 129"/>
                <a:gd name="T78" fmla="*/ 108 w 144"/>
                <a:gd name="T79" fmla="*/ 57 h 129"/>
                <a:gd name="T80" fmla="*/ 77 w 144"/>
                <a:gd name="T81" fmla="*/ 57 h 129"/>
                <a:gd name="T82" fmla="*/ 61 w 144"/>
                <a:gd name="T83" fmla="*/ 60 h 129"/>
                <a:gd name="T84" fmla="*/ 53 w 144"/>
                <a:gd name="T85" fmla="*/ 62 h 129"/>
                <a:gd name="T86" fmla="*/ 104 w 144"/>
                <a:gd name="T87" fmla="*/ 62 h 129"/>
                <a:gd name="T88" fmla="*/ 72 w 144"/>
                <a:gd name="T89" fmla="*/ 64 h 129"/>
                <a:gd name="T90" fmla="*/ 50 w 144"/>
                <a:gd name="T91" fmla="*/ 65 h 129"/>
                <a:gd name="T92" fmla="*/ 34 w 144"/>
                <a:gd name="T93" fmla="*/ 68 h 129"/>
                <a:gd name="T94" fmla="*/ 40 w 144"/>
                <a:gd name="T95" fmla="*/ 69 h 129"/>
                <a:gd name="T96" fmla="*/ 93 w 144"/>
                <a:gd name="T97" fmla="*/ 72 h 129"/>
                <a:gd name="T98" fmla="*/ 37 w 144"/>
                <a:gd name="T99" fmla="*/ 74 h 129"/>
                <a:gd name="T100" fmla="*/ 47 w 144"/>
                <a:gd name="T101" fmla="*/ 71 h 129"/>
                <a:gd name="T102" fmla="*/ 96 w 144"/>
                <a:gd name="T103" fmla="*/ 75 h 129"/>
                <a:gd name="T104" fmla="*/ 114 w 144"/>
                <a:gd name="T105" fmla="*/ 76 h 129"/>
                <a:gd name="T106" fmla="*/ 39 w 144"/>
                <a:gd name="T107" fmla="*/ 80 h 129"/>
                <a:gd name="T108" fmla="*/ 60 w 144"/>
                <a:gd name="T109" fmla="*/ 81 h 129"/>
                <a:gd name="T110" fmla="*/ 87 w 144"/>
                <a:gd name="T111" fmla="*/ 83 h 129"/>
                <a:gd name="T112" fmla="*/ 51 w 144"/>
                <a:gd name="T113" fmla="*/ 85 h 129"/>
                <a:gd name="T114" fmla="*/ 57 w 144"/>
                <a:gd name="T115" fmla="*/ 88 h 129"/>
                <a:gd name="T116" fmla="*/ 101 w 144"/>
                <a:gd name="T117" fmla="*/ 91 h 129"/>
                <a:gd name="T118" fmla="*/ 69 w 144"/>
                <a:gd name="T119" fmla="*/ 97 h 129"/>
                <a:gd name="T120" fmla="*/ 78 w 144"/>
                <a:gd name="T121" fmla="*/ 10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4" h="129">
                  <a:moveTo>
                    <a:pt x="97" y="8"/>
                  </a:moveTo>
                  <a:cubicBezTo>
                    <a:pt x="98" y="12"/>
                    <a:pt x="94" y="13"/>
                    <a:pt x="93" y="16"/>
                  </a:cubicBezTo>
                  <a:cubicBezTo>
                    <a:pt x="95" y="16"/>
                    <a:pt x="95" y="16"/>
                    <a:pt x="97" y="16"/>
                  </a:cubicBezTo>
                  <a:cubicBezTo>
                    <a:pt x="100" y="13"/>
                    <a:pt x="98" y="6"/>
                    <a:pt x="102" y="3"/>
                  </a:cubicBezTo>
                  <a:cubicBezTo>
                    <a:pt x="103" y="6"/>
                    <a:pt x="103" y="9"/>
                    <a:pt x="102" y="13"/>
                  </a:cubicBezTo>
                  <a:cubicBezTo>
                    <a:pt x="110" y="16"/>
                    <a:pt x="119" y="17"/>
                    <a:pt x="129" y="19"/>
                  </a:cubicBezTo>
                  <a:cubicBezTo>
                    <a:pt x="128" y="22"/>
                    <a:pt x="126" y="21"/>
                    <a:pt x="123" y="21"/>
                  </a:cubicBezTo>
                  <a:cubicBezTo>
                    <a:pt x="126" y="23"/>
                    <a:pt x="130" y="25"/>
                    <a:pt x="132" y="28"/>
                  </a:cubicBezTo>
                  <a:cubicBezTo>
                    <a:pt x="132" y="29"/>
                    <a:pt x="129" y="28"/>
                    <a:pt x="128" y="28"/>
                  </a:cubicBezTo>
                  <a:cubicBezTo>
                    <a:pt x="133" y="32"/>
                    <a:pt x="140" y="36"/>
                    <a:pt x="144" y="42"/>
                  </a:cubicBezTo>
                  <a:cubicBezTo>
                    <a:pt x="142" y="45"/>
                    <a:pt x="137" y="41"/>
                    <a:pt x="132" y="42"/>
                  </a:cubicBezTo>
                  <a:cubicBezTo>
                    <a:pt x="133" y="44"/>
                    <a:pt x="136" y="42"/>
                    <a:pt x="138" y="44"/>
                  </a:cubicBezTo>
                  <a:cubicBezTo>
                    <a:pt x="137" y="45"/>
                    <a:pt x="135" y="45"/>
                    <a:pt x="134" y="45"/>
                  </a:cubicBezTo>
                  <a:cubicBezTo>
                    <a:pt x="133" y="45"/>
                    <a:pt x="133" y="45"/>
                    <a:pt x="133" y="46"/>
                  </a:cubicBezTo>
                  <a:cubicBezTo>
                    <a:pt x="135" y="48"/>
                    <a:pt x="137" y="50"/>
                    <a:pt x="139" y="52"/>
                  </a:cubicBezTo>
                  <a:cubicBezTo>
                    <a:pt x="138" y="54"/>
                    <a:pt x="133" y="54"/>
                    <a:pt x="134" y="58"/>
                  </a:cubicBezTo>
                  <a:cubicBezTo>
                    <a:pt x="136" y="59"/>
                    <a:pt x="140" y="58"/>
                    <a:pt x="140" y="60"/>
                  </a:cubicBezTo>
                  <a:cubicBezTo>
                    <a:pt x="138" y="61"/>
                    <a:pt x="136" y="60"/>
                    <a:pt x="133" y="60"/>
                  </a:cubicBezTo>
                  <a:cubicBezTo>
                    <a:pt x="132" y="60"/>
                    <a:pt x="132" y="62"/>
                    <a:pt x="132" y="63"/>
                  </a:cubicBezTo>
                  <a:cubicBezTo>
                    <a:pt x="132" y="63"/>
                    <a:pt x="134" y="63"/>
                    <a:pt x="134" y="64"/>
                  </a:cubicBezTo>
                  <a:cubicBezTo>
                    <a:pt x="135" y="64"/>
                    <a:pt x="137" y="64"/>
                    <a:pt x="137" y="65"/>
                  </a:cubicBezTo>
                  <a:cubicBezTo>
                    <a:pt x="136" y="66"/>
                    <a:pt x="135" y="66"/>
                    <a:pt x="133" y="66"/>
                  </a:cubicBezTo>
                  <a:cubicBezTo>
                    <a:pt x="132" y="67"/>
                    <a:pt x="131" y="67"/>
                    <a:pt x="130" y="68"/>
                  </a:cubicBezTo>
                  <a:cubicBezTo>
                    <a:pt x="130" y="70"/>
                    <a:pt x="131" y="70"/>
                    <a:pt x="132" y="70"/>
                  </a:cubicBezTo>
                  <a:cubicBezTo>
                    <a:pt x="132" y="73"/>
                    <a:pt x="130" y="73"/>
                    <a:pt x="129" y="75"/>
                  </a:cubicBezTo>
                  <a:cubicBezTo>
                    <a:pt x="129" y="75"/>
                    <a:pt x="130" y="76"/>
                    <a:pt x="130" y="76"/>
                  </a:cubicBezTo>
                  <a:cubicBezTo>
                    <a:pt x="125" y="76"/>
                    <a:pt x="123" y="81"/>
                    <a:pt x="119" y="83"/>
                  </a:cubicBezTo>
                  <a:cubicBezTo>
                    <a:pt x="119" y="84"/>
                    <a:pt x="120" y="83"/>
                    <a:pt x="119" y="84"/>
                  </a:cubicBezTo>
                  <a:cubicBezTo>
                    <a:pt x="120" y="85"/>
                    <a:pt x="121" y="85"/>
                    <a:pt x="121" y="86"/>
                  </a:cubicBezTo>
                  <a:cubicBezTo>
                    <a:pt x="117" y="86"/>
                    <a:pt x="113" y="87"/>
                    <a:pt x="112" y="91"/>
                  </a:cubicBezTo>
                  <a:cubicBezTo>
                    <a:pt x="113" y="91"/>
                    <a:pt x="115" y="91"/>
                    <a:pt x="116" y="92"/>
                  </a:cubicBezTo>
                  <a:cubicBezTo>
                    <a:pt x="114" y="94"/>
                    <a:pt x="109" y="93"/>
                    <a:pt x="107" y="91"/>
                  </a:cubicBezTo>
                  <a:cubicBezTo>
                    <a:pt x="106" y="91"/>
                    <a:pt x="106" y="92"/>
                    <a:pt x="106" y="92"/>
                  </a:cubicBezTo>
                  <a:cubicBezTo>
                    <a:pt x="109" y="93"/>
                    <a:pt x="112" y="92"/>
                    <a:pt x="114" y="95"/>
                  </a:cubicBezTo>
                  <a:cubicBezTo>
                    <a:pt x="110" y="96"/>
                    <a:pt x="105" y="93"/>
                    <a:pt x="101" y="95"/>
                  </a:cubicBezTo>
                  <a:cubicBezTo>
                    <a:pt x="101" y="96"/>
                    <a:pt x="102" y="96"/>
                    <a:pt x="101" y="97"/>
                  </a:cubicBezTo>
                  <a:cubicBezTo>
                    <a:pt x="102" y="98"/>
                    <a:pt x="103" y="97"/>
                    <a:pt x="105" y="98"/>
                  </a:cubicBezTo>
                  <a:cubicBezTo>
                    <a:pt x="102" y="99"/>
                    <a:pt x="100" y="98"/>
                    <a:pt x="98" y="98"/>
                  </a:cubicBezTo>
                  <a:cubicBezTo>
                    <a:pt x="95" y="99"/>
                    <a:pt x="95" y="103"/>
                    <a:pt x="92" y="103"/>
                  </a:cubicBezTo>
                  <a:cubicBezTo>
                    <a:pt x="92" y="104"/>
                    <a:pt x="93" y="104"/>
                    <a:pt x="92" y="105"/>
                  </a:cubicBezTo>
                  <a:cubicBezTo>
                    <a:pt x="90" y="105"/>
                    <a:pt x="88" y="105"/>
                    <a:pt x="88" y="107"/>
                  </a:cubicBezTo>
                  <a:cubicBezTo>
                    <a:pt x="88" y="107"/>
                    <a:pt x="89" y="108"/>
                    <a:pt x="89" y="109"/>
                  </a:cubicBezTo>
                  <a:cubicBezTo>
                    <a:pt x="87" y="110"/>
                    <a:pt x="85" y="110"/>
                    <a:pt x="85" y="113"/>
                  </a:cubicBezTo>
                  <a:cubicBezTo>
                    <a:pt x="84" y="113"/>
                    <a:pt x="84" y="115"/>
                    <a:pt x="83" y="115"/>
                  </a:cubicBezTo>
                  <a:cubicBezTo>
                    <a:pt x="85" y="116"/>
                    <a:pt x="88" y="115"/>
                    <a:pt x="88" y="117"/>
                  </a:cubicBezTo>
                  <a:cubicBezTo>
                    <a:pt x="87" y="119"/>
                    <a:pt x="82" y="119"/>
                    <a:pt x="81" y="121"/>
                  </a:cubicBezTo>
                  <a:cubicBezTo>
                    <a:pt x="82" y="122"/>
                    <a:pt x="84" y="120"/>
                    <a:pt x="85" y="122"/>
                  </a:cubicBezTo>
                  <a:cubicBezTo>
                    <a:pt x="86" y="123"/>
                    <a:pt x="85" y="123"/>
                    <a:pt x="84" y="124"/>
                  </a:cubicBezTo>
                  <a:cubicBezTo>
                    <a:pt x="85" y="125"/>
                    <a:pt x="84" y="126"/>
                    <a:pt x="84" y="128"/>
                  </a:cubicBezTo>
                  <a:cubicBezTo>
                    <a:pt x="82" y="129"/>
                    <a:pt x="81" y="129"/>
                    <a:pt x="79" y="129"/>
                  </a:cubicBezTo>
                  <a:cubicBezTo>
                    <a:pt x="77" y="127"/>
                    <a:pt x="79" y="125"/>
                    <a:pt x="81" y="125"/>
                  </a:cubicBezTo>
                  <a:cubicBezTo>
                    <a:pt x="80" y="124"/>
                    <a:pt x="81" y="123"/>
                    <a:pt x="80" y="123"/>
                  </a:cubicBezTo>
                  <a:cubicBezTo>
                    <a:pt x="79" y="122"/>
                    <a:pt x="79" y="123"/>
                    <a:pt x="78" y="123"/>
                  </a:cubicBezTo>
                  <a:cubicBezTo>
                    <a:pt x="77" y="122"/>
                    <a:pt x="77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5" y="117"/>
                    <a:pt x="77" y="115"/>
                    <a:pt x="77" y="113"/>
                  </a:cubicBezTo>
                  <a:cubicBezTo>
                    <a:pt x="76" y="112"/>
                    <a:pt x="75" y="111"/>
                    <a:pt x="76" y="110"/>
                  </a:cubicBezTo>
                  <a:cubicBezTo>
                    <a:pt x="78" y="110"/>
                    <a:pt x="79" y="110"/>
                    <a:pt x="79" y="108"/>
                  </a:cubicBezTo>
                  <a:cubicBezTo>
                    <a:pt x="78" y="107"/>
                    <a:pt x="75" y="107"/>
                    <a:pt x="75" y="105"/>
                  </a:cubicBezTo>
                  <a:cubicBezTo>
                    <a:pt x="74" y="105"/>
                    <a:pt x="74" y="105"/>
                    <a:pt x="72" y="105"/>
                  </a:cubicBezTo>
                  <a:cubicBezTo>
                    <a:pt x="73" y="103"/>
                    <a:pt x="71" y="103"/>
                    <a:pt x="71" y="101"/>
                  </a:cubicBezTo>
                  <a:cubicBezTo>
                    <a:pt x="73" y="101"/>
                    <a:pt x="75" y="101"/>
                    <a:pt x="76" y="100"/>
                  </a:cubicBezTo>
                  <a:cubicBezTo>
                    <a:pt x="72" y="99"/>
                    <a:pt x="65" y="100"/>
                    <a:pt x="64" y="96"/>
                  </a:cubicBezTo>
                  <a:cubicBezTo>
                    <a:pt x="59" y="97"/>
                    <a:pt x="56" y="93"/>
                    <a:pt x="51" y="94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44" y="92"/>
                    <a:pt x="38" y="95"/>
                    <a:pt x="32" y="93"/>
                  </a:cubicBezTo>
                  <a:cubicBezTo>
                    <a:pt x="33" y="88"/>
                    <a:pt x="43" y="91"/>
                    <a:pt x="44" y="87"/>
                  </a:cubicBezTo>
                  <a:cubicBezTo>
                    <a:pt x="44" y="86"/>
                    <a:pt x="43" y="87"/>
                    <a:pt x="43" y="86"/>
                  </a:cubicBezTo>
                  <a:cubicBezTo>
                    <a:pt x="43" y="85"/>
                    <a:pt x="43" y="85"/>
                    <a:pt x="43" y="84"/>
                  </a:cubicBezTo>
                  <a:cubicBezTo>
                    <a:pt x="41" y="84"/>
                    <a:pt x="40" y="83"/>
                    <a:pt x="37" y="84"/>
                  </a:cubicBezTo>
                  <a:cubicBezTo>
                    <a:pt x="36" y="78"/>
                    <a:pt x="29" y="81"/>
                    <a:pt x="24" y="79"/>
                  </a:cubicBezTo>
                  <a:cubicBezTo>
                    <a:pt x="24" y="80"/>
                    <a:pt x="23" y="81"/>
                    <a:pt x="22" y="81"/>
                  </a:cubicBezTo>
                  <a:cubicBezTo>
                    <a:pt x="20" y="77"/>
                    <a:pt x="19" y="72"/>
                    <a:pt x="18" y="67"/>
                  </a:cubicBezTo>
                  <a:cubicBezTo>
                    <a:pt x="16" y="66"/>
                    <a:pt x="13" y="67"/>
                    <a:pt x="11" y="66"/>
                  </a:cubicBezTo>
                  <a:cubicBezTo>
                    <a:pt x="12" y="64"/>
                    <a:pt x="15" y="66"/>
                    <a:pt x="18" y="65"/>
                  </a:cubicBezTo>
                  <a:cubicBezTo>
                    <a:pt x="17" y="64"/>
                    <a:pt x="17" y="63"/>
                    <a:pt x="17" y="62"/>
                  </a:cubicBezTo>
                  <a:cubicBezTo>
                    <a:pt x="16" y="61"/>
                    <a:pt x="16" y="61"/>
                    <a:pt x="15" y="61"/>
                  </a:cubicBezTo>
                  <a:cubicBezTo>
                    <a:pt x="15" y="60"/>
                    <a:pt x="15" y="60"/>
                    <a:pt x="17" y="60"/>
                  </a:cubicBezTo>
                  <a:cubicBezTo>
                    <a:pt x="17" y="58"/>
                    <a:pt x="16" y="57"/>
                    <a:pt x="15" y="57"/>
                  </a:cubicBezTo>
                  <a:cubicBezTo>
                    <a:pt x="16" y="55"/>
                    <a:pt x="16" y="52"/>
                    <a:pt x="15" y="50"/>
                  </a:cubicBezTo>
                  <a:cubicBezTo>
                    <a:pt x="10" y="50"/>
                    <a:pt x="5" y="52"/>
                    <a:pt x="0" y="50"/>
                  </a:cubicBezTo>
                  <a:cubicBezTo>
                    <a:pt x="3" y="48"/>
                    <a:pt x="9" y="50"/>
                    <a:pt x="12" y="48"/>
                  </a:cubicBezTo>
                  <a:cubicBezTo>
                    <a:pt x="13" y="48"/>
                    <a:pt x="12" y="48"/>
                    <a:pt x="12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3" y="46"/>
                    <a:pt x="13" y="45"/>
                  </a:cubicBezTo>
                  <a:cubicBezTo>
                    <a:pt x="13" y="44"/>
                    <a:pt x="14" y="45"/>
                    <a:pt x="14" y="44"/>
                  </a:cubicBezTo>
                  <a:cubicBezTo>
                    <a:pt x="15" y="44"/>
                    <a:pt x="15" y="43"/>
                    <a:pt x="16" y="44"/>
                  </a:cubicBezTo>
                  <a:cubicBezTo>
                    <a:pt x="16" y="43"/>
                    <a:pt x="16" y="42"/>
                    <a:pt x="15" y="42"/>
                  </a:cubicBezTo>
                  <a:cubicBezTo>
                    <a:pt x="11" y="42"/>
                    <a:pt x="11" y="45"/>
                    <a:pt x="7" y="46"/>
                  </a:cubicBezTo>
                  <a:cubicBezTo>
                    <a:pt x="5" y="43"/>
                    <a:pt x="10" y="43"/>
                    <a:pt x="10" y="41"/>
                  </a:cubicBezTo>
                  <a:cubicBezTo>
                    <a:pt x="10" y="41"/>
                    <a:pt x="9" y="41"/>
                    <a:pt x="9" y="41"/>
                  </a:cubicBezTo>
                  <a:cubicBezTo>
                    <a:pt x="9" y="40"/>
                    <a:pt x="9" y="40"/>
                    <a:pt x="9" y="39"/>
                  </a:cubicBezTo>
                  <a:cubicBezTo>
                    <a:pt x="12" y="40"/>
                    <a:pt x="14" y="36"/>
                    <a:pt x="16" y="35"/>
                  </a:cubicBezTo>
                  <a:cubicBezTo>
                    <a:pt x="16" y="34"/>
                    <a:pt x="14" y="35"/>
                    <a:pt x="14" y="33"/>
                  </a:cubicBezTo>
                  <a:cubicBezTo>
                    <a:pt x="12" y="34"/>
                    <a:pt x="11" y="36"/>
                    <a:pt x="8" y="35"/>
                  </a:cubicBezTo>
                  <a:cubicBezTo>
                    <a:pt x="8" y="35"/>
                    <a:pt x="8" y="35"/>
                    <a:pt x="8" y="34"/>
                  </a:cubicBezTo>
                  <a:cubicBezTo>
                    <a:pt x="13" y="33"/>
                    <a:pt x="16" y="28"/>
                    <a:pt x="21" y="28"/>
                  </a:cubicBezTo>
                  <a:cubicBezTo>
                    <a:pt x="23" y="27"/>
                    <a:pt x="27" y="26"/>
                    <a:pt x="29" y="24"/>
                  </a:cubicBezTo>
                  <a:cubicBezTo>
                    <a:pt x="26" y="23"/>
                    <a:pt x="24" y="27"/>
                    <a:pt x="21" y="28"/>
                  </a:cubicBezTo>
                  <a:cubicBezTo>
                    <a:pt x="25" y="23"/>
                    <a:pt x="31" y="21"/>
                    <a:pt x="36" y="18"/>
                  </a:cubicBezTo>
                  <a:cubicBezTo>
                    <a:pt x="36" y="16"/>
                    <a:pt x="35" y="12"/>
                    <a:pt x="36" y="10"/>
                  </a:cubicBezTo>
                  <a:cubicBezTo>
                    <a:pt x="38" y="10"/>
                    <a:pt x="38" y="13"/>
                    <a:pt x="40" y="14"/>
                  </a:cubicBezTo>
                  <a:cubicBezTo>
                    <a:pt x="42" y="12"/>
                    <a:pt x="39" y="8"/>
                    <a:pt x="40" y="6"/>
                  </a:cubicBezTo>
                  <a:cubicBezTo>
                    <a:pt x="42" y="6"/>
                    <a:pt x="42" y="10"/>
                    <a:pt x="41" y="11"/>
                  </a:cubicBezTo>
                  <a:cubicBezTo>
                    <a:pt x="42" y="12"/>
                    <a:pt x="42" y="12"/>
                    <a:pt x="43" y="12"/>
                  </a:cubicBezTo>
                  <a:cubicBezTo>
                    <a:pt x="43" y="13"/>
                    <a:pt x="42" y="14"/>
                    <a:pt x="43" y="14"/>
                  </a:cubicBezTo>
                  <a:cubicBezTo>
                    <a:pt x="46" y="13"/>
                    <a:pt x="47" y="9"/>
                    <a:pt x="50" y="9"/>
                  </a:cubicBezTo>
                  <a:cubicBezTo>
                    <a:pt x="50" y="10"/>
                    <a:pt x="49" y="11"/>
                    <a:pt x="49" y="12"/>
                  </a:cubicBezTo>
                  <a:cubicBezTo>
                    <a:pt x="53" y="11"/>
                    <a:pt x="60" y="11"/>
                    <a:pt x="64" y="10"/>
                  </a:cubicBezTo>
                  <a:cubicBezTo>
                    <a:pt x="65" y="7"/>
                    <a:pt x="66" y="4"/>
                    <a:pt x="65" y="1"/>
                  </a:cubicBezTo>
                  <a:cubicBezTo>
                    <a:pt x="66" y="1"/>
                    <a:pt x="67" y="1"/>
                    <a:pt x="67" y="1"/>
                  </a:cubicBezTo>
                  <a:cubicBezTo>
                    <a:pt x="67" y="3"/>
                    <a:pt x="67" y="5"/>
                    <a:pt x="67" y="6"/>
                  </a:cubicBezTo>
                  <a:cubicBezTo>
                    <a:pt x="69" y="6"/>
                    <a:pt x="69" y="4"/>
                    <a:pt x="71" y="5"/>
                  </a:cubicBezTo>
                  <a:cubicBezTo>
                    <a:pt x="71" y="7"/>
                    <a:pt x="67" y="7"/>
                    <a:pt x="68" y="10"/>
                  </a:cubicBezTo>
                  <a:cubicBezTo>
                    <a:pt x="74" y="7"/>
                    <a:pt x="78" y="2"/>
                    <a:pt x="84" y="0"/>
                  </a:cubicBezTo>
                  <a:cubicBezTo>
                    <a:pt x="84" y="2"/>
                    <a:pt x="81" y="2"/>
                    <a:pt x="81" y="3"/>
                  </a:cubicBezTo>
                  <a:cubicBezTo>
                    <a:pt x="81" y="6"/>
                    <a:pt x="81" y="8"/>
                    <a:pt x="82" y="10"/>
                  </a:cubicBezTo>
                  <a:cubicBezTo>
                    <a:pt x="84" y="9"/>
                    <a:pt x="84" y="10"/>
                    <a:pt x="85" y="12"/>
                  </a:cubicBezTo>
                  <a:cubicBezTo>
                    <a:pt x="87" y="11"/>
                    <a:pt x="89" y="10"/>
                    <a:pt x="91" y="9"/>
                  </a:cubicBezTo>
                  <a:cubicBezTo>
                    <a:pt x="91" y="10"/>
                    <a:pt x="92" y="10"/>
                    <a:pt x="93" y="10"/>
                  </a:cubicBezTo>
                  <a:cubicBezTo>
                    <a:pt x="92" y="12"/>
                    <a:pt x="90" y="12"/>
                    <a:pt x="89" y="14"/>
                  </a:cubicBezTo>
                  <a:cubicBezTo>
                    <a:pt x="89" y="14"/>
                    <a:pt x="90" y="13"/>
                    <a:pt x="90" y="14"/>
                  </a:cubicBezTo>
                  <a:cubicBezTo>
                    <a:pt x="90" y="15"/>
                    <a:pt x="88" y="15"/>
                    <a:pt x="87" y="15"/>
                  </a:cubicBezTo>
                  <a:cubicBezTo>
                    <a:pt x="92" y="18"/>
                    <a:pt x="95" y="12"/>
                    <a:pt x="97" y="9"/>
                  </a:cubicBezTo>
                  <a:cubicBezTo>
                    <a:pt x="96" y="8"/>
                    <a:pt x="95" y="9"/>
                    <a:pt x="95" y="9"/>
                  </a:cubicBezTo>
                  <a:cubicBezTo>
                    <a:pt x="95" y="8"/>
                    <a:pt x="96" y="8"/>
                    <a:pt x="97" y="8"/>
                  </a:cubicBezTo>
                  <a:close/>
                  <a:moveTo>
                    <a:pt x="78" y="5"/>
                  </a:moveTo>
                  <a:cubicBezTo>
                    <a:pt x="75" y="7"/>
                    <a:pt x="73" y="8"/>
                    <a:pt x="71" y="10"/>
                  </a:cubicBezTo>
                  <a:cubicBezTo>
                    <a:pt x="72" y="10"/>
                    <a:pt x="72" y="11"/>
                    <a:pt x="73" y="11"/>
                  </a:cubicBezTo>
                  <a:cubicBezTo>
                    <a:pt x="73" y="11"/>
                    <a:pt x="73" y="11"/>
                    <a:pt x="73" y="12"/>
                  </a:cubicBezTo>
                  <a:cubicBezTo>
                    <a:pt x="75" y="12"/>
                    <a:pt x="76" y="12"/>
                    <a:pt x="78" y="12"/>
                  </a:cubicBezTo>
                  <a:cubicBezTo>
                    <a:pt x="78" y="10"/>
                    <a:pt x="79" y="6"/>
                    <a:pt x="78" y="5"/>
                  </a:cubicBezTo>
                  <a:close/>
                  <a:moveTo>
                    <a:pt x="79" y="12"/>
                  </a:moveTo>
                  <a:cubicBezTo>
                    <a:pt x="80" y="12"/>
                    <a:pt x="80" y="11"/>
                    <a:pt x="80" y="12"/>
                  </a:cubicBezTo>
                  <a:cubicBezTo>
                    <a:pt x="80" y="10"/>
                    <a:pt x="81" y="8"/>
                    <a:pt x="79" y="7"/>
                  </a:cubicBezTo>
                  <a:cubicBezTo>
                    <a:pt x="79" y="9"/>
                    <a:pt x="79" y="10"/>
                    <a:pt x="79" y="12"/>
                  </a:cubicBezTo>
                  <a:close/>
                  <a:moveTo>
                    <a:pt x="99" y="16"/>
                  </a:moveTo>
                  <a:cubicBezTo>
                    <a:pt x="100" y="16"/>
                    <a:pt x="99" y="15"/>
                    <a:pt x="99" y="14"/>
                  </a:cubicBezTo>
                  <a:cubicBezTo>
                    <a:pt x="100" y="14"/>
                    <a:pt x="100" y="13"/>
                    <a:pt x="101" y="13"/>
                  </a:cubicBezTo>
                  <a:cubicBezTo>
                    <a:pt x="101" y="11"/>
                    <a:pt x="102" y="9"/>
                    <a:pt x="101" y="7"/>
                  </a:cubicBezTo>
                  <a:cubicBezTo>
                    <a:pt x="100" y="10"/>
                    <a:pt x="97" y="13"/>
                    <a:pt x="99" y="16"/>
                  </a:cubicBezTo>
                  <a:close/>
                  <a:moveTo>
                    <a:pt x="82" y="13"/>
                  </a:moveTo>
                  <a:cubicBezTo>
                    <a:pt x="84" y="13"/>
                    <a:pt x="84" y="11"/>
                    <a:pt x="82" y="11"/>
                  </a:cubicBezTo>
                  <a:cubicBezTo>
                    <a:pt x="82" y="11"/>
                    <a:pt x="82" y="12"/>
                    <a:pt x="82" y="13"/>
                  </a:cubicBezTo>
                  <a:close/>
                  <a:moveTo>
                    <a:pt x="85" y="13"/>
                  </a:moveTo>
                  <a:cubicBezTo>
                    <a:pt x="85" y="13"/>
                    <a:pt x="85" y="13"/>
                    <a:pt x="85" y="14"/>
                  </a:cubicBezTo>
                  <a:cubicBezTo>
                    <a:pt x="87" y="14"/>
                    <a:pt x="88" y="13"/>
                    <a:pt x="89" y="12"/>
                  </a:cubicBezTo>
                  <a:cubicBezTo>
                    <a:pt x="87" y="12"/>
                    <a:pt x="86" y="12"/>
                    <a:pt x="85" y="13"/>
                  </a:cubicBezTo>
                  <a:close/>
                  <a:moveTo>
                    <a:pt x="45" y="14"/>
                  </a:moveTo>
                  <a:cubicBezTo>
                    <a:pt x="47" y="14"/>
                    <a:pt x="46" y="13"/>
                    <a:pt x="47" y="13"/>
                  </a:cubicBezTo>
                  <a:cubicBezTo>
                    <a:pt x="46" y="13"/>
                    <a:pt x="45" y="13"/>
                    <a:pt x="45" y="14"/>
                  </a:cubicBezTo>
                  <a:close/>
                  <a:moveTo>
                    <a:pt x="72" y="14"/>
                  </a:moveTo>
                  <a:cubicBezTo>
                    <a:pt x="73" y="14"/>
                    <a:pt x="74" y="14"/>
                    <a:pt x="75" y="14"/>
                  </a:cubicBezTo>
                  <a:cubicBezTo>
                    <a:pt x="74" y="12"/>
                    <a:pt x="72" y="13"/>
                    <a:pt x="72" y="14"/>
                  </a:cubicBezTo>
                  <a:close/>
                  <a:moveTo>
                    <a:pt x="69" y="14"/>
                  </a:moveTo>
                  <a:cubicBezTo>
                    <a:pt x="70" y="14"/>
                    <a:pt x="70" y="14"/>
                    <a:pt x="70" y="13"/>
                  </a:cubicBezTo>
                  <a:cubicBezTo>
                    <a:pt x="70" y="13"/>
                    <a:pt x="69" y="13"/>
                    <a:pt x="69" y="13"/>
                  </a:cubicBezTo>
                  <a:cubicBezTo>
                    <a:pt x="69" y="14"/>
                    <a:pt x="69" y="14"/>
                    <a:pt x="69" y="14"/>
                  </a:cubicBezTo>
                  <a:close/>
                  <a:moveTo>
                    <a:pt x="67" y="14"/>
                  </a:moveTo>
                  <a:cubicBezTo>
                    <a:pt x="67" y="14"/>
                    <a:pt x="67" y="14"/>
                    <a:pt x="67" y="13"/>
                  </a:cubicBezTo>
                  <a:cubicBezTo>
                    <a:pt x="67" y="13"/>
                    <a:pt x="67" y="13"/>
                    <a:pt x="66" y="13"/>
                  </a:cubicBezTo>
                  <a:cubicBezTo>
                    <a:pt x="66" y="14"/>
                    <a:pt x="66" y="14"/>
                    <a:pt x="67" y="14"/>
                  </a:cubicBezTo>
                  <a:close/>
                  <a:moveTo>
                    <a:pt x="80" y="15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3"/>
                    <a:pt x="79" y="13"/>
                  </a:cubicBezTo>
                  <a:cubicBezTo>
                    <a:pt x="79" y="14"/>
                    <a:pt x="79" y="14"/>
                    <a:pt x="80" y="15"/>
                  </a:cubicBezTo>
                  <a:close/>
                  <a:moveTo>
                    <a:pt x="82" y="14"/>
                  </a:moveTo>
                  <a:cubicBezTo>
                    <a:pt x="83" y="14"/>
                    <a:pt x="83" y="14"/>
                    <a:pt x="84" y="14"/>
                  </a:cubicBezTo>
                  <a:cubicBezTo>
                    <a:pt x="84" y="13"/>
                    <a:pt x="82" y="13"/>
                    <a:pt x="82" y="14"/>
                  </a:cubicBezTo>
                  <a:close/>
                  <a:moveTo>
                    <a:pt x="58" y="15"/>
                  </a:moveTo>
                  <a:cubicBezTo>
                    <a:pt x="59" y="15"/>
                    <a:pt x="59" y="14"/>
                    <a:pt x="59" y="14"/>
                  </a:cubicBezTo>
                  <a:cubicBezTo>
                    <a:pt x="59" y="14"/>
                    <a:pt x="58" y="14"/>
                    <a:pt x="58" y="15"/>
                  </a:cubicBezTo>
                  <a:close/>
                  <a:moveTo>
                    <a:pt x="37" y="15"/>
                  </a:moveTo>
                  <a:cubicBezTo>
                    <a:pt x="37" y="15"/>
                    <a:pt x="38" y="15"/>
                    <a:pt x="38" y="15"/>
                  </a:cubicBezTo>
                  <a:cubicBezTo>
                    <a:pt x="38" y="15"/>
                    <a:pt x="38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lose/>
                  <a:moveTo>
                    <a:pt x="47" y="15"/>
                  </a:moveTo>
                  <a:cubicBezTo>
                    <a:pt x="48" y="15"/>
                    <a:pt x="48" y="15"/>
                    <a:pt x="49" y="15"/>
                  </a:cubicBezTo>
                  <a:cubicBezTo>
                    <a:pt x="48" y="15"/>
                    <a:pt x="48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lose/>
                  <a:moveTo>
                    <a:pt x="70" y="16"/>
                  </a:moveTo>
                  <a:cubicBezTo>
                    <a:pt x="71" y="16"/>
                    <a:pt x="71" y="16"/>
                    <a:pt x="72" y="15"/>
                  </a:cubicBezTo>
                  <a:cubicBezTo>
                    <a:pt x="71" y="15"/>
                    <a:pt x="70" y="15"/>
                    <a:pt x="70" y="16"/>
                  </a:cubicBezTo>
                  <a:close/>
                  <a:moveTo>
                    <a:pt x="73" y="16"/>
                  </a:moveTo>
                  <a:cubicBezTo>
                    <a:pt x="73" y="16"/>
                    <a:pt x="75" y="16"/>
                    <a:pt x="75" y="15"/>
                  </a:cubicBezTo>
                  <a:cubicBezTo>
                    <a:pt x="74" y="15"/>
                    <a:pt x="73" y="15"/>
                    <a:pt x="73" y="16"/>
                  </a:cubicBezTo>
                  <a:close/>
                  <a:moveTo>
                    <a:pt x="66" y="17"/>
                  </a:moveTo>
                  <a:cubicBezTo>
                    <a:pt x="67" y="17"/>
                    <a:pt x="67" y="16"/>
                    <a:pt x="67" y="15"/>
                  </a:cubicBezTo>
                  <a:cubicBezTo>
                    <a:pt x="67" y="15"/>
                    <a:pt x="67" y="15"/>
                    <a:pt x="66" y="15"/>
                  </a:cubicBezTo>
                  <a:cubicBezTo>
                    <a:pt x="66" y="16"/>
                    <a:pt x="66" y="16"/>
                    <a:pt x="66" y="17"/>
                  </a:cubicBezTo>
                  <a:close/>
                  <a:moveTo>
                    <a:pt x="50" y="18"/>
                  </a:moveTo>
                  <a:cubicBezTo>
                    <a:pt x="48" y="18"/>
                    <a:pt x="46" y="17"/>
                    <a:pt x="45" y="19"/>
                  </a:cubicBezTo>
                  <a:cubicBezTo>
                    <a:pt x="46" y="18"/>
                    <a:pt x="47" y="19"/>
                    <a:pt x="47" y="19"/>
                  </a:cubicBezTo>
                  <a:cubicBezTo>
                    <a:pt x="46" y="20"/>
                    <a:pt x="45" y="20"/>
                    <a:pt x="44" y="20"/>
                  </a:cubicBezTo>
                  <a:cubicBezTo>
                    <a:pt x="44" y="22"/>
                    <a:pt x="50" y="21"/>
                    <a:pt x="50" y="19"/>
                  </a:cubicBezTo>
                  <a:cubicBezTo>
                    <a:pt x="50" y="18"/>
                    <a:pt x="49" y="19"/>
                    <a:pt x="48" y="19"/>
                  </a:cubicBezTo>
                  <a:cubicBezTo>
                    <a:pt x="48" y="19"/>
                    <a:pt x="47" y="19"/>
                    <a:pt x="48" y="18"/>
                  </a:cubicBezTo>
                  <a:cubicBezTo>
                    <a:pt x="48" y="19"/>
                    <a:pt x="50" y="19"/>
                    <a:pt x="50" y="18"/>
                  </a:cubicBezTo>
                  <a:close/>
                  <a:moveTo>
                    <a:pt x="102" y="18"/>
                  </a:moveTo>
                  <a:cubicBezTo>
                    <a:pt x="102" y="19"/>
                    <a:pt x="104" y="18"/>
                    <a:pt x="105" y="19"/>
                  </a:cubicBezTo>
                  <a:cubicBezTo>
                    <a:pt x="105" y="18"/>
                    <a:pt x="102" y="18"/>
                    <a:pt x="102" y="18"/>
                  </a:cubicBezTo>
                  <a:close/>
                  <a:moveTo>
                    <a:pt x="61" y="21"/>
                  </a:moveTo>
                  <a:cubicBezTo>
                    <a:pt x="62" y="20"/>
                    <a:pt x="63" y="19"/>
                    <a:pt x="62" y="18"/>
                  </a:cubicBezTo>
                  <a:cubicBezTo>
                    <a:pt x="62" y="19"/>
                    <a:pt x="61" y="20"/>
                    <a:pt x="61" y="21"/>
                  </a:cubicBezTo>
                  <a:close/>
                  <a:moveTo>
                    <a:pt x="70" y="18"/>
                  </a:moveTo>
                  <a:cubicBezTo>
                    <a:pt x="70" y="19"/>
                    <a:pt x="70" y="20"/>
                    <a:pt x="70" y="20"/>
                  </a:cubicBezTo>
                  <a:cubicBezTo>
                    <a:pt x="71" y="19"/>
                    <a:pt x="72" y="19"/>
                    <a:pt x="72" y="18"/>
                  </a:cubicBezTo>
                  <a:cubicBezTo>
                    <a:pt x="71" y="18"/>
                    <a:pt x="71" y="19"/>
                    <a:pt x="70" y="18"/>
                  </a:cubicBezTo>
                  <a:close/>
                  <a:moveTo>
                    <a:pt x="85" y="19"/>
                  </a:moveTo>
                  <a:cubicBezTo>
                    <a:pt x="85" y="19"/>
                    <a:pt x="85" y="20"/>
                    <a:pt x="85" y="20"/>
                  </a:cubicBezTo>
                  <a:cubicBezTo>
                    <a:pt x="86" y="21"/>
                    <a:pt x="87" y="21"/>
                    <a:pt x="88" y="21"/>
                  </a:cubicBezTo>
                  <a:cubicBezTo>
                    <a:pt x="89" y="20"/>
                    <a:pt x="90" y="20"/>
                    <a:pt x="90" y="18"/>
                  </a:cubicBezTo>
                  <a:cubicBezTo>
                    <a:pt x="88" y="19"/>
                    <a:pt x="87" y="18"/>
                    <a:pt x="85" y="19"/>
                  </a:cubicBezTo>
                  <a:close/>
                  <a:moveTo>
                    <a:pt x="89" y="20"/>
                  </a:moveTo>
                  <a:cubicBezTo>
                    <a:pt x="91" y="21"/>
                    <a:pt x="92" y="19"/>
                    <a:pt x="93" y="18"/>
                  </a:cubicBezTo>
                  <a:cubicBezTo>
                    <a:pt x="91" y="18"/>
                    <a:pt x="90" y="19"/>
                    <a:pt x="89" y="20"/>
                  </a:cubicBezTo>
                  <a:close/>
                  <a:moveTo>
                    <a:pt x="67" y="20"/>
                  </a:moveTo>
                  <a:cubicBezTo>
                    <a:pt x="67" y="20"/>
                    <a:pt x="68" y="20"/>
                    <a:pt x="68" y="18"/>
                  </a:cubicBezTo>
                  <a:cubicBezTo>
                    <a:pt x="67" y="19"/>
                    <a:pt x="67" y="19"/>
                    <a:pt x="67" y="20"/>
                  </a:cubicBezTo>
                  <a:close/>
                  <a:moveTo>
                    <a:pt x="120" y="20"/>
                  </a:moveTo>
                  <a:cubicBezTo>
                    <a:pt x="122" y="20"/>
                    <a:pt x="124" y="20"/>
                    <a:pt x="125" y="20"/>
                  </a:cubicBezTo>
                  <a:cubicBezTo>
                    <a:pt x="124" y="18"/>
                    <a:pt x="122" y="19"/>
                    <a:pt x="120" y="18"/>
                  </a:cubicBezTo>
                  <a:cubicBezTo>
                    <a:pt x="120" y="19"/>
                    <a:pt x="121" y="19"/>
                    <a:pt x="120" y="20"/>
                  </a:cubicBezTo>
                  <a:close/>
                  <a:moveTo>
                    <a:pt x="72" y="21"/>
                  </a:moveTo>
                  <a:cubicBezTo>
                    <a:pt x="73" y="21"/>
                    <a:pt x="74" y="20"/>
                    <a:pt x="75" y="19"/>
                  </a:cubicBezTo>
                  <a:cubicBezTo>
                    <a:pt x="73" y="19"/>
                    <a:pt x="72" y="20"/>
                    <a:pt x="72" y="21"/>
                  </a:cubicBezTo>
                  <a:close/>
                  <a:moveTo>
                    <a:pt x="97" y="21"/>
                  </a:moveTo>
                  <a:cubicBezTo>
                    <a:pt x="98" y="22"/>
                    <a:pt x="99" y="21"/>
                    <a:pt x="100" y="21"/>
                  </a:cubicBezTo>
                  <a:cubicBezTo>
                    <a:pt x="100" y="21"/>
                    <a:pt x="100" y="20"/>
                    <a:pt x="100" y="19"/>
                  </a:cubicBezTo>
                  <a:cubicBezTo>
                    <a:pt x="98" y="18"/>
                    <a:pt x="97" y="19"/>
                    <a:pt x="97" y="21"/>
                  </a:cubicBezTo>
                  <a:close/>
                  <a:moveTo>
                    <a:pt x="94" y="21"/>
                  </a:moveTo>
                  <a:cubicBezTo>
                    <a:pt x="95" y="21"/>
                    <a:pt x="95" y="21"/>
                    <a:pt x="96" y="21"/>
                  </a:cubicBezTo>
                  <a:cubicBezTo>
                    <a:pt x="96" y="20"/>
                    <a:pt x="96" y="20"/>
                    <a:pt x="96" y="19"/>
                  </a:cubicBezTo>
                  <a:cubicBezTo>
                    <a:pt x="95" y="19"/>
                    <a:pt x="95" y="20"/>
                    <a:pt x="94" y="21"/>
                  </a:cubicBezTo>
                  <a:close/>
                  <a:moveTo>
                    <a:pt x="53" y="20"/>
                  </a:moveTo>
                  <a:cubicBezTo>
                    <a:pt x="54" y="21"/>
                    <a:pt x="54" y="20"/>
                    <a:pt x="55" y="20"/>
                  </a:cubicBezTo>
                  <a:cubicBezTo>
                    <a:pt x="55" y="20"/>
                    <a:pt x="55" y="20"/>
                    <a:pt x="55" y="19"/>
                  </a:cubicBezTo>
                  <a:cubicBezTo>
                    <a:pt x="54" y="19"/>
                    <a:pt x="53" y="20"/>
                    <a:pt x="53" y="20"/>
                  </a:cubicBezTo>
                  <a:close/>
                  <a:moveTo>
                    <a:pt x="76" y="20"/>
                  </a:moveTo>
                  <a:cubicBezTo>
                    <a:pt x="76" y="20"/>
                    <a:pt x="77" y="20"/>
                    <a:pt x="77" y="20"/>
                  </a:cubicBezTo>
                  <a:cubicBezTo>
                    <a:pt x="77" y="20"/>
                    <a:pt x="78" y="19"/>
                    <a:pt x="77" y="19"/>
                  </a:cubicBezTo>
                  <a:cubicBezTo>
                    <a:pt x="77" y="20"/>
                    <a:pt x="76" y="20"/>
                    <a:pt x="76" y="20"/>
                  </a:cubicBezTo>
                  <a:close/>
                  <a:moveTo>
                    <a:pt x="101" y="21"/>
                  </a:moveTo>
                  <a:cubicBezTo>
                    <a:pt x="102" y="21"/>
                    <a:pt x="102" y="20"/>
                    <a:pt x="103" y="20"/>
                  </a:cubicBezTo>
                  <a:cubicBezTo>
                    <a:pt x="104" y="21"/>
                    <a:pt x="103" y="22"/>
                    <a:pt x="104" y="22"/>
                  </a:cubicBezTo>
                  <a:cubicBezTo>
                    <a:pt x="104" y="21"/>
                    <a:pt x="104" y="22"/>
                    <a:pt x="105" y="22"/>
                  </a:cubicBezTo>
                  <a:cubicBezTo>
                    <a:pt x="104" y="21"/>
                    <a:pt x="104" y="21"/>
                    <a:pt x="104" y="20"/>
                  </a:cubicBezTo>
                  <a:cubicBezTo>
                    <a:pt x="103" y="20"/>
                    <a:pt x="102" y="19"/>
                    <a:pt x="101" y="19"/>
                  </a:cubicBezTo>
                  <a:cubicBezTo>
                    <a:pt x="101" y="20"/>
                    <a:pt x="101" y="20"/>
                    <a:pt x="101" y="21"/>
                  </a:cubicBezTo>
                  <a:close/>
                  <a:moveTo>
                    <a:pt x="92" y="21"/>
                  </a:moveTo>
                  <a:cubicBezTo>
                    <a:pt x="93" y="21"/>
                    <a:pt x="93" y="21"/>
                    <a:pt x="93" y="20"/>
                  </a:cubicBezTo>
                  <a:cubicBezTo>
                    <a:pt x="92" y="20"/>
                    <a:pt x="92" y="21"/>
                    <a:pt x="92" y="21"/>
                  </a:cubicBezTo>
                  <a:close/>
                  <a:moveTo>
                    <a:pt x="111" y="22"/>
                  </a:moveTo>
                  <a:cubicBezTo>
                    <a:pt x="112" y="22"/>
                    <a:pt x="114" y="21"/>
                    <a:pt x="115" y="23"/>
                  </a:cubicBezTo>
                  <a:cubicBezTo>
                    <a:pt x="115" y="23"/>
                    <a:pt x="114" y="23"/>
                    <a:pt x="114" y="24"/>
                  </a:cubicBezTo>
                  <a:cubicBezTo>
                    <a:pt x="116" y="24"/>
                    <a:pt x="116" y="24"/>
                    <a:pt x="118" y="24"/>
                  </a:cubicBezTo>
                  <a:cubicBezTo>
                    <a:pt x="116" y="22"/>
                    <a:pt x="112" y="19"/>
                    <a:pt x="111" y="22"/>
                  </a:cubicBezTo>
                  <a:close/>
                  <a:moveTo>
                    <a:pt x="119" y="23"/>
                  </a:moveTo>
                  <a:cubicBezTo>
                    <a:pt x="120" y="21"/>
                    <a:pt x="117" y="21"/>
                    <a:pt x="117" y="22"/>
                  </a:cubicBezTo>
                  <a:cubicBezTo>
                    <a:pt x="118" y="22"/>
                    <a:pt x="118" y="23"/>
                    <a:pt x="119" y="23"/>
                  </a:cubicBezTo>
                  <a:close/>
                  <a:moveTo>
                    <a:pt x="62" y="23"/>
                  </a:moveTo>
                  <a:cubicBezTo>
                    <a:pt x="63" y="23"/>
                    <a:pt x="63" y="22"/>
                    <a:pt x="64" y="22"/>
                  </a:cubicBezTo>
                  <a:cubicBezTo>
                    <a:pt x="63" y="22"/>
                    <a:pt x="63" y="22"/>
                    <a:pt x="62" y="23"/>
                  </a:cubicBezTo>
                  <a:close/>
                  <a:moveTo>
                    <a:pt x="70" y="23"/>
                  </a:moveTo>
                  <a:cubicBezTo>
                    <a:pt x="71" y="23"/>
                    <a:pt x="72" y="23"/>
                    <a:pt x="72" y="23"/>
                  </a:cubicBezTo>
                  <a:cubicBezTo>
                    <a:pt x="72" y="22"/>
                    <a:pt x="72" y="22"/>
                    <a:pt x="71" y="22"/>
                  </a:cubicBezTo>
                  <a:cubicBezTo>
                    <a:pt x="71" y="22"/>
                    <a:pt x="71" y="22"/>
                    <a:pt x="70" y="23"/>
                  </a:cubicBezTo>
                  <a:close/>
                  <a:moveTo>
                    <a:pt x="79" y="23"/>
                  </a:moveTo>
                  <a:cubicBezTo>
                    <a:pt x="80" y="23"/>
                    <a:pt x="81" y="22"/>
                    <a:pt x="81" y="22"/>
                  </a:cubicBezTo>
                  <a:cubicBezTo>
                    <a:pt x="80" y="22"/>
                    <a:pt x="79" y="22"/>
                    <a:pt x="79" y="23"/>
                  </a:cubicBezTo>
                  <a:close/>
                  <a:moveTo>
                    <a:pt x="84" y="23"/>
                  </a:moveTo>
                  <a:cubicBezTo>
                    <a:pt x="85" y="24"/>
                    <a:pt x="86" y="23"/>
                    <a:pt x="87" y="22"/>
                  </a:cubicBez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5" y="22"/>
                    <a:pt x="84" y="23"/>
                  </a:cubicBezTo>
                  <a:close/>
                  <a:moveTo>
                    <a:pt x="61" y="23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61" y="22"/>
                    <a:pt x="60" y="22"/>
                    <a:pt x="60" y="22"/>
                  </a:cubicBezTo>
                  <a:cubicBezTo>
                    <a:pt x="60" y="22"/>
                    <a:pt x="60" y="23"/>
                    <a:pt x="61" y="23"/>
                  </a:cubicBezTo>
                  <a:close/>
                  <a:moveTo>
                    <a:pt x="67" y="23"/>
                  </a:moveTo>
                  <a:cubicBezTo>
                    <a:pt x="68" y="23"/>
                    <a:pt x="69" y="23"/>
                    <a:pt x="69" y="23"/>
                  </a:cubicBezTo>
                  <a:cubicBezTo>
                    <a:pt x="69" y="23"/>
                    <a:pt x="69" y="22"/>
                    <a:pt x="69" y="22"/>
                  </a:cubicBezTo>
                  <a:cubicBezTo>
                    <a:pt x="68" y="22"/>
                    <a:pt x="67" y="22"/>
                    <a:pt x="67" y="23"/>
                  </a:cubicBezTo>
                  <a:close/>
                  <a:moveTo>
                    <a:pt x="74" y="23"/>
                  </a:moveTo>
                  <a:cubicBezTo>
                    <a:pt x="75" y="23"/>
                    <a:pt x="76" y="23"/>
                    <a:pt x="76" y="22"/>
                  </a:cubicBezTo>
                  <a:cubicBezTo>
                    <a:pt x="75" y="22"/>
                    <a:pt x="74" y="22"/>
                    <a:pt x="74" y="23"/>
                  </a:cubicBezTo>
                  <a:close/>
                  <a:moveTo>
                    <a:pt x="49" y="23"/>
                  </a:moveTo>
                  <a:cubicBezTo>
                    <a:pt x="49" y="23"/>
                    <a:pt x="50" y="23"/>
                    <a:pt x="50" y="23"/>
                  </a:cubicBezTo>
                  <a:cubicBezTo>
                    <a:pt x="50" y="23"/>
                    <a:pt x="50" y="22"/>
                    <a:pt x="50" y="22"/>
                  </a:cubicBezTo>
                  <a:cubicBezTo>
                    <a:pt x="50" y="23"/>
                    <a:pt x="49" y="23"/>
                    <a:pt x="49" y="23"/>
                  </a:cubicBezTo>
                  <a:close/>
                  <a:moveTo>
                    <a:pt x="53" y="23"/>
                  </a:move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2"/>
                    <a:pt x="54" y="22"/>
                  </a:cubicBezTo>
                  <a:cubicBezTo>
                    <a:pt x="54" y="22"/>
                    <a:pt x="53" y="22"/>
                    <a:pt x="53" y="23"/>
                  </a:cubicBezTo>
                  <a:close/>
                  <a:moveTo>
                    <a:pt x="90" y="23"/>
                  </a:moveTo>
                  <a:cubicBezTo>
                    <a:pt x="90" y="24"/>
                    <a:pt x="91" y="23"/>
                    <a:pt x="92" y="22"/>
                  </a:cubicBezTo>
                  <a:cubicBezTo>
                    <a:pt x="90" y="22"/>
                    <a:pt x="90" y="22"/>
                    <a:pt x="90" y="23"/>
                  </a:cubicBezTo>
                  <a:close/>
                  <a:moveTo>
                    <a:pt x="95" y="22"/>
                  </a:moveTo>
                  <a:cubicBezTo>
                    <a:pt x="95" y="22"/>
                    <a:pt x="94" y="22"/>
                    <a:pt x="93" y="22"/>
                  </a:cubicBezTo>
                  <a:cubicBezTo>
                    <a:pt x="92" y="23"/>
                    <a:pt x="96" y="23"/>
                    <a:pt x="95" y="22"/>
                  </a:cubicBezTo>
                  <a:close/>
                  <a:moveTo>
                    <a:pt x="40" y="23"/>
                  </a:moveTo>
                  <a:cubicBezTo>
                    <a:pt x="40" y="23"/>
                    <a:pt x="40" y="23"/>
                    <a:pt x="40" y="22"/>
                  </a:cubicBezTo>
                  <a:cubicBezTo>
                    <a:pt x="40" y="22"/>
                    <a:pt x="39" y="23"/>
                    <a:pt x="40" y="23"/>
                  </a:cubicBezTo>
                  <a:close/>
                  <a:moveTo>
                    <a:pt x="98" y="23"/>
                  </a:moveTo>
                  <a:cubicBezTo>
                    <a:pt x="97" y="23"/>
                    <a:pt x="98" y="22"/>
                    <a:pt x="97" y="22"/>
                  </a:cubicBezTo>
                  <a:cubicBezTo>
                    <a:pt x="97" y="23"/>
                    <a:pt x="98" y="23"/>
                    <a:pt x="98" y="23"/>
                  </a:cubicBezTo>
                  <a:close/>
                  <a:moveTo>
                    <a:pt x="102" y="23"/>
                  </a:moveTo>
                  <a:cubicBezTo>
                    <a:pt x="102" y="24"/>
                    <a:pt x="104" y="23"/>
                    <a:pt x="105" y="23"/>
                  </a:cubicBezTo>
                  <a:cubicBezTo>
                    <a:pt x="103" y="23"/>
                    <a:pt x="103" y="23"/>
                    <a:pt x="102" y="23"/>
                  </a:cubicBezTo>
                  <a:close/>
                  <a:moveTo>
                    <a:pt x="51" y="25"/>
                  </a:moveTo>
                  <a:cubicBezTo>
                    <a:pt x="52" y="25"/>
                    <a:pt x="53" y="25"/>
                    <a:pt x="52" y="24"/>
                  </a:cubicBezTo>
                  <a:cubicBezTo>
                    <a:pt x="52" y="24"/>
                    <a:pt x="51" y="24"/>
                    <a:pt x="51" y="25"/>
                  </a:cubicBezTo>
                  <a:close/>
                  <a:moveTo>
                    <a:pt x="40" y="26"/>
                  </a:moveTo>
                  <a:cubicBezTo>
                    <a:pt x="42" y="26"/>
                    <a:pt x="43" y="25"/>
                    <a:pt x="43" y="24"/>
                  </a:cubicBezTo>
                  <a:cubicBezTo>
                    <a:pt x="42" y="24"/>
                    <a:pt x="40" y="24"/>
                    <a:pt x="40" y="26"/>
                  </a:cubicBezTo>
                  <a:close/>
                  <a:moveTo>
                    <a:pt x="78" y="29"/>
                  </a:moveTo>
                  <a:cubicBezTo>
                    <a:pt x="80" y="28"/>
                    <a:pt x="81" y="27"/>
                    <a:pt x="82" y="27"/>
                  </a:cubicBezTo>
                  <a:cubicBezTo>
                    <a:pt x="82" y="25"/>
                    <a:pt x="82" y="25"/>
                    <a:pt x="82" y="24"/>
                  </a:cubicBezTo>
                  <a:cubicBezTo>
                    <a:pt x="79" y="24"/>
                    <a:pt x="78" y="27"/>
                    <a:pt x="78" y="29"/>
                  </a:cubicBezTo>
                  <a:close/>
                  <a:moveTo>
                    <a:pt x="89" y="27"/>
                  </a:moveTo>
                  <a:cubicBezTo>
                    <a:pt x="92" y="27"/>
                    <a:pt x="94" y="27"/>
                    <a:pt x="95" y="24"/>
                  </a:cubicBezTo>
                  <a:cubicBezTo>
                    <a:pt x="93" y="24"/>
                    <a:pt x="89" y="24"/>
                    <a:pt x="89" y="27"/>
                  </a:cubicBezTo>
                  <a:close/>
                  <a:moveTo>
                    <a:pt x="71" y="26"/>
                  </a:moveTo>
                  <a:cubicBezTo>
                    <a:pt x="72" y="26"/>
                    <a:pt x="74" y="26"/>
                    <a:pt x="74" y="24"/>
                  </a:cubicBezTo>
                  <a:cubicBezTo>
                    <a:pt x="72" y="24"/>
                    <a:pt x="71" y="25"/>
                    <a:pt x="71" y="26"/>
                  </a:cubicBezTo>
                  <a:close/>
                  <a:moveTo>
                    <a:pt x="34" y="26"/>
                  </a:moveTo>
                  <a:cubicBezTo>
                    <a:pt x="34" y="26"/>
                    <a:pt x="35" y="26"/>
                    <a:pt x="35" y="26"/>
                  </a:cubicBezTo>
                  <a:cubicBezTo>
                    <a:pt x="35" y="26"/>
                    <a:pt x="35" y="25"/>
                    <a:pt x="34" y="25"/>
                  </a:cubicBezTo>
                  <a:cubicBezTo>
                    <a:pt x="34" y="25"/>
                    <a:pt x="33" y="26"/>
                    <a:pt x="34" y="26"/>
                  </a:cubicBezTo>
                  <a:close/>
                  <a:moveTo>
                    <a:pt x="63" y="28"/>
                  </a:moveTo>
                  <a:cubicBezTo>
                    <a:pt x="64" y="28"/>
                    <a:pt x="64" y="28"/>
                    <a:pt x="65" y="28"/>
                  </a:cubicBezTo>
                  <a:cubicBezTo>
                    <a:pt x="65" y="26"/>
                    <a:pt x="66" y="26"/>
                    <a:pt x="65" y="25"/>
                  </a:cubicBezTo>
                  <a:cubicBezTo>
                    <a:pt x="63" y="25"/>
                    <a:pt x="63" y="26"/>
                    <a:pt x="63" y="28"/>
                  </a:cubicBezTo>
                  <a:close/>
                  <a:moveTo>
                    <a:pt x="96" y="27"/>
                  </a:moveTo>
                  <a:cubicBezTo>
                    <a:pt x="98" y="27"/>
                    <a:pt x="98" y="26"/>
                    <a:pt x="99" y="25"/>
                  </a:cubicBezTo>
                  <a:cubicBezTo>
                    <a:pt x="97" y="24"/>
                    <a:pt x="96" y="26"/>
                    <a:pt x="96" y="27"/>
                  </a:cubicBezTo>
                  <a:close/>
                  <a:moveTo>
                    <a:pt x="68" y="26"/>
                  </a:moveTo>
                  <a:cubicBezTo>
                    <a:pt x="69" y="26"/>
                    <a:pt x="69" y="25"/>
                    <a:pt x="69" y="25"/>
                  </a:cubicBezTo>
                  <a:cubicBezTo>
                    <a:pt x="68" y="25"/>
                    <a:pt x="68" y="25"/>
                    <a:pt x="68" y="26"/>
                  </a:cubicBezTo>
                  <a:close/>
                  <a:moveTo>
                    <a:pt x="86" y="27"/>
                  </a:moveTo>
                  <a:cubicBezTo>
                    <a:pt x="87" y="27"/>
                    <a:pt x="87" y="27"/>
                    <a:pt x="88" y="27"/>
                  </a:cubicBezTo>
                  <a:cubicBezTo>
                    <a:pt x="88" y="26"/>
                    <a:pt x="89" y="26"/>
                    <a:pt x="89" y="25"/>
                  </a:cubicBezTo>
                  <a:cubicBezTo>
                    <a:pt x="88" y="25"/>
                    <a:pt x="87" y="26"/>
                    <a:pt x="86" y="27"/>
                  </a:cubicBezTo>
                  <a:close/>
                  <a:moveTo>
                    <a:pt x="100" y="26"/>
                  </a:moveTo>
                  <a:cubicBezTo>
                    <a:pt x="101" y="26"/>
                    <a:pt x="101" y="25"/>
                    <a:pt x="101" y="25"/>
                  </a:cubicBezTo>
                  <a:cubicBezTo>
                    <a:pt x="100" y="25"/>
                    <a:pt x="100" y="25"/>
                    <a:pt x="100" y="26"/>
                  </a:cubicBezTo>
                  <a:close/>
                  <a:moveTo>
                    <a:pt x="103" y="27"/>
                  </a:moveTo>
                  <a:cubicBezTo>
                    <a:pt x="104" y="27"/>
                    <a:pt x="106" y="26"/>
                    <a:pt x="105" y="25"/>
                  </a:cubicBezTo>
                  <a:cubicBezTo>
                    <a:pt x="104" y="25"/>
                    <a:pt x="104" y="26"/>
                    <a:pt x="103" y="27"/>
                  </a:cubicBezTo>
                  <a:close/>
                  <a:moveTo>
                    <a:pt x="105" y="27"/>
                  </a:moveTo>
                  <a:cubicBezTo>
                    <a:pt x="108" y="27"/>
                    <a:pt x="111" y="29"/>
                    <a:pt x="112" y="27"/>
                  </a:cubicBezTo>
                  <a:cubicBezTo>
                    <a:pt x="111" y="26"/>
                    <a:pt x="110" y="25"/>
                    <a:pt x="109" y="25"/>
                  </a:cubicBezTo>
                  <a:cubicBezTo>
                    <a:pt x="107" y="25"/>
                    <a:pt x="106" y="26"/>
                    <a:pt x="105" y="27"/>
                  </a:cubicBezTo>
                  <a:close/>
                  <a:moveTo>
                    <a:pt x="75" y="27"/>
                  </a:moveTo>
                  <a:cubicBezTo>
                    <a:pt x="76" y="27"/>
                    <a:pt x="77" y="26"/>
                    <a:pt x="77" y="25"/>
                  </a:cubicBezTo>
                  <a:cubicBezTo>
                    <a:pt x="76" y="26"/>
                    <a:pt x="75" y="26"/>
                    <a:pt x="75" y="27"/>
                  </a:cubicBezTo>
                  <a:close/>
                  <a:moveTo>
                    <a:pt x="118" y="27"/>
                  </a:moveTo>
                  <a:cubicBezTo>
                    <a:pt x="118" y="26"/>
                    <a:pt x="118" y="27"/>
                    <a:pt x="119" y="27"/>
                  </a:cubicBezTo>
                  <a:cubicBezTo>
                    <a:pt x="120" y="26"/>
                    <a:pt x="119" y="26"/>
                    <a:pt x="119" y="25"/>
                  </a:cubicBezTo>
                  <a:cubicBezTo>
                    <a:pt x="118" y="25"/>
                    <a:pt x="118" y="26"/>
                    <a:pt x="118" y="27"/>
                  </a:cubicBezTo>
                  <a:close/>
                  <a:moveTo>
                    <a:pt x="115" y="27"/>
                  </a:moveTo>
                  <a:cubicBezTo>
                    <a:pt x="116" y="27"/>
                    <a:pt x="117" y="26"/>
                    <a:pt x="116" y="26"/>
                  </a:cubicBezTo>
                  <a:cubicBezTo>
                    <a:pt x="116" y="26"/>
                    <a:pt x="115" y="26"/>
                    <a:pt x="115" y="27"/>
                  </a:cubicBezTo>
                  <a:close/>
                  <a:moveTo>
                    <a:pt x="55" y="28"/>
                  </a:moveTo>
                  <a:cubicBezTo>
                    <a:pt x="56" y="27"/>
                    <a:pt x="56" y="27"/>
                    <a:pt x="57" y="26"/>
                  </a:cubicBezTo>
                  <a:cubicBezTo>
                    <a:pt x="56" y="26"/>
                    <a:pt x="55" y="27"/>
                    <a:pt x="55" y="28"/>
                  </a:cubicBezTo>
                  <a:close/>
                  <a:moveTo>
                    <a:pt x="122" y="28"/>
                  </a:moveTo>
                  <a:cubicBezTo>
                    <a:pt x="123" y="28"/>
                    <a:pt x="125" y="28"/>
                    <a:pt x="126" y="29"/>
                  </a:cubicBezTo>
                  <a:cubicBezTo>
                    <a:pt x="125" y="29"/>
                    <a:pt x="124" y="30"/>
                    <a:pt x="123" y="30"/>
                  </a:cubicBezTo>
                  <a:cubicBezTo>
                    <a:pt x="122" y="31"/>
                    <a:pt x="124" y="31"/>
                    <a:pt x="124" y="32"/>
                  </a:cubicBezTo>
                  <a:cubicBezTo>
                    <a:pt x="124" y="32"/>
                    <a:pt x="124" y="32"/>
                    <a:pt x="124" y="33"/>
                  </a:cubicBezTo>
                  <a:cubicBezTo>
                    <a:pt x="128" y="37"/>
                    <a:pt x="133" y="41"/>
                    <a:pt x="141" y="41"/>
                  </a:cubicBezTo>
                  <a:cubicBezTo>
                    <a:pt x="136" y="35"/>
                    <a:pt x="130" y="30"/>
                    <a:pt x="122" y="26"/>
                  </a:cubicBezTo>
                  <a:cubicBezTo>
                    <a:pt x="122" y="26"/>
                    <a:pt x="122" y="27"/>
                    <a:pt x="122" y="28"/>
                  </a:cubicBezTo>
                  <a:close/>
                  <a:moveTo>
                    <a:pt x="38" y="28"/>
                  </a:moveTo>
                  <a:cubicBezTo>
                    <a:pt x="39" y="28"/>
                    <a:pt x="40" y="27"/>
                    <a:pt x="40" y="26"/>
                  </a:cubicBezTo>
                  <a:cubicBezTo>
                    <a:pt x="39" y="26"/>
                    <a:pt x="38" y="27"/>
                    <a:pt x="38" y="28"/>
                  </a:cubicBezTo>
                  <a:close/>
                  <a:moveTo>
                    <a:pt x="31" y="30"/>
                  </a:moveTo>
                  <a:cubicBezTo>
                    <a:pt x="32" y="30"/>
                    <a:pt x="34" y="29"/>
                    <a:pt x="34" y="27"/>
                  </a:cubicBezTo>
                  <a:cubicBezTo>
                    <a:pt x="32" y="27"/>
                    <a:pt x="32" y="29"/>
                    <a:pt x="31" y="30"/>
                  </a:cubicBezTo>
                  <a:close/>
                  <a:moveTo>
                    <a:pt x="46" y="29"/>
                  </a:moveTo>
                  <a:cubicBezTo>
                    <a:pt x="47" y="28"/>
                    <a:pt x="47" y="28"/>
                    <a:pt x="48" y="27"/>
                  </a:cubicBezTo>
                  <a:cubicBezTo>
                    <a:pt x="47" y="27"/>
                    <a:pt x="45" y="29"/>
                    <a:pt x="46" y="29"/>
                  </a:cubicBezTo>
                  <a:close/>
                  <a:moveTo>
                    <a:pt x="48" y="29"/>
                  </a:moveTo>
                  <a:cubicBezTo>
                    <a:pt x="49" y="29"/>
                    <a:pt x="50" y="28"/>
                    <a:pt x="50" y="28"/>
                  </a:cubicBezTo>
                  <a:cubicBezTo>
                    <a:pt x="49" y="27"/>
                    <a:pt x="48" y="28"/>
                    <a:pt x="48" y="29"/>
                  </a:cubicBezTo>
                  <a:close/>
                  <a:moveTo>
                    <a:pt x="29" y="29"/>
                  </a:moveTo>
                  <a:cubicBezTo>
                    <a:pt x="30" y="29"/>
                    <a:pt x="30" y="29"/>
                    <a:pt x="31" y="28"/>
                  </a:cubicBezTo>
                  <a:cubicBezTo>
                    <a:pt x="30" y="28"/>
                    <a:pt x="29" y="28"/>
                    <a:pt x="29" y="29"/>
                  </a:cubicBezTo>
                  <a:close/>
                  <a:moveTo>
                    <a:pt x="39" y="30"/>
                  </a:moveTo>
                  <a:cubicBezTo>
                    <a:pt x="40" y="30"/>
                    <a:pt x="41" y="29"/>
                    <a:pt x="41" y="28"/>
                  </a:cubicBezTo>
                  <a:cubicBezTo>
                    <a:pt x="40" y="28"/>
                    <a:pt x="39" y="29"/>
                    <a:pt x="39" y="30"/>
                  </a:cubicBezTo>
                  <a:close/>
                  <a:moveTo>
                    <a:pt x="87" y="33"/>
                  </a:moveTo>
                  <a:cubicBezTo>
                    <a:pt x="90" y="32"/>
                    <a:pt x="92" y="29"/>
                    <a:pt x="92" y="28"/>
                  </a:cubicBezTo>
                  <a:cubicBezTo>
                    <a:pt x="91" y="30"/>
                    <a:pt x="88" y="30"/>
                    <a:pt x="87" y="33"/>
                  </a:cubicBezTo>
                  <a:close/>
                  <a:moveTo>
                    <a:pt x="95" y="29"/>
                  </a:moveTo>
                  <a:cubicBezTo>
                    <a:pt x="95" y="28"/>
                    <a:pt x="96" y="29"/>
                    <a:pt x="96" y="28"/>
                  </a:cubicBezTo>
                  <a:cubicBezTo>
                    <a:pt x="95" y="28"/>
                    <a:pt x="94" y="29"/>
                    <a:pt x="95" y="29"/>
                  </a:cubicBezTo>
                  <a:close/>
                  <a:moveTo>
                    <a:pt x="78" y="33"/>
                  </a:moveTo>
                  <a:cubicBezTo>
                    <a:pt x="80" y="32"/>
                    <a:pt x="82" y="31"/>
                    <a:pt x="82" y="28"/>
                  </a:cubicBezTo>
                  <a:cubicBezTo>
                    <a:pt x="81" y="30"/>
                    <a:pt x="78" y="32"/>
                    <a:pt x="78" y="33"/>
                  </a:cubicBezTo>
                  <a:close/>
                  <a:moveTo>
                    <a:pt x="84" y="29"/>
                  </a:moveTo>
                  <a:cubicBezTo>
                    <a:pt x="84" y="29"/>
                    <a:pt x="85" y="29"/>
                    <a:pt x="85" y="30"/>
                  </a:cubicBezTo>
                  <a:cubicBezTo>
                    <a:pt x="86" y="30"/>
                    <a:pt x="85" y="29"/>
                    <a:pt x="86" y="29"/>
                  </a:cubicBezTo>
                  <a:cubicBezTo>
                    <a:pt x="86" y="29"/>
                    <a:pt x="86" y="29"/>
                    <a:pt x="86" y="28"/>
                  </a:cubicBezTo>
                  <a:cubicBezTo>
                    <a:pt x="85" y="28"/>
                    <a:pt x="85" y="28"/>
                    <a:pt x="84" y="29"/>
                  </a:cubicBezTo>
                  <a:close/>
                  <a:moveTo>
                    <a:pt x="85" y="33"/>
                  </a:moveTo>
                  <a:cubicBezTo>
                    <a:pt x="87" y="32"/>
                    <a:pt x="88" y="30"/>
                    <a:pt x="90" y="29"/>
                  </a:cubicBezTo>
                  <a:cubicBezTo>
                    <a:pt x="87" y="27"/>
                    <a:pt x="85" y="31"/>
                    <a:pt x="85" y="33"/>
                  </a:cubicBezTo>
                  <a:close/>
                  <a:moveTo>
                    <a:pt x="102" y="33"/>
                  </a:moveTo>
                  <a:cubicBezTo>
                    <a:pt x="103" y="32"/>
                    <a:pt x="104" y="31"/>
                    <a:pt x="105" y="32"/>
                  </a:cubicBezTo>
                  <a:cubicBezTo>
                    <a:pt x="106" y="30"/>
                    <a:pt x="109" y="30"/>
                    <a:pt x="110" y="29"/>
                  </a:cubicBezTo>
                  <a:cubicBezTo>
                    <a:pt x="106" y="28"/>
                    <a:pt x="100" y="29"/>
                    <a:pt x="102" y="33"/>
                  </a:cubicBezTo>
                  <a:close/>
                  <a:moveTo>
                    <a:pt x="98" y="32"/>
                  </a:moveTo>
                  <a:cubicBezTo>
                    <a:pt x="100" y="32"/>
                    <a:pt x="101" y="30"/>
                    <a:pt x="102" y="29"/>
                  </a:cubicBezTo>
                  <a:cubicBezTo>
                    <a:pt x="100" y="29"/>
                    <a:pt x="99" y="30"/>
                    <a:pt x="98" y="32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2"/>
                  </a:cubicBezTo>
                  <a:cubicBezTo>
                    <a:pt x="67" y="31"/>
                    <a:pt x="64" y="27"/>
                    <a:pt x="63" y="31"/>
                  </a:cubicBezTo>
                  <a:close/>
                  <a:moveTo>
                    <a:pt x="73" y="29"/>
                  </a:moveTo>
                  <a:cubicBezTo>
                    <a:pt x="73" y="30"/>
                    <a:pt x="72" y="30"/>
                    <a:pt x="72" y="31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4" y="29"/>
                    <a:pt x="74" y="29"/>
                    <a:pt x="73" y="29"/>
                  </a:cubicBezTo>
                  <a:close/>
                  <a:moveTo>
                    <a:pt x="73" y="32"/>
                  </a:moveTo>
                  <a:cubicBezTo>
                    <a:pt x="74" y="31"/>
                    <a:pt x="76" y="31"/>
                    <a:pt x="77" y="29"/>
                  </a:cubicBezTo>
                  <a:cubicBezTo>
                    <a:pt x="75" y="29"/>
                    <a:pt x="74" y="31"/>
                    <a:pt x="73" y="32"/>
                  </a:cubicBezTo>
                  <a:close/>
                  <a:moveTo>
                    <a:pt x="118" y="30"/>
                  </a:moveTo>
                  <a:cubicBezTo>
                    <a:pt x="118" y="30"/>
                    <a:pt x="119" y="30"/>
                    <a:pt x="119" y="30"/>
                  </a:cubicBezTo>
                  <a:cubicBezTo>
                    <a:pt x="119" y="30"/>
                    <a:pt x="120" y="30"/>
                    <a:pt x="120" y="29"/>
                  </a:cubicBezTo>
                  <a:cubicBezTo>
                    <a:pt x="120" y="29"/>
                    <a:pt x="118" y="29"/>
                    <a:pt x="118" y="30"/>
                  </a:cubicBezTo>
                  <a:close/>
                  <a:moveTo>
                    <a:pt x="78" y="31"/>
                  </a:moveTo>
                  <a:cubicBezTo>
                    <a:pt x="79" y="31"/>
                    <a:pt x="79" y="30"/>
                    <a:pt x="80" y="29"/>
                  </a:cubicBezTo>
                  <a:cubicBezTo>
                    <a:pt x="79" y="29"/>
                    <a:pt x="78" y="30"/>
                    <a:pt x="78" y="31"/>
                  </a:cubicBezTo>
                  <a:close/>
                  <a:moveTo>
                    <a:pt x="106" y="34"/>
                  </a:moveTo>
                  <a:cubicBezTo>
                    <a:pt x="110" y="34"/>
                    <a:pt x="111" y="31"/>
                    <a:pt x="113" y="29"/>
                  </a:cubicBezTo>
                  <a:cubicBezTo>
                    <a:pt x="110" y="30"/>
                    <a:pt x="108" y="32"/>
                    <a:pt x="106" y="34"/>
                  </a:cubicBezTo>
                  <a:close/>
                  <a:moveTo>
                    <a:pt x="16" y="33"/>
                  </a:moveTo>
                  <a:cubicBezTo>
                    <a:pt x="18" y="32"/>
                    <a:pt x="21" y="32"/>
                    <a:pt x="22" y="30"/>
                  </a:cubicBezTo>
                  <a:cubicBezTo>
                    <a:pt x="20" y="29"/>
                    <a:pt x="17" y="31"/>
                    <a:pt x="16" y="33"/>
                  </a:cubicBezTo>
                  <a:close/>
                  <a:moveTo>
                    <a:pt x="53" y="33"/>
                  </a:moveTo>
                  <a:cubicBezTo>
                    <a:pt x="54" y="32"/>
                    <a:pt x="54" y="31"/>
                    <a:pt x="55" y="30"/>
                  </a:cubicBezTo>
                  <a:cubicBezTo>
                    <a:pt x="53" y="30"/>
                    <a:pt x="53" y="31"/>
                    <a:pt x="53" y="33"/>
                  </a:cubicBezTo>
                  <a:close/>
                  <a:moveTo>
                    <a:pt x="66" y="32"/>
                  </a:moveTo>
                  <a:cubicBezTo>
                    <a:pt x="67" y="31"/>
                    <a:pt x="69" y="31"/>
                    <a:pt x="69" y="30"/>
                  </a:cubicBezTo>
                  <a:cubicBezTo>
                    <a:pt x="67" y="30"/>
                    <a:pt x="67" y="31"/>
                    <a:pt x="66" y="32"/>
                  </a:cubicBezTo>
                  <a:close/>
                  <a:moveTo>
                    <a:pt x="90" y="33"/>
                  </a:moveTo>
                  <a:cubicBezTo>
                    <a:pt x="92" y="33"/>
                    <a:pt x="93" y="31"/>
                    <a:pt x="93" y="30"/>
                  </a:cubicBezTo>
                  <a:cubicBezTo>
                    <a:pt x="92" y="31"/>
                    <a:pt x="91" y="31"/>
                    <a:pt x="90" y="33"/>
                  </a:cubicBezTo>
                  <a:close/>
                  <a:moveTo>
                    <a:pt x="111" y="33"/>
                  </a:moveTo>
                  <a:cubicBezTo>
                    <a:pt x="112" y="32"/>
                    <a:pt x="114" y="31"/>
                    <a:pt x="115" y="30"/>
                  </a:cubicBezTo>
                  <a:cubicBezTo>
                    <a:pt x="113" y="30"/>
                    <a:pt x="112" y="32"/>
                    <a:pt x="111" y="33"/>
                  </a:cubicBezTo>
                  <a:close/>
                  <a:moveTo>
                    <a:pt x="46" y="30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47" y="31"/>
                    <a:pt x="48" y="30"/>
                  </a:cubicBezTo>
                  <a:cubicBezTo>
                    <a:pt x="47" y="30"/>
                    <a:pt x="47" y="30"/>
                    <a:pt x="46" y="30"/>
                  </a:cubicBezTo>
                  <a:close/>
                  <a:moveTo>
                    <a:pt x="27" y="31"/>
                  </a:moveTo>
                  <a:cubicBezTo>
                    <a:pt x="28" y="31"/>
                    <a:pt x="29" y="32"/>
                    <a:pt x="29" y="30"/>
                  </a:cubicBezTo>
                  <a:cubicBezTo>
                    <a:pt x="28" y="30"/>
                    <a:pt x="27" y="31"/>
                    <a:pt x="27" y="31"/>
                  </a:cubicBezTo>
                  <a:close/>
                  <a:moveTo>
                    <a:pt x="25" y="31"/>
                  </a:moveTo>
                  <a:cubicBezTo>
                    <a:pt x="25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lose/>
                  <a:moveTo>
                    <a:pt x="69" y="33"/>
                  </a:moveTo>
                  <a:cubicBezTo>
                    <a:pt x="69" y="32"/>
                    <a:pt x="70" y="32"/>
                    <a:pt x="70" y="31"/>
                  </a:cubicBezTo>
                  <a:cubicBezTo>
                    <a:pt x="69" y="30"/>
                    <a:pt x="68" y="32"/>
                    <a:pt x="69" y="33"/>
                  </a:cubicBezTo>
                  <a:close/>
                  <a:moveTo>
                    <a:pt x="74" y="33"/>
                  </a:moveTo>
                  <a:cubicBezTo>
                    <a:pt x="75" y="33"/>
                    <a:pt x="75" y="32"/>
                    <a:pt x="76" y="33"/>
                  </a:cubicBezTo>
                  <a:cubicBezTo>
                    <a:pt x="76" y="32"/>
                    <a:pt x="77" y="31"/>
                    <a:pt x="76" y="31"/>
                  </a:cubicBezTo>
                  <a:cubicBezTo>
                    <a:pt x="75" y="32"/>
                    <a:pt x="74" y="32"/>
                    <a:pt x="74" y="33"/>
                  </a:cubicBezTo>
                  <a:close/>
                  <a:moveTo>
                    <a:pt x="111" y="34"/>
                  </a:moveTo>
                  <a:cubicBezTo>
                    <a:pt x="114" y="34"/>
                    <a:pt x="115" y="33"/>
                    <a:pt x="116" y="32"/>
                  </a:cubicBezTo>
                  <a:cubicBezTo>
                    <a:pt x="115" y="30"/>
                    <a:pt x="113" y="33"/>
                    <a:pt x="111" y="34"/>
                  </a:cubicBezTo>
                  <a:close/>
                  <a:moveTo>
                    <a:pt x="57" y="33"/>
                  </a:moveTo>
                  <a:cubicBezTo>
                    <a:pt x="58" y="33"/>
                    <a:pt x="60" y="32"/>
                    <a:pt x="58" y="31"/>
                  </a:cubicBezTo>
                  <a:cubicBezTo>
                    <a:pt x="58" y="32"/>
                    <a:pt x="57" y="32"/>
                    <a:pt x="57" y="33"/>
                  </a:cubicBezTo>
                  <a:close/>
                  <a:moveTo>
                    <a:pt x="102" y="34"/>
                  </a:moveTo>
                  <a:cubicBezTo>
                    <a:pt x="104" y="34"/>
                    <a:pt x="106" y="33"/>
                    <a:pt x="107" y="31"/>
                  </a:cubicBezTo>
                  <a:cubicBezTo>
                    <a:pt x="105" y="32"/>
                    <a:pt x="103" y="32"/>
                    <a:pt x="102" y="34"/>
                  </a:cubicBezTo>
                  <a:close/>
                  <a:moveTo>
                    <a:pt x="29" y="33"/>
                  </a:moveTo>
                  <a:cubicBezTo>
                    <a:pt x="30" y="33"/>
                    <a:pt x="31" y="33"/>
                    <a:pt x="31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29" y="33"/>
                    <a:pt x="29" y="33"/>
                  </a:cubicBezTo>
                  <a:close/>
                  <a:moveTo>
                    <a:pt x="43" y="33"/>
                  </a:moveTo>
                  <a:cubicBezTo>
                    <a:pt x="43" y="33"/>
                    <a:pt x="44" y="33"/>
                    <a:pt x="44" y="32"/>
                  </a:cubicBezTo>
                  <a:cubicBezTo>
                    <a:pt x="44" y="32"/>
                    <a:pt x="43" y="32"/>
                    <a:pt x="43" y="32"/>
                  </a:cubicBezTo>
                  <a:cubicBezTo>
                    <a:pt x="43" y="32"/>
                    <a:pt x="43" y="33"/>
                    <a:pt x="43" y="33"/>
                  </a:cubicBezTo>
                  <a:close/>
                  <a:moveTo>
                    <a:pt x="25" y="33"/>
                  </a:moveTo>
                  <a:cubicBezTo>
                    <a:pt x="26" y="33"/>
                    <a:pt x="28" y="34"/>
                    <a:pt x="28" y="32"/>
                  </a:cubicBezTo>
                  <a:cubicBezTo>
                    <a:pt x="27" y="32"/>
                    <a:pt x="25" y="32"/>
                    <a:pt x="25" y="33"/>
                  </a:cubicBezTo>
                  <a:close/>
                  <a:moveTo>
                    <a:pt x="99" y="33"/>
                  </a:moveTo>
                  <a:cubicBezTo>
                    <a:pt x="99" y="33"/>
                    <a:pt x="100" y="33"/>
                    <a:pt x="100" y="33"/>
                  </a:cubicBezTo>
                  <a:cubicBezTo>
                    <a:pt x="100" y="33"/>
                    <a:pt x="100" y="32"/>
                    <a:pt x="100" y="32"/>
                  </a:cubicBezTo>
                  <a:cubicBezTo>
                    <a:pt x="100" y="32"/>
                    <a:pt x="99" y="33"/>
                    <a:pt x="99" y="33"/>
                  </a:cubicBezTo>
                  <a:close/>
                  <a:moveTo>
                    <a:pt x="57" y="33"/>
                  </a:moveTo>
                  <a:cubicBezTo>
                    <a:pt x="57" y="34"/>
                    <a:pt x="57" y="35"/>
                    <a:pt x="58" y="35"/>
                  </a:cubicBezTo>
                  <a:cubicBezTo>
                    <a:pt x="58" y="34"/>
                    <a:pt x="59" y="33"/>
                    <a:pt x="58" y="33"/>
                  </a:cubicBezTo>
                  <a:cubicBezTo>
                    <a:pt x="58" y="33"/>
                    <a:pt x="58" y="33"/>
                    <a:pt x="57" y="33"/>
                  </a:cubicBezTo>
                  <a:close/>
                  <a:moveTo>
                    <a:pt x="61" y="33"/>
                  </a:moveTo>
                  <a:cubicBezTo>
                    <a:pt x="61" y="35"/>
                    <a:pt x="62" y="35"/>
                    <a:pt x="62" y="33"/>
                  </a:cubicBezTo>
                  <a:cubicBezTo>
                    <a:pt x="61" y="33"/>
                    <a:pt x="62" y="33"/>
                    <a:pt x="61" y="33"/>
                  </a:cubicBezTo>
                  <a:close/>
                  <a:moveTo>
                    <a:pt x="73" y="33"/>
                  </a:moveTo>
                  <a:cubicBezTo>
                    <a:pt x="73" y="34"/>
                    <a:pt x="75" y="34"/>
                    <a:pt x="75" y="33"/>
                  </a:cubicBezTo>
                  <a:cubicBezTo>
                    <a:pt x="74" y="33"/>
                    <a:pt x="73" y="33"/>
                    <a:pt x="73" y="33"/>
                  </a:cubicBezTo>
                  <a:close/>
                  <a:moveTo>
                    <a:pt x="64" y="34"/>
                  </a:moveTo>
                  <a:cubicBezTo>
                    <a:pt x="65" y="34"/>
                    <a:pt x="65" y="34"/>
                    <a:pt x="65" y="33"/>
                  </a:cubicBezTo>
                  <a:cubicBezTo>
                    <a:pt x="65" y="33"/>
                    <a:pt x="64" y="33"/>
                    <a:pt x="64" y="34"/>
                  </a:cubicBezTo>
                  <a:close/>
                  <a:moveTo>
                    <a:pt x="38" y="36"/>
                  </a:moveTo>
                  <a:cubicBezTo>
                    <a:pt x="39" y="35"/>
                    <a:pt x="40" y="36"/>
                    <a:pt x="40" y="34"/>
                  </a:cubicBezTo>
                  <a:cubicBezTo>
                    <a:pt x="39" y="34"/>
                    <a:pt x="37" y="35"/>
                    <a:pt x="38" y="36"/>
                  </a:cubicBezTo>
                  <a:close/>
                  <a:moveTo>
                    <a:pt x="43" y="36"/>
                  </a:moveTo>
                  <a:cubicBezTo>
                    <a:pt x="43" y="35"/>
                    <a:pt x="44" y="35"/>
                    <a:pt x="44" y="34"/>
                  </a:cubicBezTo>
                  <a:cubicBezTo>
                    <a:pt x="44" y="35"/>
                    <a:pt x="42" y="35"/>
                    <a:pt x="43" y="36"/>
                  </a:cubicBezTo>
                  <a:close/>
                  <a:moveTo>
                    <a:pt x="15" y="39"/>
                  </a:moveTo>
                  <a:cubicBezTo>
                    <a:pt x="18" y="38"/>
                    <a:pt x="20" y="37"/>
                    <a:pt x="22" y="35"/>
                  </a:cubicBezTo>
                  <a:cubicBezTo>
                    <a:pt x="18" y="34"/>
                    <a:pt x="17" y="37"/>
                    <a:pt x="15" y="39"/>
                  </a:cubicBezTo>
                  <a:close/>
                  <a:moveTo>
                    <a:pt x="26" y="36"/>
                  </a:moveTo>
                  <a:cubicBezTo>
                    <a:pt x="27" y="36"/>
                    <a:pt x="27" y="36"/>
                    <a:pt x="27" y="35"/>
                  </a:cubicBezTo>
                  <a:cubicBezTo>
                    <a:pt x="27" y="35"/>
                    <a:pt x="26" y="35"/>
                    <a:pt x="25" y="35"/>
                  </a:cubicBezTo>
                  <a:cubicBezTo>
                    <a:pt x="26" y="35"/>
                    <a:pt x="26" y="36"/>
                    <a:pt x="26" y="36"/>
                  </a:cubicBezTo>
                  <a:close/>
                  <a:moveTo>
                    <a:pt x="34" y="36"/>
                  </a:moveTo>
                  <a:cubicBezTo>
                    <a:pt x="34" y="36"/>
                    <a:pt x="35" y="35"/>
                    <a:pt x="34" y="35"/>
                  </a:cubicBezTo>
                  <a:cubicBezTo>
                    <a:pt x="34" y="35"/>
                    <a:pt x="33" y="36"/>
                    <a:pt x="34" y="36"/>
                  </a:cubicBezTo>
                  <a:close/>
                  <a:moveTo>
                    <a:pt x="67" y="39"/>
                  </a:moveTo>
                  <a:cubicBezTo>
                    <a:pt x="69" y="39"/>
                    <a:pt x="69" y="39"/>
                    <a:pt x="71" y="39"/>
                  </a:cubicBezTo>
                  <a:cubicBezTo>
                    <a:pt x="71" y="38"/>
                    <a:pt x="71" y="38"/>
                    <a:pt x="72" y="37"/>
                  </a:cubicBezTo>
                  <a:cubicBezTo>
                    <a:pt x="71" y="37"/>
                    <a:pt x="72" y="36"/>
                    <a:pt x="71" y="35"/>
                  </a:cubicBezTo>
                  <a:cubicBezTo>
                    <a:pt x="68" y="35"/>
                    <a:pt x="68" y="38"/>
                    <a:pt x="67" y="39"/>
                  </a:cubicBezTo>
                  <a:close/>
                  <a:moveTo>
                    <a:pt x="73" y="35"/>
                  </a:moveTo>
                  <a:cubicBezTo>
                    <a:pt x="73" y="36"/>
                    <a:pt x="73" y="36"/>
                    <a:pt x="73" y="37"/>
                  </a:cubicBezTo>
                  <a:cubicBezTo>
                    <a:pt x="74" y="36"/>
                    <a:pt x="74" y="36"/>
                    <a:pt x="74" y="35"/>
                  </a:cubicBezTo>
                  <a:cubicBezTo>
                    <a:pt x="74" y="35"/>
                    <a:pt x="73" y="35"/>
                    <a:pt x="73" y="35"/>
                  </a:cubicBezTo>
                  <a:close/>
                  <a:moveTo>
                    <a:pt x="77" y="37"/>
                  </a:moveTo>
                  <a:cubicBezTo>
                    <a:pt x="79" y="37"/>
                    <a:pt x="79" y="36"/>
                    <a:pt x="80" y="35"/>
                  </a:cubicBezTo>
                  <a:cubicBezTo>
                    <a:pt x="78" y="35"/>
                    <a:pt x="78" y="36"/>
                    <a:pt x="77" y="37"/>
                  </a:cubicBezTo>
                  <a:close/>
                  <a:moveTo>
                    <a:pt x="80" y="37"/>
                  </a:moveTo>
                  <a:cubicBezTo>
                    <a:pt x="80" y="37"/>
                    <a:pt x="81" y="37"/>
                    <a:pt x="81" y="37"/>
                  </a:cubicBezTo>
                  <a:cubicBezTo>
                    <a:pt x="81" y="37"/>
                    <a:pt x="82" y="35"/>
                    <a:pt x="81" y="35"/>
                  </a:cubicBezTo>
                  <a:cubicBezTo>
                    <a:pt x="81" y="36"/>
                    <a:pt x="80" y="36"/>
                    <a:pt x="80" y="37"/>
                  </a:cubicBezTo>
                  <a:close/>
                  <a:moveTo>
                    <a:pt x="112" y="35"/>
                  </a:moveTo>
                  <a:cubicBezTo>
                    <a:pt x="111" y="35"/>
                    <a:pt x="110" y="35"/>
                    <a:pt x="109" y="35"/>
                  </a:cubicBezTo>
                  <a:cubicBezTo>
                    <a:pt x="109" y="36"/>
                    <a:pt x="112" y="36"/>
                    <a:pt x="112" y="35"/>
                  </a:cubicBezTo>
                  <a:close/>
                  <a:moveTo>
                    <a:pt x="86" y="38"/>
                  </a:moveTo>
                  <a:cubicBezTo>
                    <a:pt x="87" y="37"/>
                    <a:pt x="88" y="37"/>
                    <a:pt x="88" y="35"/>
                  </a:cubicBezTo>
                  <a:cubicBezTo>
                    <a:pt x="87" y="35"/>
                    <a:pt x="85" y="36"/>
                    <a:pt x="86" y="38"/>
                  </a:cubicBezTo>
                  <a:close/>
                  <a:moveTo>
                    <a:pt x="92" y="37"/>
                  </a:moveTo>
                  <a:cubicBezTo>
                    <a:pt x="94" y="37"/>
                    <a:pt x="94" y="36"/>
                    <a:pt x="95" y="36"/>
                  </a:cubicBezTo>
                  <a:cubicBezTo>
                    <a:pt x="93" y="35"/>
                    <a:pt x="92" y="36"/>
                    <a:pt x="92" y="37"/>
                  </a:cubicBezTo>
                  <a:close/>
                  <a:moveTo>
                    <a:pt x="58" y="38"/>
                  </a:moveTo>
                  <a:cubicBezTo>
                    <a:pt x="59" y="38"/>
                    <a:pt x="60" y="38"/>
                    <a:pt x="60" y="36"/>
                  </a:cubicBezTo>
                  <a:cubicBezTo>
                    <a:pt x="59" y="35"/>
                    <a:pt x="58" y="36"/>
                    <a:pt x="58" y="38"/>
                  </a:cubicBezTo>
                  <a:close/>
                  <a:moveTo>
                    <a:pt x="19" y="38"/>
                  </a:moveTo>
                  <a:cubicBezTo>
                    <a:pt x="20" y="38"/>
                    <a:pt x="21" y="38"/>
                    <a:pt x="22" y="38"/>
                  </a:cubicBezTo>
                  <a:cubicBezTo>
                    <a:pt x="21" y="37"/>
                    <a:pt x="22" y="36"/>
                    <a:pt x="21" y="36"/>
                  </a:cubicBezTo>
                  <a:cubicBezTo>
                    <a:pt x="20" y="37"/>
                    <a:pt x="19" y="37"/>
                    <a:pt x="19" y="38"/>
                  </a:cubicBezTo>
                  <a:close/>
                  <a:moveTo>
                    <a:pt x="54" y="37"/>
                  </a:moveTo>
                  <a:cubicBezTo>
                    <a:pt x="55" y="38"/>
                    <a:pt x="56" y="37"/>
                    <a:pt x="56" y="36"/>
                  </a:cubicBezTo>
                  <a:cubicBezTo>
                    <a:pt x="55" y="36"/>
                    <a:pt x="54" y="36"/>
                    <a:pt x="54" y="37"/>
                  </a:cubicBezTo>
                  <a:close/>
                  <a:moveTo>
                    <a:pt x="62" y="38"/>
                  </a:moveTo>
                  <a:cubicBezTo>
                    <a:pt x="63" y="38"/>
                    <a:pt x="63" y="36"/>
                    <a:pt x="62" y="36"/>
                  </a:cubicBezTo>
                  <a:cubicBezTo>
                    <a:pt x="62" y="36"/>
                    <a:pt x="62" y="37"/>
                    <a:pt x="62" y="38"/>
                  </a:cubicBezTo>
                  <a:close/>
                  <a:moveTo>
                    <a:pt x="99" y="37"/>
                  </a:moveTo>
                  <a:cubicBezTo>
                    <a:pt x="100" y="38"/>
                    <a:pt x="101" y="37"/>
                    <a:pt x="102" y="36"/>
                  </a:cubicBezTo>
                  <a:cubicBezTo>
                    <a:pt x="100" y="36"/>
                    <a:pt x="100" y="36"/>
                    <a:pt x="99" y="37"/>
                  </a:cubicBezTo>
                  <a:close/>
                  <a:moveTo>
                    <a:pt x="117" y="36"/>
                  </a:moveTo>
                  <a:cubicBezTo>
                    <a:pt x="117" y="36"/>
                    <a:pt x="118" y="37"/>
                    <a:pt x="118" y="36"/>
                  </a:cubicBezTo>
                  <a:cubicBezTo>
                    <a:pt x="118" y="36"/>
                    <a:pt x="117" y="36"/>
                    <a:pt x="117" y="36"/>
                  </a:cubicBezTo>
                  <a:close/>
                  <a:moveTo>
                    <a:pt x="44" y="38"/>
                  </a:moveTo>
                  <a:cubicBezTo>
                    <a:pt x="44" y="38"/>
                    <a:pt x="45" y="37"/>
                    <a:pt x="45" y="37"/>
                  </a:cubicBezTo>
                  <a:cubicBezTo>
                    <a:pt x="44" y="37"/>
                    <a:pt x="44" y="38"/>
                    <a:pt x="44" y="38"/>
                  </a:cubicBezTo>
                  <a:close/>
                  <a:moveTo>
                    <a:pt x="48" y="38"/>
                  </a:moveTo>
                  <a:cubicBezTo>
                    <a:pt x="49" y="38"/>
                    <a:pt x="49" y="37"/>
                    <a:pt x="49" y="37"/>
                  </a:cubicBezTo>
                  <a:cubicBezTo>
                    <a:pt x="48" y="36"/>
                    <a:pt x="47" y="38"/>
                    <a:pt x="48" y="38"/>
                  </a:cubicBezTo>
                  <a:close/>
                  <a:moveTo>
                    <a:pt x="107" y="37"/>
                  </a:moveTo>
                  <a:cubicBezTo>
                    <a:pt x="106" y="38"/>
                    <a:pt x="107" y="38"/>
                    <a:pt x="107" y="39"/>
                  </a:cubicBezTo>
                  <a:cubicBezTo>
                    <a:pt x="108" y="39"/>
                    <a:pt x="108" y="39"/>
                    <a:pt x="108" y="38"/>
                  </a:cubicBezTo>
                  <a:cubicBezTo>
                    <a:pt x="108" y="38"/>
                    <a:pt x="108" y="38"/>
                    <a:pt x="107" y="38"/>
                  </a:cubicBezTo>
                  <a:cubicBezTo>
                    <a:pt x="109" y="38"/>
                    <a:pt x="109" y="38"/>
                    <a:pt x="110" y="37"/>
                  </a:cubicBezTo>
                  <a:cubicBezTo>
                    <a:pt x="109" y="36"/>
                    <a:pt x="107" y="37"/>
                    <a:pt x="107" y="37"/>
                  </a:cubicBezTo>
                  <a:close/>
                  <a:moveTo>
                    <a:pt x="38" y="37"/>
                  </a:moveTo>
                  <a:cubicBezTo>
                    <a:pt x="38" y="38"/>
                    <a:pt x="38" y="38"/>
                    <a:pt x="38" y="39"/>
                  </a:cubicBezTo>
                  <a:cubicBezTo>
                    <a:pt x="39" y="38"/>
                    <a:pt x="40" y="38"/>
                    <a:pt x="40" y="37"/>
                  </a:cubicBezTo>
                  <a:cubicBezTo>
                    <a:pt x="39" y="37"/>
                    <a:pt x="39" y="37"/>
                    <a:pt x="38" y="37"/>
                  </a:cubicBezTo>
                  <a:close/>
                  <a:moveTo>
                    <a:pt x="77" y="40"/>
                  </a:moveTo>
                  <a:cubicBezTo>
                    <a:pt x="79" y="40"/>
                    <a:pt x="81" y="38"/>
                    <a:pt x="80" y="38"/>
                  </a:cubicBezTo>
                  <a:cubicBezTo>
                    <a:pt x="79" y="38"/>
                    <a:pt x="78" y="38"/>
                    <a:pt x="77" y="40"/>
                  </a:cubicBezTo>
                  <a:close/>
                  <a:moveTo>
                    <a:pt x="92" y="40"/>
                  </a:moveTo>
                  <a:cubicBezTo>
                    <a:pt x="91" y="41"/>
                    <a:pt x="90" y="42"/>
                    <a:pt x="91" y="43"/>
                  </a:cubicBezTo>
                  <a:cubicBezTo>
                    <a:pt x="92" y="43"/>
                    <a:pt x="94" y="43"/>
                    <a:pt x="94" y="41"/>
                  </a:cubicBezTo>
                  <a:cubicBezTo>
                    <a:pt x="94" y="41"/>
                    <a:pt x="93" y="41"/>
                    <a:pt x="93" y="40"/>
                  </a:cubicBezTo>
                  <a:cubicBezTo>
                    <a:pt x="93" y="40"/>
                    <a:pt x="94" y="40"/>
                    <a:pt x="95" y="40"/>
                  </a:cubicBezTo>
                  <a:cubicBezTo>
                    <a:pt x="95" y="40"/>
                    <a:pt x="96" y="38"/>
                    <a:pt x="95" y="38"/>
                  </a:cubicBezTo>
                  <a:cubicBezTo>
                    <a:pt x="94" y="39"/>
                    <a:pt x="92" y="38"/>
                    <a:pt x="92" y="40"/>
                  </a:cubicBezTo>
                  <a:close/>
                  <a:moveTo>
                    <a:pt x="89" y="40"/>
                  </a:moveTo>
                  <a:cubicBezTo>
                    <a:pt x="90" y="40"/>
                    <a:pt x="91" y="39"/>
                    <a:pt x="90" y="38"/>
                  </a:cubicBezTo>
                  <a:cubicBezTo>
                    <a:pt x="90" y="39"/>
                    <a:pt x="88" y="39"/>
                    <a:pt x="89" y="40"/>
                  </a:cubicBezTo>
                  <a:close/>
                  <a:moveTo>
                    <a:pt x="102" y="40"/>
                  </a:moveTo>
                  <a:cubicBezTo>
                    <a:pt x="104" y="41"/>
                    <a:pt x="105" y="41"/>
                    <a:pt x="107" y="40"/>
                  </a:cubicBezTo>
                  <a:cubicBezTo>
                    <a:pt x="107" y="37"/>
                    <a:pt x="104" y="39"/>
                    <a:pt x="102" y="40"/>
                  </a:cubicBezTo>
                  <a:close/>
                  <a:moveTo>
                    <a:pt x="113" y="39"/>
                  </a:moveTo>
                  <a:cubicBezTo>
                    <a:pt x="113" y="39"/>
                    <a:pt x="114" y="40"/>
                    <a:pt x="115" y="39"/>
                  </a:cubicBezTo>
                  <a:cubicBezTo>
                    <a:pt x="115" y="38"/>
                    <a:pt x="113" y="39"/>
                    <a:pt x="113" y="39"/>
                  </a:cubicBezTo>
                  <a:close/>
                  <a:moveTo>
                    <a:pt x="83" y="40"/>
                  </a:moveTo>
                  <a:cubicBezTo>
                    <a:pt x="83" y="40"/>
                    <a:pt x="84" y="39"/>
                    <a:pt x="84" y="39"/>
                  </a:cubicBezTo>
                  <a:cubicBezTo>
                    <a:pt x="83" y="39"/>
                    <a:pt x="83" y="39"/>
                    <a:pt x="83" y="40"/>
                  </a:cubicBezTo>
                  <a:close/>
                  <a:moveTo>
                    <a:pt x="109" y="40"/>
                  </a:moveTo>
                  <a:cubicBezTo>
                    <a:pt x="110" y="40"/>
                    <a:pt x="110" y="39"/>
                    <a:pt x="110" y="39"/>
                  </a:cubicBezTo>
                  <a:cubicBezTo>
                    <a:pt x="110" y="39"/>
                    <a:pt x="109" y="39"/>
                    <a:pt x="109" y="40"/>
                  </a:cubicBezTo>
                  <a:close/>
                  <a:moveTo>
                    <a:pt x="55" y="41"/>
                  </a:moveTo>
                  <a:cubicBezTo>
                    <a:pt x="55" y="41"/>
                    <a:pt x="55" y="42"/>
                    <a:pt x="55" y="42"/>
                  </a:cubicBezTo>
                  <a:cubicBezTo>
                    <a:pt x="56" y="42"/>
                    <a:pt x="57" y="40"/>
                    <a:pt x="56" y="40"/>
                  </a:cubicBezTo>
                  <a:cubicBezTo>
                    <a:pt x="55" y="40"/>
                    <a:pt x="55" y="40"/>
                    <a:pt x="55" y="41"/>
                  </a:cubicBezTo>
                  <a:close/>
                  <a:moveTo>
                    <a:pt x="58" y="42"/>
                  </a:moveTo>
                  <a:cubicBezTo>
                    <a:pt x="59" y="42"/>
                    <a:pt x="60" y="41"/>
                    <a:pt x="61" y="40"/>
                  </a:cubicBezTo>
                  <a:cubicBezTo>
                    <a:pt x="60" y="40"/>
                    <a:pt x="58" y="40"/>
                    <a:pt x="58" y="42"/>
                  </a:cubicBezTo>
                  <a:close/>
                  <a:moveTo>
                    <a:pt x="43" y="42"/>
                  </a:moveTo>
                  <a:cubicBezTo>
                    <a:pt x="44" y="41"/>
                    <a:pt x="45" y="41"/>
                    <a:pt x="45" y="40"/>
                  </a:cubicBezTo>
                  <a:cubicBezTo>
                    <a:pt x="44" y="40"/>
                    <a:pt x="44" y="41"/>
                    <a:pt x="43" y="42"/>
                  </a:cubicBezTo>
                  <a:close/>
                  <a:moveTo>
                    <a:pt x="67" y="43"/>
                  </a:moveTo>
                  <a:cubicBezTo>
                    <a:pt x="68" y="42"/>
                    <a:pt x="69" y="41"/>
                    <a:pt x="69" y="40"/>
                  </a:cubicBezTo>
                  <a:cubicBezTo>
                    <a:pt x="68" y="40"/>
                    <a:pt x="67" y="40"/>
                    <a:pt x="67" y="40"/>
                  </a:cubicBezTo>
                  <a:cubicBezTo>
                    <a:pt x="67" y="41"/>
                    <a:pt x="66" y="42"/>
                    <a:pt x="67" y="43"/>
                  </a:cubicBezTo>
                  <a:close/>
                  <a:moveTo>
                    <a:pt x="77" y="40"/>
                  </a:moveTo>
                  <a:cubicBezTo>
                    <a:pt x="77" y="41"/>
                    <a:pt x="77" y="42"/>
                    <a:pt x="77" y="42"/>
                  </a:cubicBezTo>
                  <a:cubicBezTo>
                    <a:pt x="77" y="41"/>
                    <a:pt x="78" y="41"/>
                    <a:pt x="78" y="40"/>
                  </a:cubicBezTo>
                  <a:cubicBezTo>
                    <a:pt x="77" y="40"/>
                    <a:pt x="78" y="41"/>
                    <a:pt x="77" y="40"/>
                  </a:cubicBezTo>
                  <a:close/>
                  <a:moveTo>
                    <a:pt x="123" y="42"/>
                  </a:moveTo>
                  <a:cubicBezTo>
                    <a:pt x="124" y="42"/>
                    <a:pt x="125" y="42"/>
                    <a:pt x="126" y="42"/>
                  </a:cubicBezTo>
                  <a:cubicBezTo>
                    <a:pt x="126" y="39"/>
                    <a:pt x="124" y="40"/>
                    <a:pt x="123" y="42"/>
                  </a:cubicBezTo>
                  <a:close/>
                  <a:moveTo>
                    <a:pt x="50" y="44"/>
                  </a:moveTo>
                  <a:cubicBezTo>
                    <a:pt x="51" y="43"/>
                    <a:pt x="52" y="42"/>
                    <a:pt x="51" y="40"/>
                  </a:cubicBezTo>
                  <a:cubicBezTo>
                    <a:pt x="51" y="41"/>
                    <a:pt x="49" y="42"/>
                    <a:pt x="50" y="44"/>
                  </a:cubicBezTo>
                  <a:close/>
                  <a:moveTo>
                    <a:pt x="81" y="42"/>
                  </a:moveTo>
                  <a:cubicBezTo>
                    <a:pt x="81" y="41"/>
                    <a:pt x="82" y="41"/>
                    <a:pt x="82" y="40"/>
                  </a:cubicBezTo>
                  <a:cubicBezTo>
                    <a:pt x="81" y="40"/>
                    <a:pt x="80" y="42"/>
                    <a:pt x="81" y="42"/>
                  </a:cubicBezTo>
                  <a:close/>
                  <a:moveTo>
                    <a:pt x="30" y="41"/>
                  </a:moveTo>
                  <a:cubicBezTo>
                    <a:pt x="29" y="43"/>
                    <a:pt x="27" y="43"/>
                    <a:pt x="27" y="45"/>
                  </a:cubicBezTo>
                  <a:cubicBezTo>
                    <a:pt x="30" y="46"/>
                    <a:pt x="30" y="42"/>
                    <a:pt x="32" y="41"/>
                  </a:cubicBezTo>
                  <a:cubicBezTo>
                    <a:pt x="31" y="40"/>
                    <a:pt x="31" y="41"/>
                    <a:pt x="30" y="41"/>
                  </a:cubicBezTo>
                  <a:close/>
                  <a:moveTo>
                    <a:pt x="68" y="43"/>
                  </a:moveTo>
                  <a:cubicBezTo>
                    <a:pt x="70" y="43"/>
                    <a:pt x="71" y="41"/>
                    <a:pt x="70" y="41"/>
                  </a:cubicBezTo>
                  <a:cubicBezTo>
                    <a:pt x="70" y="42"/>
                    <a:pt x="69" y="42"/>
                    <a:pt x="68" y="43"/>
                  </a:cubicBezTo>
                  <a:close/>
                  <a:moveTo>
                    <a:pt x="60" y="43"/>
                  </a:moveTo>
                  <a:cubicBezTo>
                    <a:pt x="62" y="43"/>
                    <a:pt x="62" y="42"/>
                    <a:pt x="62" y="41"/>
                  </a:cubicBezTo>
                  <a:cubicBezTo>
                    <a:pt x="61" y="42"/>
                    <a:pt x="61" y="42"/>
                    <a:pt x="60" y="43"/>
                  </a:cubicBezTo>
                  <a:close/>
                  <a:moveTo>
                    <a:pt x="88" y="43"/>
                  </a:moveTo>
                  <a:cubicBezTo>
                    <a:pt x="89" y="42"/>
                    <a:pt x="89" y="42"/>
                    <a:pt x="90" y="41"/>
                  </a:cubicBezTo>
                  <a:cubicBezTo>
                    <a:pt x="89" y="41"/>
                    <a:pt x="87" y="42"/>
                    <a:pt x="88" y="43"/>
                  </a:cubicBezTo>
                  <a:close/>
                  <a:moveTo>
                    <a:pt x="100" y="43"/>
                  </a:moveTo>
                  <a:cubicBezTo>
                    <a:pt x="100" y="43"/>
                    <a:pt x="102" y="43"/>
                    <a:pt x="101" y="44"/>
                  </a:cubicBezTo>
                  <a:cubicBezTo>
                    <a:pt x="101" y="44"/>
                    <a:pt x="100" y="44"/>
                    <a:pt x="99" y="44"/>
                  </a:cubicBezTo>
                  <a:cubicBezTo>
                    <a:pt x="100" y="44"/>
                    <a:pt x="101" y="44"/>
                    <a:pt x="102" y="44"/>
                  </a:cubicBezTo>
                  <a:cubicBezTo>
                    <a:pt x="102" y="44"/>
                    <a:pt x="101" y="43"/>
                    <a:pt x="102" y="43"/>
                  </a:cubicBezTo>
                  <a:cubicBezTo>
                    <a:pt x="104" y="43"/>
                    <a:pt x="105" y="42"/>
                    <a:pt x="105" y="41"/>
                  </a:cubicBezTo>
                  <a:cubicBezTo>
                    <a:pt x="103" y="41"/>
                    <a:pt x="101" y="41"/>
                    <a:pt x="100" y="43"/>
                  </a:cubicBezTo>
                  <a:close/>
                  <a:moveTo>
                    <a:pt x="30" y="45"/>
                  </a:moveTo>
                  <a:cubicBezTo>
                    <a:pt x="31" y="45"/>
                    <a:pt x="31" y="45"/>
                    <a:pt x="32" y="45"/>
                  </a:cubicBezTo>
                  <a:cubicBezTo>
                    <a:pt x="33" y="44"/>
                    <a:pt x="33" y="42"/>
                    <a:pt x="33" y="41"/>
                  </a:cubicBezTo>
                  <a:cubicBezTo>
                    <a:pt x="32" y="42"/>
                    <a:pt x="31" y="44"/>
                    <a:pt x="30" y="45"/>
                  </a:cubicBezTo>
                  <a:close/>
                  <a:moveTo>
                    <a:pt x="19" y="46"/>
                  </a:moveTo>
                  <a:cubicBezTo>
                    <a:pt x="21" y="46"/>
                    <a:pt x="20" y="42"/>
                    <a:pt x="19" y="41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4"/>
                    <a:pt x="18" y="45"/>
                    <a:pt x="19" y="46"/>
                  </a:cubicBezTo>
                  <a:close/>
                  <a:moveTo>
                    <a:pt x="109" y="43"/>
                  </a:moveTo>
                  <a:cubicBezTo>
                    <a:pt x="110" y="42"/>
                    <a:pt x="112" y="43"/>
                    <a:pt x="112" y="42"/>
                  </a:cubicBezTo>
                  <a:cubicBezTo>
                    <a:pt x="111" y="41"/>
                    <a:pt x="109" y="42"/>
                    <a:pt x="109" y="43"/>
                  </a:cubicBezTo>
                  <a:close/>
                  <a:moveTo>
                    <a:pt x="10" y="43"/>
                  </a:moveTo>
                  <a:cubicBezTo>
                    <a:pt x="11" y="43"/>
                    <a:pt x="12" y="42"/>
                    <a:pt x="12" y="42"/>
                  </a:cubicBezTo>
                  <a:cubicBezTo>
                    <a:pt x="11" y="42"/>
                    <a:pt x="11" y="42"/>
                    <a:pt x="10" y="43"/>
                  </a:cubicBezTo>
                  <a:close/>
                  <a:moveTo>
                    <a:pt x="42" y="45"/>
                  </a:moveTo>
                  <a:cubicBezTo>
                    <a:pt x="44" y="45"/>
                    <a:pt x="45" y="44"/>
                    <a:pt x="46" y="42"/>
                  </a:cubicBezTo>
                  <a:cubicBezTo>
                    <a:pt x="44" y="43"/>
                    <a:pt x="43" y="43"/>
                    <a:pt x="42" y="45"/>
                  </a:cubicBezTo>
                  <a:close/>
                  <a:moveTo>
                    <a:pt x="53" y="44"/>
                  </a:moveTo>
                  <a:cubicBezTo>
                    <a:pt x="54" y="44"/>
                    <a:pt x="54" y="44"/>
                    <a:pt x="54" y="43"/>
                  </a:cubicBezTo>
                  <a:cubicBezTo>
                    <a:pt x="54" y="43"/>
                    <a:pt x="54" y="42"/>
                    <a:pt x="53" y="42"/>
                  </a:cubicBezTo>
                  <a:cubicBezTo>
                    <a:pt x="53" y="43"/>
                    <a:pt x="53" y="43"/>
                    <a:pt x="53" y="44"/>
                  </a:cubicBezTo>
                  <a:close/>
                  <a:moveTo>
                    <a:pt x="122" y="43"/>
                  </a:moveTo>
                  <a:cubicBezTo>
                    <a:pt x="122" y="43"/>
                    <a:pt x="122" y="43"/>
                    <a:pt x="122" y="43"/>
                  </a:cubicBezTo>
                  <a:cubicBezTo>
                    <a:pt x="123" y="43"/>
                    <a:pt x="125" y="44"/>
                    <a:pt x="125" y="43"/>
                  </a:cubicBezTo>
                  <a:cubicBezTo>
                    <a:pt x="124" y="43"/>
                    <a:pt x="123" y="42"/>
                    <a:pt x="122" y="43"/>
                  </a:cubicBezTo>
                  <a:close/>
                  <a:moveTo>
                    <a:pt x="24" y="45"/>
                  </a:moveTo>
                  <a:cubicBezTo>
                    <a:pt x="25" y="45"/>
                    <a:pt x="25" y="44"/>
                    <a:pt x="25" y="43"/>
                  </a:cubicBezTo>
                  <a:cubicBezTo>
                    <a:pt x="24" y="43"/>
                    <a:pt x="24" y="44"/>
                    <a:pt x="24" y="45"/>
                  </a:cubicBezTo>
                  <a:close/>
                  <a:moveTo>
                    <a:pt x="90" y="45"/>
                  </a:moveTo>
                  <a:cubicBezTo>
                    <a:pt x="91" y="45"/>
                    <a:pt x="90" y="46"/>
                    <a:pt x="90" y="46"/>
                  </a:cubicBezTo>
                  <a:cubicBezTo>
                    <a:pt x="92" y="45"/>
                    <a:pt x="92" y="45"/>
                    <a:pt x="93" y="44"/>
                  </a:cubicBezTo>
                  <a:cubicBezTo>
                    <a:pt x="92" y="44"/>
                    <a:pt x="91" y="44"/>
                    <a:pt x="90" y="45"/>
                  </a:cubicBezTo>
                  <a:close/>
                  <a:moveTo>
                    <a:pt x="67" y="45"/>
                  </a:moveTo>
                  <a:cubicBezTo>
                    <a:pt x="68" y="45"/>
                    <a:pt x="69" y="44"/>
                    <a:pt x="68" y="44"/>
                  </a:cubicBezTo>
                  <a:cubicBezTo>
                    <a:pt x="67" y="44"/>
                    <a:pt x="67" y="44"/>
                    <a:pt x="67" y="45"/>
                  </a:cubicBezTo>
                  <a:close/>
                  <a:moveTo>
                    <a:pt x="60" y="46"/>
                  </a:moveTo>
                  <a:cubicBezTo>
                    <a:pt x="61" y="46"/>
                    <a:pt x="62" y="46"/>
                    <a:pt x="63" y="46"/>
                  </a:cubicBezTo>
                  <a:cubicBezTo>
                    <a:pt x="64" y="43"/>
                    <a:pt x="60" y="44"/>
                    <a:pt x="60" y="46"/>
                  </a:cubicBezTo>
                  <a:close/>
                  <a:moveTo>
                    <a:pt x="82" y="46"/>
                  </a:moveTo>
                  <a:cubicBezTo>
                    <a:pt x="83" y="47"/>
                    <a:pt x="84" y="47"/>
                    <a:pt x="85" y="46"/>
                  </a:cubicBezTo>
                  <a:cubicBezTo>
                    <a:pt x="85" y="45"/>
                    <a:pt x="85" y="45"/>
                    <a:pt x="84" y="44"/>
                  </a:cubicBezTo>
                  <a:cubicBezTo>
                    <a:pt x="84" y="45"/>
                    <a:pt x="83" y="46"/>
                    <a:pt x="82" y="46"/>
                  </a:cubicBezTo>
                  <a:close/>
                  <a:moveTo>
                    <a:pt x="107" y="47"/>
                  </a:moveTo>
                  <a:cubicBezTo>
                    <a:pt x="108" y="47"/>
                    <a:pt x="109" y="46"/>
                    <a:pt x="110" y="45"/>
                  </a:cubicBezTo>
                  <a:cubicBezTo>
                    <a:pt x="107" y="44"/>
                    <a:pt x="107" y="46"/>
                    <a:pt x="107" y="47"/>
                  </a:cubicBezTo>
                  <a:close/>
                  <a:moveTo>
                    <a:pt x="118" y="47"/>
                  </a:moveTo>
                  <a:cubicBezTo>
                    <a:pt x="119" y="47"/>
                    <a:pt x="120" y="46"/>
                    <a:pt x="121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19" y="44"/>
                    <a:pt x="119" y="46"/>
                    <a:pt x="118" y="47"/>
                  </a:cubicBezTo>
                  <a:close/>
                  <a:moveTo>
                    <a:pt x="123" y="47"/>
                  </a:moveTo>
                  <a:cubicBezTo>
                    <a:pt x="124" y="47"/>
                    <a:pt x="125" y="47"/>
                    <a:pt x="125" y="46"/>
                  </a:cubicBezTo>
                  <a:cubicBezTo>
                    <a:pt x="125" y="46"/>
                    <a:pt x="126" y="44"/>
                    <a:pt x="125" y="45"/>
                  </a:cubicBezTo>
                  <a:cubicBezTo>
                    <a:pt x="125" y="46"/>
                    <a:pt x="123" y="45"/>
                    <a:pt x="123" y="47"/>
                  </a:cubicBezTo>
                  <a:close/>
                  <a:moveTo>
                    <a:pt x="50" y="46"/>
                  </a:moveTo>
                  <a:cubicBezTo>
                    <a:pt x="51" y="47"/>
                    <a:pt x="52" y="46"/>
                    <a:pt x="52" y="46"/>
                  </a:cubicBezTo>
                  <a:cubicBezTo>
                    <a:pt x="53" y="44"/>
                    <a:pt x="50" y="44"/>
                    <a:pt x="50" y="46"/>
                  </a:cubicBezTo>
                  <a:close/>
                  <a:moveTo>
                    <a:pt x="104" y="47"/>
                  </a:moveTo>
                  <a:cubicBezTo>
                    <a:pt x="106" y="48"/>
                    <a:pt x="107" y="46"/>
                    <a:pt x="106" y="45"/>
                  </a:cubicBezTo>
                  <a:cubicBezTo>
                    <a:pt x="105" y="46"/>
                    <a:pt x="104" y="46"/>
                    <a:pt x="104" y="47"/>
                  </a:cubicBezTo>
                  <a:close/>
                  <a:moveTo>
                    <a:pt x="41" y="47"/>
                  </a:moveTo>
                  <a:cubicBezTo>
                    <a:pt x="42" y="47"/>
                    <a:pt x="42" y="47"/>
                    <a:pt x="43" y="47"/>
                  </a:cubicBezTo>
                  <a:cubicBezTo>
                    <a:pt x="43" y="46"/>
                    <a:pt x="43" y="46"/>
                    <a:pt x="43" y="45"/>
                  </a:cubicBezTo>
                  <a:cubicBezTo>
                    <a:pt x="42" y="45"/>
                    <a:pt x="41" y="45"/>
                    <a:pt x="41" y="47"/>
                  </a:cubicBezTo>
                  <a:close/>
                  <a:moveTo>
                    <a:pt x="55" y="46"/>
                  </a:moveTo>
                  <a:cubicBezTo>
                    <a:pt x="55" y="46"/>
                    <a:pt x="55" y="46"/>
                    <a:pt x="56" y="46"/>
                  </a:cubicBezTo>
                  <a:cubicBezTo>
                    <a:pt x="56" y="45"/>
                    <a:pt x="55" y="45"/>
                    <a:pt x="55" y="46"/>
                  </a:cubicBezTo>
                  <a:close/>
                  <a:moveTo>
                    <a:pt x="97" y="45"/>
                  </a:moveTo>
                  <a:cubicBezTo>
                    <a:pt x="97" y="46"/>
                    <a:pt x="97" y="46"/>
                    <a:pt x="97" y="46"/>
                  </a:cubicBezTo>
                  <a:cubicBezTo>
                    <a:pt x="98" y="48"/>
                    <a:pt x="101" y="47"/>
                    <a:pt x="101" y="45"/>
                  </a:cubicBezTo>
                  <a:cubicBezTo>
                    <a:pt x="100" y="45"/>
                    <a:pt x="99" y="46"/>
                    <a:pt x="98" y="45"/>
                  </a:cubicBezTo>
                  <a:cubicBezTo>
                    <a:pt x="98" y="45"/>
                    <a:pt x="98" y="45"/>
                    <a:pt x="97" y="45"/>
                  </a:cubicBezTo>
                  <a:close/>
                  <a:moveTo>
                    <a:pt x="72" y="47"/>
                  </a:moveTo>
                  <a:cubicBezTo>
                    <a:pt x="72" y="47"/>
                    <a:pt x="70" y="47"/>
                    <a:pt x="70" y="48"/>
                  </a:cubicBezTo>
                  <a:cubicBezTo>
                    <a:pt x="72" y="48"/>
                    <a:pt x="73" y="47"/>
                    <a:pt x="73" y="46"/>
                  </a:cubicBezTo>
                  <a:cubicBezTo>
                    <a:pt x="72" y="46"/>
                    <a:pt x="73" y="47"/>
                    <a:pt x="72" y="47"/>
                  </a:cubicBezTo>
                  <a:close/>
                  <a:moveTo>
                    <a:pt x="17" y="46"/>
                  </a:moveTo>
                  <a:cubicBezTo>
                    <a:pt x="17" y="47"/>
                    <a:pt x="18" y="47"/>
                    <a:pt x="18" y="46"/>
                  </a:cubicBezTo>
                  <a:cubicBezTo>
                    <a:pt x="18" y="46"/>
                    <a:pt x="17" y="46"/>
                    <a:pt x="17" y="46"/>
                  </a:cubicBezTo>
                  <a:close/>
                  <a:moveTo>
                    <a:pt x="29" y="47"/>
                  </a:moveTo>
                  <a:cubicBezTo>
                    <a:pt x="30" y="47"/>
                    <a:pt x="31" y="47"/>
                    <a:pt x="32" y="47"/>
                  </a:cubicBezTo>
                  <a:cubicBezTo>
                    <a:pt x="32" y="47"/>
                    <a:pt x="32" y="46"/>
                    <a:pt x="32" y="46"/>
                  </a:cubicBezTo>
                  <a:cubicBezTo>
                    <a:pt x="31" y="46"/>
                    <a:pt x="29" y="46"/>
                    <a:pt x="29" y="47"/>
                  </a:cubicBezTo>
                  <a:close/>
                  <a:moveTo>
                    <a:pt x="111" y="47"/>
                  </a:moveTo>
                  <a:cubicBezTo>
                    <a:pt x="113" y="47"/>
                    <a:pt x="113" y="47"/>
                    <a:pt x="114" y="46"/>
                  </a:cubicBezTo>
                  <a:cubicBezTo>
                    <a:pt x="113" y="46"/>
                    <a:pt x="112" y="47"/>
                    <a:pt x="111" y="47"/>
                  </a:cubicBezTo>
                  <a:close/>
                  <a:moveTo>
                    <a:pt x="60" y="47"/>
                  </a:moveTo>
                  <a:cubicBezTo>
                    <a:pt x="60" y="47"/>
                    <a:pt x="60" y="47"/>
                    <a:pt x="60" y="48"/>
                  </a:cubicBezTo>
                  <a:cubicBezTo>
                    <a:pt x="61" y="48"/>
                    <a:pt x="62" y="48"/>
                    <a:pt x="63" y="47"/>
                  </a:cubicBezTo>
                  <a:cubicBezTo>
                    <a:pt x="62" y="47"/>
                    <a:pt x="60" y="46"/>
                    <a:pt x="60" y="47"/>
                  </a:cubicBezTo>
                  <a:close/>
                  <a:moveTo>
                    <a:pt x="127" y="49"/>
                  </a:moveTo>
                  <a:cubicBezTo>
                    <a:pt x="128" y="50"/>
                    <a:pt x="126" y="50"/>
                    <a:pt x="127" y="51"/>
                  </a:cubicBezTo>
                  <a:cubicBezTo>
                    <a:pt x="128" y="50"/>
                    <a:pt x="129" y="50"/>
                    <a:pt x="130" y="49"/>
                  </a:cubicBezTo>
                  <a:cubicBezTo>
                    <a:pt x="130" y="49"/>
                    <a:pt x="130" y="48"/>
                    <a:pt x="130" y="48"/>
                  </a:cubicBezTo>
                  <a:cubicBezTo>
                    <a:pt x="129" y="48"/>
                    <a:pt x="128" y="49"/>
                    <a:pt x="127" y="49"/>
                  </a:cubicBezTo>
                  <a:close/>
                  <a:moveTo>
                    <a:pt x="60" y="49"/>
                  </a:moveTo>
                  <a:cubicBezTo>
                    <a:pt x="60" y="49"/>
                    <a:pt x="60" y="49"/>
                    <a:pt x="60" y="50"/>
                  </a:cubicBezTo>
                  <a:cubicBezTo>
                    <a:pt x="61" y="50"/>
                    <a:pt x="61" y="49"/>
                    <a:pt x="62" y="49"/>
                  </a:cubicBezTo>
                  <a:cubicBezTo>
                    <a:pt x="61" y="48"/>
                    <a:pt x="61" y="48"/>
                    <a:pt x="60" y="49"/>
                  </a:cubicBezTo>
                  <a:close/>
                  <a:moveTo>
                    <a:pt x="62" y="50"/>
                  </a:moveTo>
                  <a:cubicBezTo>
                    <a:pt x="63" y="51"/>
                    <a:pt x="65" y="50"/>
                    <a:pt x="64" y="48"/>
                  </a:cubicBezTo>
                  <a:cubicBezTo>
                    <a:pt x="63" y="48"/>
                    <a:pt x="62" y="49"/>
                    <a:pt x="62" y="50"/>
                  </a:cubicBezTo>
                  <a:close/>
                  <a:moveTo>
                    <a:pt x="69" y="50"/>
                  </a:moveTo>
                  <a:cubicBezTo>
                    <a:pt x="69" y="50"/>
                    <a:pt x="70" y="49"/>
                    <a:pt x="70" y="49"/>
                  </a:cubicBezTo>
                  <a:cubicBezTo>
                    <a:pt x="69" y="48"/>
                    <a:pt x="67" y="49"/>
                    <a:pt x="69" y="50"/>
                  </a:cubicBezTo>
                  <a:close/>
                  <a:moveTo>
                    <a:pt x="82" y="51"/>
                  </a:moveTo>
                  <a:cubicBezTo>
                    <a:pt x="83" y="50"/>
                    <a:pt x="84" y="50"/>
                    <a:pt x="85" y="48"/>
                  </a:cubicBezTo>
                  <a:cubicBezTo>
                    <a:pt x="83" y="48"/>
                    <a:pt x="83" y="50"/>
                    <a:pt x="82" y="51"/>
                  </a:cubicBezTo>
                  <a:close/>
                  <a:moveTo>
                    <a:pt x="101" y="51"/>
                  </a:moveTo>
                  <a:cubicBezTo>
                    <a:pt x="102" y="50"/>
                    <a:pt x="104" y="50"/>
                    <a:pt x="105" y="49"/>
                  </a:cubicBezTo>
                  <a:cubicBezTo>
                    <a:pt x="104" y="49"/>
                    <a:pt x="103" y="49"/>
                    <a:pt x="103" y="48"/>
                  </a:cubicBezTo>
                  <a:cubicBezTo>
                    <a:pt x="102" y="49"/>
                    <a:pt x="99" y="50"/>
                    <a:pt x="101" y="51"/>
                  </a:cubicBezTo>
                  <a:close/>
                  <a:moveTo>
                    <a:pt x="52" y="50"/>
                  </a:moveTo>
                  <a:cubicBezTo>
                    <a:pt x="53" y="50"/>
                    <a:pt x="53" y="48"/>
                    <a:pt x="52" y="49"/>
                  </a:cubicBezTo>
                  <a:cubicBezTo>
                    <a:pt x="52" y="49"/>
                    <a:pt x="52" y="49"/>
                    <a:pt x="52" y="50"/>
                  </a:cubicBezTo>
                  <a:close/>
                  <a:moveTo>
                    <a:pt x="72" y="50"/>
                  </a:moveTo>
                  <a:cubicBezTo>
                    <a:pt x="72" y="50"/>
                    <a:pt x="74" y="50"/>
                    <a:pt x="74" y="49"/>
                  </a:cubicBezTo>
                  <a:cubicBezTo>
                    <a:pt x="73" y="49"/>
                    <a:pt x="71" y="50"/>
                    <a:pt x="72" y="50"/>
                  </a:cubicBezTo>
                  <a:close/>
                  <a:moveTo>
                    <a:pt x="78" y="51"/>
                  </a:moveTo>
                  <a:cubicBezTo>
                    <a:pt x="80" y="51"/>
                    <a:pt x="81" y="50"/>
                    <a:pt x="82" y="49"/>
                  </a:cubicBezTo>
                  <a:cubicBezTo>
                    <a:pt x="80" y="49"/>
                    <a:pt x="79" y="50"/>
                    <a:pt x="78" y="51"/>
                  </a:cubicBezTo>
                  <a:close/>
                  <a:moveTo>
                    <a:pt x="95" y="51"/>
                  </a:moveTo>
                  <a:cubicBezTo>
                    <a:pt x="96" y="51"/>
                    <a:pt x="96" y="49"/>
                    <a:pt x="95" y="49"/>
                  </a:cubicBezTo>
                  <a:cubicBezTo>
                    <a:pt x="95" y="49"/>
                    <a:pt x="95" y="51"/>
                    <a:pt x="95" y="51"/>
                  </a:cubicBezTo>
                  <a:close/>
                  <a:moveTo>
                    <a:pt x="55" y="50"/>
                  </a:moveTo>
                  <a:cubicBezTo>
                    <a:pt x="55" y="50"/>
                    <a:pt x="55" y="49"/>
                    <a:pt x="56" y="49"/>
                  </a:cubicBezTo>
                  <a:cubicBezTo>
                    <a:pt x="55" y="49"/>
                    <a:pt x="55" y="49"/>
                    <a:pt x="55" y="50"/>
                  </a:cubicBezTo>
                  <a:close/>
                  <a:moveTo>
                    <a:pt x="77" y="51"/>
                  </a:moveTo>
                  <a:cubicBezTo>
                    <a:pt x="77" y="50"/>
                    <a:pt x="79" y="50"/>
                    <a:pt x="78" y="49"/>
                  </a:cubicBezTo>
                  <a:cubicBezTo>
                    <a:pt x="78" y="50"/>
                    <a:pt x="77" y="50"/>
                    <a:pt x="77" y="51"/>
                  </a:cubicBezTo>
                  <a:close/>
                  <a:moveTo>
                    <a:pt x="107" y="51"/>
                  </a:moveTo>
                  <a:cubicBezTo>
                    <a:pt x="108" y="51"/>
                    <a:pt x="109" y="50"/>
                    <a:pt x="110" y="49"/>
                  </a:cubicBezTo>
                  <a:cubicBezTo>
                    <a:pt x="108" y="49"/>
                    <a:pt x="108" y="51"/>
                    <a:pt x="107" y="51"/>
                  </a:cubicBezTo>
                  <a:close/>
                  <a:moveTo>
                    <a:pt x="91" y="51"/>
                  </a:moveTo>
                  <a:cubicBezTo>
                    <a:pt x="92" y="52"/>
                    <a:pt x="93" y="51"/>
                    <a:pt x="93" y="51"/>
                  </a:cubicBezTo>
                  <a:cubicBezTo>
                    <a:pt x="93" y="51"/>
                    <a:pt x="94" y="50"/>
                    <a:pt x="93" y="50"/>
                  </a:cubicBezTo>
                  <a:cubicBezTo>
                    <a:pt x="93" y="49"/>
                    <a:pt x="92" y="50"/>
                    <a:pt x="91" y="51"/>
                  </a:cubicBezTo>
                  <a:close/>
                  <a:moveTo>
                    <a:pt x="118" y="50"/>
                  </a:moveTo>
                  <a:cubicBezTo>
                    <a:pt x="118" y="51"/>
                    <a:pt x="118" y="52"/>
                    <a:pt x="118" y="53"/>
                  </a:cubicBezTo>
                  <a:cubicBezTo>
                    <a:pt x="119" y="52"/>
                    <a:pt x="121" y="51"/>
                    <a:pt x="121" y="50"/>
                  </a:cubicBezTo>
                  <a:cubicBezTo>
                    <a:pt x="120" y="49"/>
                    <a:pt x="119" y="50"/>
                    <a:pt x="118" y="50"/>
                  </a:cubicBezTo>
                  <a:close/>
                  <a:moveTo>
                    <a:pt x="24" y="52"/>
                  </a:moveTo>
                  <a:cubicBezTo>
                    <a:pt x="24" y="51"/>
                    <a:pt x="25" y="51"/>
                    <a:pt x="25" y="50"/>
                  </a:cubicBezTo>
                  <a:cubicBezTo>
                    <a:pt x="24" y="50"/>
                    <a:pt x="23" y="51"/>
                    <a:pt x="24" y="52"/>
                  </a:cubicBezTo>
                  <a:close/>
                  <a:moveTo>
                    <a:pt x="29" y="51"/>
                  </a:moveTo>
                  <a:cubicBezTo>
                    <a:pt x="30" y="51"/>
                    <a:pt x="30" y="50"/>
                    <a:pt x="30" y="50"/>
                  </a:cubicBezTo>
                  <a:cubicBezTo>
                    <a:pt x="29" y="50"/>
                    <a:pt x="29" y="50"/>
                    <a:pt x="29" y="51"/>
                  </a:cubicBezTo>
                  <a:close/>
                  <a:moveTo>
                    <a:pt x="38" y="50"/>
                  </a:moveTo>
                  <a:cubicBezTo>
                    <a:pt x="38" y="51"/>
                    <a:pt x="38" y="51"/>
                    <a:pt x="39" y="51"/>
                  </a:cubicBezTo>
                  <a:cubicBezTo>
                    <a:pt x="39" y="51"/>
                    <a:pt x="39" y="50"/>
                    <a:pt x="39" y="50"/>
                  </a:cubicBezTo>
                  <a:cubicBezTo>
                    <a:pt x="39" y="50"/>
                    <a:pt x="38" y="49"/>
                    <a:pt x="38" y="50"/>
                  </a:cubicBezTo>
                  <a:close/>
                  <a:moveTo>
                    <a:pt x="83" y="51"/>
                  </a:moveTo>
                  <a:cubicBezTo>
                    <a:pt x="85" y="52"/>
                    <a:pt x="87" y="52"/>
                    <a:pt x="87" y="50"/>
                  </a:cubicBezTo>
                  <a:cubicBezTo>
                    <a:pt x="86" y="49"/>
                    <a:pt x="84" y="50"/>
                    <a:pt x="83" y="51"/>
                  </a:cubicBezTo>
                  <a:close/>
                  <a:moveTo>
                    <a:pt x="28" y="53"/>
                  </a:moveTo>
                  <a:cubicBezTo>
                    <a:pt x="28" y="53"/>
                    <a:pt x="28" y="53"/>
                    <a:pt x="28" y="52"/>
                  </a:cubicBezTo>
                  <a:cubicBezTo>
                    <a:pt x="28" y="51"/>
                    <a:pt x="28" y="50"/>
                    <a:pt x="27" y="50"/>
                  </a:cubicBezTo>
                  <a:cubicBezTo>
                    <a:pt x="27" y="51"/>
                    <a:pt x="27" y="53"/>
                    <a:pt x="28" y="53"/>
                  </a:cubicBezTo>
                  <a:close/>
                  <a:moveTo>
                    <a:pt x="132" y="53"/>
                  </a:moveTo>
                  <a:cubicBezTo>
                    <a:pt x="133" y="53"/>
                    <a:pt x="135" y="53"/>
                    <a:pt x="135" y="52"/>
                  </a:cubicBezTo>
                  <a:cubicBezTo>
                    <a:pt x="134" y="52"/>
                    <a:pt x="134" y="51"/>
                    <a:pt x="133" y="50"/>
                  </a:cubicBezTo>
                  <a:cubicBezTo>
                    <a:pt x="132" y="51"/>
                    <a:pt x="133" y="52"/>
                    <a:pt x="132" y="53"/>
                  </a:cubicBezTo>
                  <a:close/>
                  <a:moveTo>
                    <a:pt x="45" y="53"/>
                  </a:moveTo>
                  <a:cubicBezTo>
                    <a:pt x="46" y="52"/>
                    <a:pt x="46" y="51"/>
                    <a:pt x="46" y="51"/>
                  </a:cubicBezTo>
                  <a:cubicBezTo>
                    <a:pt x="46" y="51"/>
                    <a:pt x="44" y="52"/>
                    <a:pt x="45" y="53"/>
                  </a:cubicBezTo>
                  <a:close/>
                  <a:moveTo>
                    <a:pt x="55" y="53"/>
                  </a:moveTo>
                  <a:cubicBezTo>
                    <a:pt x="56" y="52"/>
                    <a:pt x="58" y="53"/>
                    <a:pt x="57" y="51"/>
                  </a:cubicBezTo>
                  <a:cubicBezTo>
                    <a:pt x="56" y="51"/>
                    <a:pt x="55" y="51"/>
                    <a:pt x="55" y="53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61" y="52"/>
                    <a:pt x="62" y="52"/>
                    <a:pt x="62" y="51"/>
                  </a:cubicBezTo>
                  <a:cubicBezTo>
                    <a:pt x="62" y="51"/>
                    <a:pt x="62" y="51"/>
                    <a:pt x="61" y="51"/>
                  </a:cubicBezTo>
                  <a:close/>
                  <a:moveTo>
                    <a:pt x="30" y="53"/>
                  </a:moveTo>
                  <a:cubicBezTo>
                    <a:pt x="31" y="52"/>
                    <a:pt x="31" y="52"/>
                    <a:pt x="31" y="51"/>
                  </a:cubicBezTo>
                  <a:cubicBezTo>
                    <a:pt x="30" y="51"/>
                    <a:pt x="30" y="52"/>
                    <a:pt x="30" y="53"/>
                  </a:cubicBezTo>
                  <a:close/>
                  <a:moveTo>
                    <a:pt x="116" y="52"/>
                  </a:moveTo>
                  <a:cubicBezTo>
                    <a:pt x="116" y="52"/>
                    <a:pt x="116" y="51"/>
                    <a:pt x="115" y="51"/>
                  </a:cubicBezTo>
                  <a:cubicBezTo>
                    <a:pt x="115" y="52"/>
                    <a:pt x="115" y="52"/>
                    <a:pt x="116" y="52"/>
                  </a:cubicBezTo>
                  <a:close/>
                  <a:moveTo>
                    <a:pt x="25" y="54"/>
                  </a:moveTo>
                  <a:cubicBezTo>
                    <a:pt x="25" y="54"/>
                    <a:pt x="26" y="54"/>
                    <a:pt x="26" y="53"/>
                  </a:cubicBezTo>
                  <a:cubicBezTo>
                    <a:pt x="26" y="53"/>
                    <a:pt x="26" y="52"/>
                    <a:pt x="26" y="51"/>
                  </a:cubicBezTo>
                  <a:cubicBezTo>
                    <a:pt x="25" y="52"/>
                    <a:pt x="24" y="53"/>
                    <a:pt x="25" y="54"/>
                  </a:cubicBezTo>
                  <a:close/>
                  <a:moveTo>
                    <a:pt x="114" y="52"/>
                  </a:moveTo>
                  <a:cubicBezTo>
                    <a:pt x="114" y="52"/>
                    <a:pt x="114" y="52"/>
                    <a:pt x="114" y="53"/>
                  </a:cubicBezTo>
                  <a:cubicBezTo>
                    <a:pt x="115" y="52"/>
                    <a:pt x="115" y="51"/>
                    <a:pt x="114" y="51"/>
                  </a:cubicBezTo>
                  <a:cubicBezTo>
                    <a:pt x="114" y="52"/>
                    <a:pt x="114" y="52"/>
                    <a:pt x="114" y="52"/>
                  </a:cubicBezTo>
                  <a:close/>
                  <a:moveTo>
                    <a:pt x="76" y="55"/>
                  </a:moveTo>
                  <a:cubicBezTo>
                    <a:pt x="77" y="54"/>
                    <a:pt x="78" y="54"/>
                    <a:pt x="78" y="53"/>
                  </a:cubicBezTo>
                  <a:cubicBezTo>
                    <a:pt x="77" y="52"/>
                    <a:pt x="76" y="54"/>
                    <a:pt x="76" y="55"/>
                  </a:cubicBezTo>
                  <a:close/>
                  <a:moveTo>
                    <a:pt x="83" y="53"/>
                  </a:moveTo>
                  <a:cubicBezTo>
                    <a:pt x="83" y="53"/>
                    <a:pt x="84" y="53"/>
                    <a:pt x="84" y="53"/>
                  </a:cubicBezTo>
                  <a:cubicBezTo>
                    <a:pt x="84" y="53"/>
                    <a:pt x="85" y="53"/>
                    <a:pt x="85" y="53"/>
                  </a:cubicBezTo>
                  <a:cubicBezTo>
                    <a:pt x="84" y="53"/>
                    <a:pt x="84" y="52"/>
                    <a:pt x="83" y="53"/>
                  </a:cubicBezTo>
                  <a:close/>
                  <a:moveTo>
                    <a:pt x="63" y="55"/>
                  </a:moveTo>
                  <a:cubicBezTo>
                    <a:pt x="64" y="54"/>
                    <a:pt x="64" y="55"/>
                    <a:pt x="65" y="55"/>
                  </a:cubicBezTo>
                  <a:cubicBezTo>
                    <a:pt x="65" y="54"/>
                    <a:pt x="65" y="54"/>
                    <a:pt x="65" y="53"/>
                  </a:cubicBezTo>
                  <a:cubicBezTo>
                    <a:pt x="64" y="53"/>
                    <a:pt x="64" y="54"/>
                    <a:pt x="63" y="55"/>
                  </a:cubicBezTo>
                  <a:close/>
                  <a:moveTo>
                    <a:pt x="78" y="55"/>
                  </a:moveTo>
                  <a:cubicBezTo>
                    <a:pt x="79" y="56"/>
                    <a:pt x="80" y="54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5"/>
                    <a:pt x="82" y="54"/>
                    <a:pt x="81" y="54"/>
                  </a:cubicBezTo>
                  <a:cubicBezTo>
                    <a:pt x="81" y="54"/>
                    <a:pt x="81" y="54"/>
                    <a:pt x="80" y="54"/>
                  </a:cubicBezTo>
                  <a:cubicBezTo>
                    <a:pt x="80" y="53"/>
                    <a:pt x="81" y="54"/>
                    <a:pt x="81" y="53"/>
                  </a:cubicBezTo>
                  <a:cubicBezTo>
                    <a:pt x="80" y="53"/>
                    <a:pt x="78" y="54"/>
                    <a:pt x="78" y="55"/>
                  </a:cubicBezTo>
                  <a:close/>
                  <a:moveTo>
                    <a:pt x="87" y="56"/>
                  </a:moveTo>
                  <a:cubicBezTo>
                    <a:pt x="90" y="57"/>
                    <a:pt x="92" y="55"/>
                    <a:pt x="93" y="53"/>
                  </a:cubicBezTo>
                  <a:cubicBezTo>
                    <a:pt x="91" y="53"/>
                    <a:pt x="88" y="53"/>
                    <a:pt x="87" y="56"/>
                  </a:cubicBezTo>
                  <a:close/>
                  <a:moveTo>
                    <a:pt x="55" y="53"/>
                  </a:moveTo>
                  <a:cubicBezTo>
                    <a:pt x="55" y="54"/>
                    <a:pt x="56" y="54"/>
                    <a:pt x="55" y="54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6" y="53"/>
                    <a:pt x="56" y="53"/>
                    <a:pt x="55" y="53"/>
                  </a:cubicBezTo>
                  <a:close/>
                  <a:moveTo>
                    <a:pt x="116" y="54"/>
                  </a:moveTo>
                  <a:cubicBezTo>
                    <a:pt x="116" y="54"/>
                    <a:pt x="116" y="54"/>
                    <a:pt x="116" y="53"/>
                  </a:cubicBezTo>
                  <a:cubicBezTo>
                    <a:pt x="116" y="53"/>
                    <a:pt x="116" y="53"/>
                    <a:pt x="115" y="53"/>
                  </a:cubicBezTo>
                  <a:cubicBezTo>
                    <a:pt x="115" y="54"/>
                    <a:pt x="116" y="54"/>
                    <a:pt x="116" y="54"/>
                  </a:cubicBezTo>
                  <a:close/>
                  <a:moveTo>
                    <a:pt x="95" y="55"/>
                  </a:moveTo>
                  <a:cubicBezTo>
                    <a:pt x="96" y="54"/>
                    <a:pt x="97" y="54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54"/>
                    <a:pt x="95" y="54"/>
                    <a:pt x="95" y="55"/>
                  </a:cubicBezTo>
                  <a:close/>
                  <a:moveTo>
                    <a:pt x="44" y="54"/>
                  </a:moveTo>
                  <a:cubicBezTo>
                    <a:pt x="45" y="54"/>
                    <a:pt x="45" y="55"/>
                    <a:pt x="45" y="55"/>
                  </a:cubicBezTo>
                  <a:cubicBezTo>
                    <a:pt x="44" y="55"/>
                    <a:pt x="44" y="55"/>
                    <a:pt x="43" y="55"/>
                  </a:cubicBezTo>
                  <a:cubicBezTo>
                    <a:pt x="43" y="56"/>
                    <a:pt x="44" y="56"/>
                    <a:pt x="44" y="57"/>
                  </a:cubicBezTo>
                  <a:cubicBezTo>
                    <a:pt x="45" y="57"/>
                    <a:pt x="45" y="55"/>
                    <a:pt x="45" y="54"/>
                  </a:cubicBezTo>
                  <a:cubicBezTo>
                    <a:pt x="45" y="53"/>
                    <a:pt x="44" y="54"/>
                    <a:pt x="44" y="54"/>
                  </a:cubicBezTo>
                  <a:close/>
                  <a:moveTo>
                    <a:pt x="70" y="55"/>
                  </a:moveTo>
                  <a:cubicBezTo>
                    <a:pt x="71" y="55"/>
                    <a:pt x="71" y="54"/>
                    <a:pt x="71" y="54"/>
                  </a:cubicBezTo>
                  <a:cubicBezTo>
                    <a:pt x="70" y="54"/>
                    <a:pt x="70" y="55"/>
                    <a:pt x="70" y="55"/>
                  </a:cubicBezTo>
                  <a:close/>
                  <a:moveTo>
                    <a:pt x="108" y="57"/>
                  </a:moveTo>
                  <a:cubicBezTo>
                    <a:pt x="111" y="57"/>
                    <a:pt x="114" y="58"/>
                    <a:pt x="114" y="55"/>
                  </a:cubicBezTo>
                  <a:cubicBezTo>
                    <a:pt x="112" y="54"/>
                    <a:pt x="109" y="55"/>
                    <a:pt x="108" y="57"/>
                  </a:cubicBezTo>
                  <a:close/>
                  <a:moveTo>
                    <a:pt x="62" y="56"/>
                  </a:moveTo>
                  <a:cubicBezTo>
                    <a:pt x="64" y="56"/>
                    <a:pt x="65" y="57"/>
                    <a:pt x="65" y="55"/>
                  </a:cubicBezTo>
                  <a:cubicBezTo>
                    <a:pt x="64" y="56"/>
                    <a:pt x="63" y="55"/>
                    <a:pt x="62" y="56"/>
                  </a:cubicBezTo>
                  <a:close/>
                  <a:moveTo>
                    <a:pt x="25" y="58"/>
                  </a:moveTo>
                  <a:cubicBezTo>
                    <a:pt x="25" y="57"/>
                    <a:pt x="26" y="57"/>
                    <a:pt x="26" y="56"/>
                  </a:cubicBezTo>
                  <a:cubicBezTo>
                    <a:pt x="26" y="56"/>
                    <a:pt x="25" y="56"/>
                    <a:pt x="25" y="56"/>
                  </a:cubicBezTo>
                  <a:cubicBezTo>
                    <a:pt x="25" y="57"/>
                    <a:pt x="25" y="57"/>
                    <a:pt x="25" y="58"/>
                  </a:cubicBezTo>
                  <a:close/>
                  <a:moveTo>
                    <a:pt x="116" y="57"/>
                  </a:moveTo>
                  <a:cubicBezTo>
                    <a:pt x="117" y="57"/>
                    <a:pt x="117" y="57"/>
                    <a:pt x="117" y="56"/>
                  </a:cubicBezTo>
                  <a:cubicBezTo>
                    <a:pt x="116" y="56"/>
                    <a:pt x="116" y="56"/>
                    <a:pt x="116" y="57"/>
                  </a:cubicBezTo>
                  <a:close/>
                  <a:moveTo>
                    <a:pt x="63" y="57"/>
                  </a:moveTo>
                  <a:cubicBezTo>
                    <a:pt x="63" y="58"/>
                    <a:pt x="64" y="58"/>
                    <a:pt x="64" y="57"/>
                  </a:cubicBezTo>
                  <a:cubicBezTo>
                    <a:pt x="64" y="57"/>
                    <a:pt x="64" y="57"/>
                    <a:pt x="63" y="57"/>
                  </a:cubicBezTo>
                  <a:close/>
                  <a:moveTo>
                    <a:pt x="64" y="60"/>
                  </a:moveTo>
                  <a:cubicBezTo>
                    <a:pt x="65" y="59"/>
                    <a:pt x="67" y="57"/>
                    <a:pt x="66" y="57"/>
                  </a:cubicBezTo>
                  <a:cubicBezTo>
                    <a:pt x="65" y="58"/>
                    <a:pt x="64" y="59"/>
                    <a:pt x="64" y="60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7"/>
                    <a:pt x="77" y="57"/>
                  </a:cubicBezTo>
                  <a:cubicBezTo>
                    <a:pt x="76" y="57"/>
                    <a:pt x="75" y="57"/>
                    <a:pt x="76" y="58"/>
                  </a:cubicBezTo>
                  <a:close/>
                  <a:moveTo>
                    <a:pt x="75" y="59"/>
                  </a:moveTo>
                  <a:cubicBezTo>
                    <a:pt x="75" y="60"/>
                    <a:pt x="75" y="61"/>
                    <a:pt x="75" y="62"/>
                  </a:cubicBezTo>
                  <a:cubicBezTo>
                    <a:pt x="76" y="62"/>
                    <a:pt x="75" y="63"/>
                    <a:pt x="76" y="63"/>
                  </a:cubicBezTo>
                  <a:cubicBezTo>
                    <a:pt x="78" y="61"/>
                    <a:pt x="80" y="59"/>
                    <a:pt x="81" y="57"/>
                  </a:cubicBezTo>
                  <a:cubicBezTo>
                    <a:pt x="78" y="55"/>
                    <a:pt x="77" y="61"/>
                    <a:pt x="75" y="59"/>
                  </a:cubicBezTo>
                  <a:close/>
                  <a:moveTo>
                    <a:pt x="85" y="60"/>
                  </a:moveTo>
                  <a:cubicBezTo>
                    <a:pt x="87" y="60"/>
                    <a:pt x="88" y="59"/>
                    <a:pt x="89" y="57"/>
                  </a:cubicBezTo>
                  <a:cubicBezTo>
                    <a:pt x="86" y="56"/>
                    <a:pt x="83" y="58"/>
                    <a:pt x="85" y="60"/>
                  </a:cubicBezTo>
                  <a:close/>
                  <a:moveTo>
                    <a:pt x="128" y="58"/>
                  </a:moveTo>
                  <a:cubicBezTo>
                    <a:pt x="129" y="58"/>
                    <a:pt x="129" y="58"/>
                    <a:pt x="130" y="58"/>
                  </a:cubicBezTo>
                  <a:cubicBezTo>
                    <a:pt x="130" y="57"/>
                    <a:pt x="128" y="57"/>
                    <a:pt x="128" y="58"/>
                  </a:cubicBezTo>
                  <a:close/>
                  <a:moveTo>
                    <a:pt x="65" y="61"/>
                  </a:moveTo>
                  <a:cubicBezTo>
                    <a:pt x="66" y="60"/>
                    <a:pt x="68" y="59"/>
                    <a:pt x="67" y="57"/>
                  </a:cubicBezTo>
                  <a:cubicBezTo>
                    <a:pt x="66" y="58"/>
                    <a:pt x="65" y="59"/>
                    <a:pt x="65" y="61"/>
                  </a:cubicBezTo>
                  <a:close/>
                  <a:moveTo>
                    <a:pt x="72" y="60"/>
                  </a:moveTo>
                  <a:cubicBezTo>
                    <a:pt x="72" y="59"/>
                    <a:pt x="74" y="59"/>
                    <a:pt x="74" y="58"/>
                  </a:cubicBezTo>
                  <a:cubicBezTo>
                    <a:pt x="72" y="57"/>
                    <a:pt x="72" y="59"/>
                    <a:pt x="72" y="60"/>
                  </a:cubicBezTo>
                  <a:close/>
                  <a:moveTo>
                    <a:pt x="94" y="58"/>
                  </a:moveTo>
                  <a:cubicBezTo>
                    <a:pt x="92" y="58"/>
                    <a:pt x="89" y="60"/>
                    <a:pt x="87" y="63"/>
                  </a:cubicBezTo>
                  <a:cubicBezTo>
                    <a:pt x="91" y="63"/>
                    <a:pt x="92" y="60"/>
                    <a:pt x="94" y="58"/>
                  </a:cubicBezTo>
                  <a:close/>
                  <a:moveTo>
                    <a:pt x="61" y="60"/>
                  </a:moveTo>
                  <a:cubicBezTo>
                    <a:pt x="61" y="59"/>
                    <a:pt x="61" y="58"/>
                    <a:pt x="60" y="58"/>
                  </a:cubicBezTo>
                  <a:cubicBezTo>
                    <a:pt x="60" y="59"/>
                    <a:pt x="61" y="60"/>
                    <a:pt x="61" y="60"/>
                  </a:cubicBezTo>
                  <a:close/>
                  <a:moveTo>
                    <a:pt x="106" y="61"/>
                  </a:moveTo>
                  <a:cubicBezTo>
                    <a:pt x="108" y="61"/>
                    <a:pt x="109" y="60"/>
                    <a:pt x="110" y="58"/>
                  </a:cubicBezTo>
                  <a:cubicBezTo>
                    <a:pt x="107" y="57"/>
                    <a:pt x="105" y="58"/>
                    <a:pt x="106" y="61"/>
                  </a:cubicBezTo>
                  <a:close/>
                  <a:moveTo>
                    <a:pt x="35" y="62"/>
                  </a:moveTo>
                  <a:cubicBezTo>
                    <a:pt x="37" y="62"/>
                    <a:pt x="38" y="60"/>
                    <a:pt x="38" y="58"/>
                  </a:cubicBezTo>
                  <a:cubicBezTo>
                    <a:pt x="36" y="58"/>
                    <a:pt x="36" y="60"/>
                    <a:pt x="35" y="62"/>
                  </a:cubicBezTo>
                  <a:close/>
                  <a:moveTo>
                    <a:pt x="111" y="61"/>
                  </a:moveTo>
                  <a:cubicBezTo>
                    <a:pt x="113" y="61"/>
                    <a:pt x="114" y="60"/>
                    <a:pt x="115" y="59"/>
                  </a:cubicBezTo>
                  <a:cubicBezTo>
                    <a:pt x="113" y="59"/>
                    <a:pt x="112" y="60"/>
                    <a:pt x="111" y="61"/>
                  </a:cubicBezTo>
                  <a:close/>
                  <a:moveTo>
                    <a:pt x="29" y="62"/>
                  </a:moveTo>
                  <a:cubicBezTo>
                    <a:pt x="31" y="62"/>
                    <a:pt x="32" y="60"/>
                    <a:pt x="31" y="59"/>
                  </a:cubicBezTo>
                  <a:cubicBezTo>
                    <a:pt x="30" y="59"/>
                    <a:pt x="30" y="61"/>
                    <a:pt x="29" y="62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2"/>
                    <a:pt x="84" y="62"/>
                  </a:cubicBezTo>
                  <a:cubicBezTo>
                    <a:pt x="84" y="61"/>
                    <a:pt x="84" y="59"/>
                    <a:pt x="83" y="59"/>
                  </a:cubicBezTo>
                  <a:cubicBezTo>
                    <a:pt x="83" y="60"/>
                    <a:pt x="82" y="61"/>
                    <a:pt x="82" y="62"/>
                  </a:cubicBezTo>
                  <a:close/>
                  <a:moveTo>
                    <a:pt x="53" y="62"/>
                  </a:moveTo>
                  <a:cubicBezTo>
                    <a:pt x="54" y="62"/>
                    <a:pt x="54" y="61"/>
                    <a:pt x="54" y="60"/>
                  </a:cubicBezTo>
                  <a:cubicBezTo>
                    <a:pt x="54" y="60"/>
                    <a:pt x="54" y="59"/>
                    <a:pt x="53" y="59"/>
                  </a:cubicBezTo>
                  <a:cubicBezTo>
                    <a:pt x="53" y="60"/>
                    <a:pt x="53" y="61"/>
                    <a:pt x="53" y="62"/>
                  </a:cubicBezTo>
                  <a:close/>
                  <a:moveTo>
                    <a:pt x="58" y="62"/>
                  </a:moveTo>
                  <a:cubicBezTo>
                    <a:pt x="59" y="62"/>
                    <a:pt x="59" y="62"/>
                    <a:pt x="60" y="62"/>
                  </a:cubicBezTo>
                  <a:cubicBezTo>
                    <a:pt x="60" y="61"/>
                    <a:pt x="60" y="60"/>
                    <a:pt x="59" y="60"/>
                  </a:cubicBezTo>
                  <a:cubicBezTo>
                    <a:pt x="59" y="61"/>
                    <a:pt x="58" y="61"/>
                    <a:pt x="58" y="62"/>
                  </a:cubicBezTo>
                  <a:close/>
                  <a:moveTo>
                    <a:pt x="127" y="60"/>
                  </a:moveTo>
                  <a:cubicBezTo>
                    <a:pt x="126" y="60"/>
                    <a:pt x="127" y="60"/>
                    <a:pt x="127" y="61"/>
                  </a:cubicBezTo>
                  <a:cubicBezTo>
                    <a:pt x="128" y="61"/>
                    <a:pt x="128" y="61"/>
                    <a:pt x="129" y="61"/>
                  </a:cubicBezTo>
                  <a:cubicBezTo>
                    <a:pt x="129" y="61"/>
                    <a:pt x="129" y="60"/>
                    <a:pt x="129" y="60"/>
                  </a:cubicBezTo>
                  <a:cubicBezTo>
                    <a:pt x="129" y="60"/>
                    <a:pt x="127" y="59"/>
                    <a:pt x="127" y="60"/>
                  </a:cubicBezTo>
                  <a:close/>
                  <a:moveTo>
                    <a:pt x="92" y="62"/>
                  </a:moveTo>
                  <a:cubicBezTo>
                    <a:pt x="93" y="62"/>
                    <a:pt x="94" y="61"/>
                    <a:pt x="95" y="60"/>
                  </a:cubicBezTo>
                  <a:cubicBezTo>
                    <a:pt x="94" y="61"/>
                    <a:pt x="93" y="61"/>
                    <a:pt x="92" y="62"/>
                  </a:cubicBezTo>
                  <a:close/>
                  <a:moveTo>
                    <a:pt x="72" y="62"/>
                  </a:moveTo>
                  <a:cubicBezTo>
                    <a:pt x="72" y="62"/>
                    <a:pt x="73" y="62"/>
                    <a:pt x="74" y="62"/>
                  </a:cubicBezTo>
                  <a:cubicBezTo>
                    <a:pt x="75" y="59"/>
                    <a:pt x="72" y="61"/>
                    <a:pt x="72" y="62"/>
                  </a:cubicBezTo>
                  <a:close/>
                  <a:moveTo>
                    <a:pt x="37" y="62"/>
                  </a:moveTo>
                  <a:cubicBezTo>
                    <a:pt x="38" y="62"/>
                    <a:pt x="38" y="61"/>
                    <a:pt x="39" y="61"/>
                  </a:cubicBezTo>
                  <a:cubicBezTo>
                    <a:pt x="38" y="61"/>
                    <a:pt x="38" y="61"/>
                    <a:pt x="37" y="62"/>
                  </a:cubicBezTo>
                  <a:close/>
                  <a:moveTo>
                    <a:pt x="67" y="62"/>
                  </a:moveTo>
                  <a:cubicBezTo>
                    <a:pt x="67" y="62"/>
                    <a:pt x="68" y="62"/>
                    <a:pt x="68" y="61"/>
                  </a:cubicBezTo>
                  <a:cubicBezTo>
                    <a:pt x="67" y="61"/>
                    <a:pt x="67" y="62"/>
                    <a:pt x="67" y="62"/>
                  </a:cubicBezTo>
                  <a:close/>
                  <a:moveTo>
                    <a:pt x="104" y="62"/>
                  </a:moveTo>
                  <a:cubicBezTo>
                    <a:pt x="104" y="62"/>
                    <a:pt x="104" y="61"/>
                    <a:pt x="103" y="61"/>
                  </a:cubicBezTo>
                  <a:cubicBezTo>
                    <a:pt x="103" y="62"/>
                    <a:pt x="103" y="63"/>
                    <a:pt x="104" y="62"/>
                  </a:cubicBezTo>
                  <a:close/>
                  <a:moveTo>
                    <a:pt x="19" y="65"/>
                  </a:moveTo>
                  <a:cubicBezTo>
                    <a:pt x="20" y="65"/>
                    <a:pt x="21" y="65"/>
                    <a:pt x="21" y="65"/>
                  </a:cubicBezTo>
                  <a:cubicBezTo>
                    <a:pt x="21" y="62"/>
                    <a:pt x="18" y="62"/>
                    <a:pt x="19" y="65"/>
                  </a:cubicBezTo>
                  <a:close/>
                  <a:moveTo>
                    <a:pt x="127" y="64"/>
                  </a:moveTo>
                  <a:cubicBezTo>
                    <a:pt x="128" y="64"/>
                    <a:pt x="128" y="64"/>
                    <a:pt x="128" y="63"/>
                  </a:cubicBezTo>
                  <a:cubicBezTo>
                    <a:pt x="128" y="63"/>
                    <a:pt x="127" y="63"/>
                    <a:pt x="127" y="64"/>
                  </a:cubicBezTo>
                  <a:close/>
                  <a:moveTo>
                    <a:pt x="26" y="64"/>
                  </a:moveTo>
                  <a:cubicBezTo>
                    <a:pt x="26" y="64"/>
                    <a:pt x="26" y="63"/>
                    <a:pt x="26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4"/>
                    <a:pt x="25" y="64"/>
                    <a:pt x="26" y="64"/>
                  </a:cubicBezTo>
                  <a:close/>
                  <a:moveTo>
                    <a:pt x="28" y="64"/>
                  </a:moveTo>
                  <a:cubicBezTo>
                    <a:pt x="28" y="64"/>
                    <a:pt x="28" y="64"/>
                    <a:pt x="29" y="64"/>
                  </a:cubicBezTo>
                  <a:cubicBezTo>
                    <a:pt x="29" y="64"/>
                    <a:pt x="29" y="64"/>
                    <a:pt x="29" y="63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8" y="63"/>
                    <a:pt x="28" y="63"/>
                    <a:pt x="28" y="64"/>
                  </a:cubicBezTo>
                  <a:close/>
                  <a:moveTo>
                    <a:pt x="78" y="65"/>
                  </a:moveTo>
                  <a:cubicBezTo>
                    <a:pt x="79" y="65"/>
                    <a:pt x="80" y="65"/>
                    <a:pt x="80" y="64"/>
                  </a:cubicBezTo>
                  <a:cubicBezTo>
                    <a:pt x="80" y="64"/>
                    <a:pt x="81" y="63"/>
                    <a:pt x="80" y="63"/>
                  </a:cubicBezTo>
                  <a:cubicBezTo>
                    <a:pt x="80" y="64"/>
                    <a:pt x="79" y="64"/>
                    <a:pt x="78" y="65"/>
                  </a:cubicBezTo>
                  <a:close/>
                  <a:moveTo>
                    <a:pt x="72" y="64"/>
                  </a:moveTo>
                  <a:cubicBezTo>
                    <a:pt x="72" y="64"/>
                    <a:pt x="73" y="64"/>
                    <a:pt x="73" y="63"/>
                  </a:cubicBezTo>
                  <a:cubicBezTo>
                    <a:pt x="72" y="63"/>
                    <a:pt x="71" y="63"/>
                    <a:pt x="72" y="64"/>
                  </a:cubicBezTo>
                  <a:close/>
                  <a:moveTo>
                    <a:pt x="58" y="65"/>
                  </a:moveTo>
                  <a:cubicBezTo>
                    <a:pt x="58" y="64"/>
                    <a:pt x="59" y="64"/>
                    <a:pt x="59" y="63"/>
                  </a:cubicBezTo>
                  <a:cubicBezTo>
                    <a:pt x="58" y="63"/>
                    <a:pt x="57" y="64"/>
                    <a:pt x="58" y="65"/>
                  </a:cubicBezTo>
                  <a:close/>
                  <a:moveTo>
                    <a:pt x="85" y="64"/>
                  </a:moveTo>
                  <a:cubicBezTo>
                    <a:pt x="86" y="64"/>
                    <a:pt x="86" y="64"/>
                    <a:pt x="86" y="64"/>
                  </a:cubicBezTo>
                  <a:cubicBezTo>
                    <a:pt x="86" y="64"/>
                    <a:pt x="87" y="64"/>
                    <a:pt x="87" y="63"/>
                  </a:cubicBezTo>
                  <a:cubicBezTo>
                    <a:pt x="86" y="63"/>
                    <a:pt x="85" y="63"/>
                    <a:pt x="85" y="64"/>
                  </a:cubicBezTo>
                  <a:close/>
                  <a:moveTo>
                    <a:pt x="47" y="65"/>
                  </a:moveTo>
                  <a:cubicBezTo>
                    <a:pt x="47" y="65"/>
                    <a:pt x="47" y="64"/>
                    <a:pt x="47" y="64"/>
                  </a:cubicBezTo>
                  <a:cubicBezTo>
                    <a:pt x="46" y="64"/>
                    <a:pt x="46" y="65"/>
                    <a:pt x="47" y="65"/>
                  </a:cubicBezTo>
                  <a:close/>
                  <a:moveTo>
                    <a:pt x="103" y="66"/>
                  </a:moveTo>
                  <a:cubicBezTo>
                    <a:pt x="103" y="65"/>
                    <a:pt x="103" y="65"/>
                    <a:pt x="103" y="64"/>
                  </a:cubicBezTo>
                  <a:cubicBezTo>
                    <a:pt x="103" y="64"/>
                    <a:pt x="102" y="64"/>
                    <a:pt x="102" y="64"/>
                  </a:cubicBezTo>
                  <a:cubicBezTo>
                    <a:pt x="102" y="65"/>
                    <a:pt x="102" y="66"/>
                    <a:pt x="103" y="66"/>
                  </a:cubicBezTo>
                  <a:close/>
                  <a:moveTo>
                    <a:pt x="43" y="65"/>
                  </a:moveTo>
                  <a:cubicBezTo>
                    <a:pt x="44" y="66"/>
                    <a:pt x="44" y="64"/>
                    <a:pt x="43" y="64"/>
                  </a:cubicBezTo>
                  <a:cubicBezTo>
                    <a:pt x="43" y="65"/>
                    <a:pt x="43" y="65"/>
                    <a:pt x="43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4"/>
                    <a:pt x="50" y="64"/>
                  </a:cubicBezTo>
                  <a:cubicBezTo>
                    <a:pt x="50" y="65"/>
                    <a:pt x="49" y="65"/>
                    <a:pt x="50" y="65"/>
                  </a:cubicBezTo>
                  <a:close/>
                  <a:moveTo>
                    <a:pt x="93" y="67"/>
                  </a:moveTo>
                  <a:cubicBezTo>
                    <a:pt x="94" y="66"/>
                    <a:pt x="96" y="65"/>
                    <a:pt x="95" y="64"/>
                  </a:cubicBezTo>
                  <a:cubicBezTo>
                    <a:pt x="94" y="65"/>
                    <a:pt x="92" y="66"/>
                    <a:pt x="93" y="67"/>
                  </a:cubicBezTo>
                  <a:close/>
                  <a:moveTo>
                    <a:pt x="109" y="65"/>
                  </a:moveTo>
                  <a:cubicBezTo>
                    <a:pt x="109" y="66"/>
                    <a:pt x="109" y="66"/>
                    <a:pt x="109" y="67"/>
                  </a:cubicBezTo>
                  <a:cubicBezTo>
                    <a:pt x="110" y="67"/>
                    <a:pt x="111" y="65"/>
                    <a:pt x="111" y="64"/>
                  </a:cubicBezTo>
                  <a:cubicBezTo>
                    <a:pt x="111" y="64"/>
                    <a:pt x="109" y="65"/>
                    <a:pt x="109" y="65"/>
                  </a:cubicBezTo>
                  <a:close/>
                  <a:moveTo>
                    <a:pt x="32" y="65"/>
                  </a:moveTo>
                  <a:cubicBezTo>
                    <a:pt x="33" y="65"/>
                    <a:pt x="34" y="66"/>
                    <a:pt x="34" y="65"/>
                  </a:cubicBezTo>
                  <a:cubicBezTo>
                    <a:pt x="33" y="64"/>
                    <a:pt x="32" y="65"/>
                    <a:pt x="32" y="65"/>
                  </a:cubicBezTo>
                  <a:close/>
                  <a:moveTo>
                    <a:pt x="36" y="65"/>
                  </a:moveTo>
                  <a:cubicBezTo>
                    <a:pt x="36" y="65"/>
                    <a:pt x="36" y="65"/>
                    <a:pt x="35" y="65"/>
                  </a:cubicBezTo>
                  <a:cubicBezTo>
                    <a:pt x="35" y="65"/>
                    <a:pt x="36" y="66"/>
                    <a:pt x="36" y="65"/>
                  </a:cubicBezTo>
                  <a:close/>
                  <a:moveTo>
                    <a:pt x="83" y="66"/>
                  </a:moveTo>
                  <a:cubicBezTo>
                    <a:pt x="84" y="66"/>
                    <a:pt x="85" y="65"/>
                    <a:pt x="84" y="65"/>
                  </a:cubicBezTo>
                  <a:cubicBezTo>
                    <a:pt x="84" y="65"/>
                    <a:pt x="83" y="66"/>
                    <a:pt x="83" y="66"/>
                  </a:cubicBezTo>
                  <a:close/>
                  <a:moveTo>
                    <a:pt x="100" y="67"/>
                  </a:moveTo>
                  <a:cubicBezTo>
                    <a:pt x="101" y="67"/>
                    <a:pt x="101" y="65"/>
                    <a:pt x="100" y="65"/>
                  </a:cubicBezTo>
                  <a:cubicBezTo>
                    <a:pt x="100" y="66"/>
                    <a:pt x="100" y="66"/>
                    <a:pt x="100" y="67"/>
                  </a:cubicBezTo>
                  <a:close/>
                  <a:moveTo>
                    <a:pt x="34" y="68"/>
                  </a:moveTo>
                  <a:cubicBezTo>
                    <a:pt x="35" y="68"/>
                    <a:pt x="37" y="68"/>
                    <a:pt x="37" y="66"/>
                  </a:cubicBezTo>
                  <a:cubicBezTo>
                    <a:pt x="35" y="66"/>
                    <a:pt x="34" y="66"/>
                    <a:pt x="34" y="68"/>
                  </a:cubicBezTo>
                  <a:close/>
                  <a:moveTo>
                    <a:pt x="27" y="68"/>
                  </a:moveTo>
                  <a:cubicBezTo>
                    <a:pt x="28" y="68"/>
                    <a:pt x="29" y="67"/>
                    <a:pt x="28" y="66"/>
                  </a:cubicBezTo>
                  <a:cubicBezTo>
                    <a:pt x="28" y="67"/>
                    <a:pt x="28" y="66"/>
                    <a:pt x="28" y="66"/>
                  </a:cubicBezTo>
                  <a:cubicBezTo>
                    <a:pt x="28" y="67"/>
                    <a:pt x="27" y="67"/>
                    <a:pt x="27" y="68"/>
                  </a:cubicBezTo>
                  <a:close/>
                  <a:moveTo>
                    <a:pt x="30" y="68"/>
                  </a:moveTo>
                  <a:cubicBezTo>
                    <a:pt x="31" y="68"/>
                    <a:pt x="31" y="68"/>
                    <a:pt x="32" y="68"/>
                  </a:cubicBezTo>
                  <a:cubicBezTo>
                    <a:pt x="32" y="67"/>
                    <a:pt x="33" y="67"/>
                    <a:pt x="33" y="66"/>
                  </a:cubicBezTo>
                  <a:cubicBezTo>
                    <a:pt x="31" y="66"/>
                    <a:pt x="29" y="66"/>
                    <a:pt x="30" y="68"/>
                  </a:cubicBezTo>
                  <a:close/>
                  <a:moveTo>
                    <a:pt x="23" y="77"/>
                  </a:moveTo>
                  <a:cubicBezTo>
                    <a:pt x="24" y="77"/>
                    <a:pt x="25" y="76"/>
                    <a:pt x="25" y="77"/>
                  </a:cubicBezTo>
                  <a:cubicBezTo>
                    <a:pt x="25" y="77"/>
                    <a:pt x="24" y="77"/>
                    <a:pt x="25" y="78"/>
                  </a:cubicBezTo>
                  <a:cubicBezTo>
                    <a:pt x="26" y="79"/>
                    <a:pt x="29" y="79"/>
                    <a:pt x="32" y="79"/>
                  </a:cubicBezTo>
                  <a:cubicBezTo>
                    <a:pt x="31" y="78"/>
                    <a:pt x="31" y="77"/>
                    <a:pt x="30" y="76"/>
                  </a:cubicBezTo>
                  <a:cubicBezTo>
                    <a:pt x="29" y="77"/>
                    <a:pt x="28" y="77"/>
                    <a:pt x="27" y="76"/>
                  </a:cubicBezTo>
                  <a:cubicBezTo>
                    <a:pt x="28" y="76"/>
                    <a:pt x="28" y="76"/>
                    <a:pt x="29" y="76"/>
                  </a:cubicBezTo>
                  <a:cubicBezTo>
                    <a:pt x="29" y="70"/>
                    <a:pt x="22" y="73"/>
                    <a:pt x="22" y="67"/>
                  </a:cubicBezTo>
                  <a:cubicBezTo>
                    <a:pt x="22" y="67"/>
                    <a:pt x="21" y="67"/>
                    <a:pt x="20" y="67"/>
                  </a:cubicBezTo>
                  <a:cubicBezTo>
                    <a:pt x="21" y="70"/>
                    <a:pt x="21" y="74"/>
                    <a:pt x="23" y="77"/>
                  </a:cubicBezTo>
                  <a:close/>
                  <a:moveTo>
                    <a:pt x="60" y="70"/>
                  </a:moveTo>
                  <a:cubicBezTo>
                    <a:pt x="61" y="71"/>
                    <a:pt x="63" y="69"/>
                    <a:pt x="63" y="68"/>
                  </a:cubicBezTo>
                  <a:cubicBezTo>
                    <a:pt x="61" y="67"/>
                    <a:pt x="61" y="69"/>
                    <a:pt x="60" y="70"/>
                  </a:cubicBezTo>
                  <a:close/>
                  <a:moveTo>
                    <a:pt x="40" y="69"/>
                  </a:moveTo>
                  <a:cubicBezTo>
                    <a:pt x="41" y="69"/>
                    <a:pt x="42" y="69"/>
                    <a:pt x="42" y="68"/>
                  </a:cubicBezTo>
                  <a:cubicBezTo>
                    <a:pt x="41" y="68"/>
                    <a:pt x="42" y="68"/>
                    <a:pt x="41" y="68"/>
                  </a:cubicBezTo>
                  <a:cubicBezTo>
                    <a:pt x="41" y="68"/>
                    <a:pt x="40" y="69"/>
                    <a:pt x="40" y="69"/>
                  </a:cubicBezTo>
                  <a:close/>
                  <a:moveTo>
                    <a:pt x="58" y="69"/>
                  </a:moveTo>
                  <a:cubicBezTo>
                    <a:pt x="59" y="69"/>
                    <a:pt x="59" y="68"/>
                    <a:pt x="59" y="68"/>
                  </a:cubicBezTo>
                  <a:cubicBezTo>
                    <a:pt x="58" y="68"/>
                    <a:pt x="58" y="68"/>
                    <a:pt x="58" y="69"/>
                  </a:cubicBezTo>
                  <a:close/>
                  <a:moveTo>
                    <a:pt x="67" y="69"/>
                  </a:moveTo>
                  <a:cubicBezTo>
                    <a:pt x="68" y="69"/>
                    <a:pt x="68" y="69"/>
                    <a:pt x="68" y="68"/>
                  </a:cubicBezTo>
                  <a:cubicBezTo>
                    <a:pt x="68" y="68"/>
                    <a:pt x="67" y="69"/>
                    <a:pt x="67" y="69"/>
                  </a:cubicBezTo>
                  <a:close/>
                  <a:moveTo>
                    <a:pt x="75" y="70"/>
                  </a:moveTo>
                  <a:cubicBezTo>
                    <a:pt x="76" y="69"/>
                    <a:pt x="77" y="68"/>
                    <a:pt x="76" y="68"/>
                  </a:cubicBezTo>
                  <a:cubicBezTo>
                    <a:pt x="76" y="69"/>
                    <a:pt x="75" y="69"/>
                    <a:pt x="75" y="70"/>
                  </a:cubicBezTo>
                  <a:close/>
                  <a:moveTo>
                    <a:pt x="81" y="69"/>
                  </a:moveTo>
                  <a:cubicBezTo>
                    <a:pt x="82" y="69"/>
                    <a:pt x="82" y="69"/>
                    <a:pt x="83" y="68"/>
                  </a:cubicBezTo>
                  <a:cubicBezTo>
                    <a:pt x="82" y="68"/>
                    <a:pt x="81" y="68"/>
                    <a:pt x="81" y="69"/>
                  </a:cubicBezTo>
                  <a:close/>
                  <a:moveTo>
                    <a:pt x="45" y="69"/>
                  </a:moveTo>
                  <a:cubicBezTo>
                    <a:pt x="45" y="69"/>
                    <a:pt x="44" y="68"/>
                    <a:pt x="44" y="69"/>
                  </a:cubicBezTo>
                  <a:cubicBezTo>
                    <a:pt x="45" y="69"/>
                    <a:pt x="44" y="70"/>
                    <a:pt x="45" y="69"/>
                  </a:cubicBezTo>
                  <a:close/>
                  <a:moveTo>
                    <a:pt x="88" y="71"/>
                  </a:moveTo>
                  <a:cubicBezTo>
                    <a:pt x="90" y="70"/>
                    <a:pt x="91" y="70"/>
                    <a:pt x="91" y="69"/>
                  </a:cubicBezTo>
                  <a:cubicBezTo>
                    <a:pt x="90" y="69"/>
                    <a:pt x="89" y="70"/>
                    <a:pt x="88" y="71"/>
                  </a:cubicBezTo>
                  <a:close/>
                  <a:moveTo>
                    <a:pt x="93" y="72"/>
                  </a:moveTo>
                  <a:cubicBezTo>
                    <a:pt x="94" y="71"/>
                    <a:pt x="96" y="71"/>
                    <a:pt x="97" y="69"/>
                  </a:cubicBezTo>
                  <a:cubicBezTo>
                    <a:pt x="95" y="69"/>
                    <a:pt x="93" y="70"/>
                    <a:pt x="93" y="72"/>
                  </a:cubicBezTo>
                  <a:close/>
                  <a:moveTo>
                    <a:pt x="100" y="72"/>
                  </a:moveTo>
                  <a:cubicBezTo>
                    <a:pt x="101" y="71"/>
                    <a:pt x="102" y="71"/>
                    <a:pt x="102" y="70"/>
                  </a:cubicBezTo>
                  <a:cubicBezTo>
                    <a:pt x="101" y="70"/>
                    <a:pt x="100" y="71"/>
                    <a:pt x="100" y="72"/>
                  </a:cubicBezTo>
                  <a:close/>
                  <a:moveTo>
                    <a:pt x="30" y="71"/>
                  </a:moveTo>
                  <a:cubicBezTo>
                    <a:pt x="30" y="71"/>
                    <a:pt x="31" y="71"/>
                    <a:pt x="30" y="70"/>
                  </a:cubicBezTo>
                  <a:cubicBezTo>
                    <a:pt x="30" y="70"/>
                    <a:pt x="29" y="70"/>
                    <a:pt x="28" y="70"/>
                  </a:cubicBezTo>
                  <a:cubicBezTo>
                    <a:pt x="28" y="71"/>
                    <a:pt x="29" y="71"/>
                    <a:pt x="30" y="71"/>
                  </a:cubicBezTo>
                  <a:close/>
                  <a:moveTo>
                    <a:pt x="32" y="70"/>
                  </a:moveTo>
                  <a:cubicBezTo>
                    <a:pt x="32" y="71"/>
                    <a:pt x="31" y="71"/>
                    <a:pt x="31" y="72"/>
                  </a:cubicBezTo>
                  <a:cubicBezTo>
                    <a:pt x="33" y="72"/>
                    <a:pt x="34" y="71"/>
                    <a:pt x="34" y="70"/>
                  </a:cubicBezTo>
                  <a:cubicBezTo>
                    <a:pt x="33" y="70"/>
                    <a:pt x="33" y="70"/>
                    <a:pt x="32" y="70"/>
                  </a:cubicBezTo>
                  <a:close/>
                  <a:moveTo>
                    <a:pt x="84" y="71"/>
                  </a:moveTo>
                  <a:cubicBezTo>
                    <a:pt x="85" y="71"/>
                    <a:pt x="86" y="71"/>
                    <a:pt x="85" y="70"/>
                  </a:cubicBezTo>
                  <a:cubicBezTo>
                    <a:pt x="85" y="70"/>
                    <a:pt x="83" y="71"/>
                    <a:pt x="84" y="71"/>
                  </a:cubicBezTo>
                  <a:close/>
                  <a:moveTo>
                    <a:pt x="111" y="72"/>
                  </a:moveTo>
                  <a:cubicBezTo>
                    <a:pt x="111" y="73"/>
                    <a:pt x="112" y="73"/>
                    <a:pt x="112" y="74"/>
                  </a:cubicBezTo>
                  <a:cubicBezTo>
                    <a:pt x="114" y="73"/>
                    <a:pt x="115" y="72"/>
                    <a:pt x="115" y="71"/>
                  </a:cubicBezTo>
                  <a:cubicBezTo>
                    <a:pt x="115" y="71"/>
                    <a:pt x="115" y="70"/>
                    <a:pt x="115" y="70"/>
                  </a:cubicBezTo>
                  <a:cubicBezTo>
                    <a:pt x="113" y="70"/>
                    <a:pt x="113" y="71"/>
                    <a:pt x="111" y="72"/>
                  </a:cubicBezTo>
                  <a:close/>
                  <a:moveTo>
                    <a:pt x="37" y="74"/>
                  </a:moveTo>
                  <a:cubicBezTo>
                    <a:pt x="38" y="73"/>
                    <a:pt x="39" y="72"/>
                    <a:pt x="40" y="71"/>
                  </a:cubicBezTo>
                  <a:cubicBezTo>
                    <a:pt x="39" y="70"/>
                    <a:pt x="37" y="72"/>
                    <a:pt x="37" y="74"/>
                  </a:cubicBezTo>
                  <a:close/>
                  <a:moveTo>
                    <a:pt x="39" y="75"/>
                  </a:moveTo>
                  <a:cubicBezTo>
                    <a:pt x="40" y="74"/>
                    <a:pt x="41" y="75"/>
                    <a:pt x="42" y="75"/>
                  </a:cubicBezTo>
                  <a:cubicBezTo>
                    <a:pt x="43" y="73"/>
                    <a:pt x="43" y="72"/>
                    <a:pt x="44" y="71"/>
                  </a:cubicBezTo>
                  <a:cubicBezTo>
                    <a:pt x="41" y="70"/>
                    <a:pt x="40" y="73"/>
                    <a:pt x="39" y="75"/>
                  </a:cubicBezTo>
                  <a:close/>
                  <a:moveTo>
                    <a:pt x="124" y="72"/>
                  </a:moveTo>
                  <a:cubicBezTo>
                    <a:pt x="125" y="72"/>
                    <a:pt x="125" y="71"/>
                    <a:pt x="125" y="71"/>
                  </a:cubicBezTo>
                  <a:cubicBezTo>
                    <a:pt x="125" y="70"/>
                    <a:pt x="124" y="71"/>
                    <a:pt x="124" y="72"/>
                  </a:cubicBezTo>
                  <a:close/>
                  <a:moveTo>
                    <a:pt x="94" y="73"/>
                  </a:moveTo>
                  <a:cubicBezTo>
                    <a:pt x="96" y="73"/>
                    <a:pt x="97" y="72"/>
                    <a:pt x="98" y="71"/>
                  </a:cubicBezTo>
                  <a:cubicBezTo>
                    <a:pt x="96" y="71"/>
                    <a:pt x="95" y="71"/>
                    <a:pt x="94" y="73"/>
                  </a:cubicBezTo>
                  <a:close/>
                  <a:moveTo>
                    <a:pt x="117" y="74"/>
                  </a:moveTo>
                  <a:cubicBezTo>
                    <a:pt x="118" y="74"/>
                    <a:pt x="119" y="74"/>
                    <a:pt x="120" y="74"/>
                  </a:cubicBezTo>
                  <a:cubicBezTo>
                    <a:pt x="120" y="73"/>
                    <a:pt x="120" y="72"/>
                    <a:pt x="119" y="71"/>
                  </a:cubicBezTo>
                  <a:cubicBezTo>
                    <a:pt x="118" y="72"/>
                    <a:pt x="117" y="72"/>
                    <a:pt x="117" y="74"/>
                  </a:cubicBezTo>
                  <a:close/>
                  <a:moveTo>
                    <a:pt x="35" y="72"/>
                  </a:moveTo>
                  <a:cubicBezTo>
                    <a:pt x="35" y="72"/>
                    <a:pt x="36" y="72"/>
                    <a:pt x="36" y="71"/>
                  </a:cubicBezTo>
                  <a:cubicBezTo>
                    <a:pt x="36" y="71"/>
                    <a:pt x="35" y="72"/>
                    <a:pt x="35" y="72"/>
                  </a:cubicBezTo>
                  <a:close/>
                  <a:moveTo>
                    <a:pt x="46" y="71"/>
                  </a:moveTo>
                  <a:cubicBezTo>
                    <a:pt x="46" y="72"/>
                    <a:pt x="46" y="73"/>
                    <a:pt x="47" y="73"/>
                  </a:cubicBezTo>
                  <a:cubicBezTo>
                    <a:pt x="47" y="72"/>
                    <a:pt x="47" y="72"/>
                    <a:pt x="47" y="71"/>
                  </a:cubicBezTo>
                  <a:cubicBezTo>
                    <a:pt x="47" y="71"/>
                    <a:pt x="47" y="71"/>
                    <a:pt x="46" y="71"/>
                  </a:cubicBezTo>
                  <a:close/>
                  <a:moveTo>
                    <a:pt x="64" y="73"/>
                  </a:moveTo>
                  <a:cubicBezTo>
                    <a:pt x="64" y="72"/>
                    <a:pt x="64" y="72"/>
                    <a:pt x="63" y="71"/>
                  </a:cubicBezTo>
                  <a:cubicBezTo>
                    <a:pt x="63" y="72"/>
                    <a:pt x="63" y="73"/>
                    <a:pt x="64" y="73"/>
                  </a:cubicBezTo>
                  <a:close/>
                  <a:moveTo>
                    <a:pt x="66" y="73"/>
                  </a:moveTo>
                  <a:cubicBezTo>
                    <a:pt x="66" y="72"/>
                    <a:pt x="66" y="71"/>
                    <a:pt x="65" y="71"/>
                  </a:cubicBezTo>
                  <a:cubicBezTo>
                    <a:pt x="65" y="72"/>
                    <a:pt x="65" y="73"/>
                    <a:pt x="66" y="73"/>
                  </a:cubicBezTo>
                  <a:close/>
                  <a:moveTo>
                    <a:pt x="101" y="73"/>
                  </a:moveTo>
                  <a:cubicBezTo>
                    <a:pt x="102" y="74"/>
                    <a:pt x="104" y="72"/>
                    <a:pt x="102" y="71"/>
                  </a:cubicBezTo>
                  <a:cubicBezTo>
                    <a:pt x="102" y="72"/>
                    <a:pt x="101" y="72"/>
                    <a:pt x="101" y="73"/>
                  </a:cubicBezTo>
                  <a:close/>
                  <a:moveTo>
                    <a:pt x="58" y="73"/>
                  </a:moveTo>
                  <a:cubicBezTo>
                    <a:pt x="59" y="73"/>
                    <a:pt x="59" y="73"/>
                    <a:pt x="59" y="72"/>
                  </a:cubicBezTo>
                  <a:cubicBezTo>
                    <a:pt x="58" y="71"/>
                    <a:pt x="57" y="72"/>
                    <a:pt x="58" y="73"/>
                  </a:cubicBezTo>
                  <a:close/>
                  <a:moveTo>
                    <a:pt x="44" y="74"/>
                  </a:moveTo>
                  <a:cubicBezTo>
                    <a:pt x="45" y="74"/>
                    <a:pt x="45" y="74"/>
                    <a:pt x="46" y="74"/>
                  </a:cubicBezTo>
                  <a:cubicBezTo>
                    <a:pt x="46" y="73"/>
                    <a:pt x="44" y="73"/>
                    <a:pt x="44" y="74"/>
                  </a:cubicBezTo>
                  <a:close/>
                  <a:moveTo>
                    <a:pt x="94" y="74"/>
                  </a:moveTo>
                  <a:cubicBezTo>
                    <a:pt x="93" y="74"/>
                    <a:pt x="92" y="73"/>
                    <a:pt x="91" y="74"/>
                  </a:cubicBezTo>
                  <a:cubicBezTo>
                    <a:pt x="92" y="74"/>
                    <a:pt x="94" y="75"/>
                    <a:pt x="94" y="74"/>
                  </a:cubicBezTo>
                  <a:close/>
                  <a:moveTo>
                    <a:pt x="96" y="75"/>
                  </a:moveTo>
                  <a:cubicBezTo>
                    <a:pt x="97" y="75"/>
                    <a:pt x="98" y="75"/>
                    <a:pt x="97" y="74"/>
                  </a:cubicBezTo>
                  <a:cubicBezTo>
                    <a:pt x="96" y="74"/>
                    <a:pt x="96" y="74"/>
                    <a:pt x="96" y="75"/>
                  </a:cubicBezTo>
                  <a:close/>
                  <a:moveTo>
                    <a:pt x="75" y="76"/>
                  </a:moveTo>
                  <a:cubicBezTo>
                    <a:pt x="76" y="75"/>
                    <a:pt x="77" y="76"/>
                    <a:pt x="77" y="74"/>
                  </a:cubicBezTo>
                  <a:cubicBezTo>
                    <a:pt x="76" y="74"/>
                    <a:pt x="75" y="75"/>
                    <a:pt x="75" y="76"/>
                  </a:cubicBezTo>
                  <a:close/>
                  <a:moveTo>
                    <a:pt x="84" y="76"/>
                  </a:moveTo>
                  <a:cubicBezTo>
                    <a:pt x="84" y="76"/>
                    <a:pt x="84" y="75"/>
                    <a:pt x="85" y="75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4" y="75"/>
                    <a:pt x="84" y="75"/>
                    <a:pt x="84" y="76"/>
                  </a:cubicBezTo>
                  <a:close/>
                  <a:moveTo>
                    <a:pt x="89" y="75"/>
                  </a:moveTo>
                  <a:cubicBezTo>
                    <a:pt x="89" y="76"/>
                    <a:pt x="89" y="76"/>
                    <a:pt x="89" y="77"/>
                  </a:cubicBezTo>
                  <a:cubicBezTo>
                    <a:pt x="91" y="77"/>
                    <a:pt x="93" y="77"/>
                    <a:pt x="93" y="75"/>
                  </a:cubicBezTo>
                  <a:cubicBezTo>
                    <a:pt x="91" y="75"/>
                    <a:pt x="91" y="75"/>
                    <a:pt x="89" y="75"/>
                  </a:cubicBezTo>
                  <a:close/>
                  <a:moveTo>
                    <a:pt x="60" y="76"/>
                  </a:moveTo>
                  <a:cubicBezTo>
                    <a:pt x="61" y="76"/>
                    <a:pt x="61" y="77"/>
                    <a:pt x="62" y="78"/>
                  </a:cubicBezTo>
                  <a:cubicBezTo>
                    <a:pt x="63" y="77"/>
                    <a:pt x="64" y="76"/>
                    <a:pt x="64" y="75"/>
                  </a:cubicBezTo>
                  <a:cubicBezTo>
                    <a:pt x="62" y="76"/>
                    <a:pt x="60" y="75"/>
                    <a:pt x="60" y="76"/>
                  </a:cubicBezTo>
                  <a:close/>
                  <a:moveTo>
                    <a:pt x="55" y="78"/>
                  </a:moveTo>
                  <a:cubicBezTo>
                    <a:pt x="55" y="77"/>
                    <a:pt x="56" y="77"/>
                    <a:pt x="56" y="76"/>
                  </a:cubicBezTo>
                  <a:cubicBezTo>
                    <a:pt x="55" y="75"/>
                    <a:pt x="53" y="77"/>
                    <a:pt x="55" y="78"/>
                  </a:cubicBezTo>
                  <a:close/>
                  <a:moveTo>
                    <a:pt x="69" y="78"/>
                  </a:moveTo>
                  <a:cubicBezTo>
                    <a:pt x="70" y="77"/>
                    <a:pt x="71" y="77"/>
                    <a:pt x="71" y="76"/>
                  </a:cubicBezTo>
                  <a:cubicBezTo>
                    <a:pt x="70" y="75"/>
                    <a:pt x="69" y="76"/>
                    <a:pt x="69" y="78"/>
                  </a:cubicBezTo>
                  <a:close/>
                  <a:moveTo>
                    <a:pt x="114" y="76"/>
                  </a:moveTo>
                  <a:cubicBezTo>
                    <a:pt x="114" y="77"/>
                    <a:pt x="115" y="78"/>
                    <a:pt x="115" y="78"/>
                  </a:cubicBezTo>
                  <a:cubicBezTo>
                    <a:pt x="115" y="77"/>
                    <a:pt x="115" y="76"/>
                    <a:pt x="115" y="75"/>
                  </a:cubicBezTo>
                  <a:cubicBezTo>
                    <a:pt x="114" y="75"/>
                    <a:pt x="114" y="76"/>
                    <a:pt x="114" y="76"/>
                  </a:cubicBezTo>
                  <a:close/>
                  <a:moveTo>
                    <a:pt x="118" y="78"/>
                  </a:moveTo>
                  <a:cubicBezTo>
                    <a:pt x="118" y="77"/>
                    <a:pt x="119" y="77"/>
                    <a:pt x="120" y="76"/>
                  </a:cubicBezTo>
                  <a:cubicBezTo>
                    <a:pt x="119" y="76"/>
                    <a:pt x="117" y="76"/>
                    <a:pt x="117" y="76"/>
                  </a:cubicBezTo>
                  <a:cubicBezTo>
                    <a:pt x="117" y="77"/>
                    <a:pt x="117" y="77"/>
                    <a:pt x="118" y="78"/>
                  </a:cubicBezTo>
                  <a:close/>
                  <a:moveTo>
                    <a:pt x="104" y="78"/>
                  </a:moveTo>
                  <a:cubicBezTo>
                    <a:pt x="105" y="79"/>
                    <a:pt x="106" y="78"/>
                    <a:pt x="107" y="78"/>
                  </a:cubicBezTo>
                  <a:cubicBezTo>
                    <a:pt x="107" y="77"/>
                    <a:pt x="106" y="77"/>
                    <a:pt x="106" y="76"/>
                  </a:cubicBezTo>
                  <a:cubicBezTo>
                    <a:pt x="106" y="77"/>
                    <a:pt x="105" y="78"/>
                    <a:pt x="104" y="78"/>
                  </a:cubicBezTo>
                  <a:close/>
                  <a:moveTo>
                    <a:pt x="56" y="79"/>
                  </a:moveTo>
                  <a:cubicBezTo>
                    <a:pt x="56" y="78"/>
                    <a:pt x="58" y="77"/>
                    <a:pt x="57" y="77"/>
                  </a:cubicBezTo>
                  <a:cubicBezTo>
                    <a:pt x="57" y="78"/>
                    <a:pt x="55" y="78"/>
                    <a:pt x="56" y="79"/>
                  </a:cubicBezTo>
                  <a:close/>
                  <a:moveTo>
                    <a:pt x="57" y="80"/>
                  </a:moveTo>
                  <a:cubicBezTo>
                    <a:pt x="58" y="79"/>
                    <a:pt x="60" y="80"/>
                    <a:pt x="61" y="79"/>
                  </a:cubicBezTo>
                  <a:cubicBezTo>
                    <a:pt x="60" y="78"/>
                    <a:pt x="59" y="78"/>
                    <a:pt x="58" y="77"/>
                  </a:cubicBezTo>
                  <a:cubicBezTo>
                    <a:pt x="58" y="78"/>
                    <a:pt x="57" y="79"/>
                    <a:pt x="57" y="80"/>
                  </a:cubicBezTo>
                  <a:close/>
                  <a:moveTo>
                    <a:pt x="39" y="80"/>
                  </a:moveTo>
                  <a:cubicBezTo>
                    <a:pt x="39" y="79"/>
                    <a:pt x="40" y="78"/>
                    <a:pt x="40" y="78"/>
                  </a:cubicBezTo>
                  <a:cubicBezTo>
                    <a:pt x="38" y="78"/>
                    <a:pt x="36" y="78"/>
                    <a:pt x="34" y="78"/>
                  </a:cubicBezTo>
                  <a:cubicBezTo>
                    <a:pt x="35" y="79"/>
                    <a:pt x="37" y="79"/>
                    <a:pt x="39" y="80"/>
                  </a:cubicBezTo>
                  <a:close/>
                  <a:moveTo>
                    <a:pt x="65" y="79"/>
                  </a:moveTo>
                  <a:cubicBezTo>
                    <a:pt x="65" y="78"/>
                    <a:pt x="65" y="78"/>
                    <a:pt x="64" y="78"/>
                  </a:cubicBezTo>
                  <a:cubicBezTo>
                    <a:pt x="64" y="78"/>
                    <a:pt x="64" y="79"/>
                    <a:pt x="65" y="79"/>
                  </a:cubicBezTo>
                  <a:close/>
                  <a:moveTo>
                    <a:pt x="92" y="79"/>
                  </a:moveTo>
                  <a:cubicBezTo>
                    <a:pt x="92" y="79"/>
                    <a:pt x="92" y="79"/>
                    <a:pt x="93" y="79"/>
                  </a:cubicBezTo>
                  <a:cubicBezTo>
                    <a:pt x="93" y="78"/>
                    <a:pt x="94" y="78"/>
                    <a:pt x="94" y="78"/>
                  </a:cubicBezTo>
                  <a:cubicBezTo>
                    <a:pt x="93" y="78"/>
                    <a:pt x="92" y="78"/>
                    <a:pt x="92" y="79"/>
                  </a:cubicBezTo>
                  <a:close/>
                  <a:moveTo>
                    <a:pt x="86" y="79"/>
                  </a:moveTo>
                  <a:cubicBezTo>
                    <a:pt x="86" y="79"/>
                    <a:pt x="88" y="79"/>
                    <a:pt x="88" y="79"/>
                  </a:cubicBezTo>
                  <a:cubicBezTo>
                    <a:pt x="88" y="79"/>
                    <a:pt x="86" y="78"/>
                    <a:pt x="86" y="79"/>
                  </a:cubicBezTo>
                  <a:close/>
                  <a:moveTo>
                    <a:pt x="83" y="82"/>
                  </a:moveTo>
                  <a:cubicBezTo>
                    <a:pt x="85" y="82"/>
                    <a:pt x="86" y="81"/>
                    <a:pt x="87" y="82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87" y="80"/>
                    <a:pt x="84" y="79"/>
                    <a:pt x="83" y="82"/>
                  </a:cubicBezTo>
                  <a:close/>
                  <a:moveTo>
                    <a:pt x="112" y="81"/>
                  </a:moveTo>
                  <a:cubicBezTo>
                    <a:pt x="112" y="81"/>
                    <a:pt x="112" y="81"/>
                    <a:pt x="112" y="81"/>
                  </a:cubicBezTo>
                  <a:cubicBezTo>
                    <a:pt x="112" y="81"/>
                    <a:pt x="113" y="82"/>
                    <a:pt x="113" y="81"/>
                  </a:cubicBezTo>
                  <a:cubicBezTo>
                    <a:pt x="113" y="81"/>
                    <a:pt x="112" y="80"/>
                    <a:pt x="112" y="80"/>
                  </a:cubicBezTo>
                  <a:cubicBezTo>
                    <a:pt x="112" y="80"/>
                    <a:pt x="112" y="81"/>
                    <a:pt x="112" y="81"/>
                  </a:cubicBezTo>
                  <a:close/>
                  <a:moveTo>
                    <a:pt x="56" y="81"/>
                  </a:moveTo>
                  <a:cubicBezTo>
                    <a:pt x="57" y="82"/>
                    <a:pt x="57" y="82"/>
                    <a:pt x="58" y="83"/>
                  </a:cubicBezTo>
                  <a:cubicBezTo>
                    <a:pt x="59" y="83"/>
                    <a:pt x="59" y="82"/>
                    <a:pt x="60" y="81"/>
                  </a:cubicBezTo>
                  <a:cubicBezTo>
                    <a:pt x="58" y="81"/>
                    <a:pt x="57" y="80"/>
                    <a:pt x="56" y="81"/>
                  </a:cubicBezTo>
                  <a:close/>
                  <a:moveTo>
                    <a:pt x="60" y="84"/>
                  </a:moveTo>
                  <a:cubicBezTo>
                    <a:pt x="62" y="84"/>
                    <a:pt x="62" y="82"/>
                    <a:pt x="63" y="81"/>
                  </a:cubicBezTo>
                  <a:cubicBezTo>
                    <a:pt x="61" y="81"/>
                    <a:pt x="60" y="83"/>
                    <a:pt x="60" y="84"/>
                  </a:cubicBezTo>
                  <a:close/>
                  <a:moveTo>
                    <a:pt x="107" y="84"/>
                  </a:moveTo>
                  <a:cubicBezTo>
                    <a:pt x="108" y="84"/>
                    <a:pt x="110" y="83"/>
                    <a:pt x="111" y="84"/>
                  </a:cubicBezTo>
                  <a:cubicBezTo>
                    <a:pt x="111" y="84"/>
                    <a:pt x="112" y="84"/>
                    <a:pt x="112" y="83"/>
                  </a:cubicBezTo>
                  <a:cubicBezTo>
                    <a:pt x="110" y="82"/>
                    <a:pt x="108" y="82"/>
                    <a:pt x="107" y="84"/>
                  </a:cubicBezTo>
                  <a:close/>
                  <a:moveTo>
                    <a:pt x="76" y="84"/>
                  </a:moveTo>
                  <a:cubicBezTo>
                    <a:pt x="77" y="84"/>
                    <a:pt x="78" y="83"/>
                    <a:pt x="78" y="82"/>
                  </a:cubicBezTo>
                  <a:cubicBezTo>
                    <a:pt x="77" y="83"/>
                    <a:pt x="77" y="83"/>
                    <a:pt x="76" y="84"/>
                  </a:cubicBezTo>
                  <a:close/>
                  <a:moveTo>
                    <a:pt x="52" y="84"/>
                  </a:moveTo>
                  <a:cubicBezTo>
                    <a:pt x="52" y="84"/>
                    <a:pt x="53" y="83"/>
                    <a:pt x="53" y="83"/>
                  </a:cubicBezTo>
                  <a:cubicBezTo>
                    <a:pt x="52" y="83"/>
                    <a:pt x="52" y="83"/>
                    <a:pt x="52" y="84"/>
                  </a:cubicBezTo>
                  <a:close/>
                  <a:moveTo>
                    <a:pt x="63" y="86"/>
                  </a:moveTo>
                  <a:cubicBezTo>
                    <a:pt x="64" y="85"/>
                    <a:pt x="65" y="85"/>
                    <a:pt x="6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5" y="84"/>
                  </a:cubicBezTo>
                  <a:cubicBezTo>
                    <a:pt x="65" y="83"/>
                    <a:pt x="65" y="82"/>
                    <a:pt x="65" y="83"/>
                  </a:cubicBezTo>
                  <a:cubicBezTo>
                    <a:pt x="64" y="83"/>
                    <a:pt x="63" y="85"/>
                    <a:pt x="63" y="86"/>
                  </a:cubicBezTo>
                  <a:close/>
                  <a:moveTo>
                    <a:pt x="82" y="84"/>
                  </a:moveTo>
                  <a:cubicBezTo>
                    <a:pt x="83" y="84"/>
                    <a:pt x="86" y="85"/>
                    <a:pt x="87" y="83"/>
                  </a:cubicBezTo>
                  <a:cubicBezTo>
                    <a:pt x="85" y="83"/>
                    <a:pt x="82" y="82"/>
                    <a:pt x="82" y="84"/>
                  </a:cubicBezTo>
                  <a:close/>
                  <a:moveTo>
                    <a:pt x="68" y="83"/>
                  </a:moveTo>
                  <a:cubicBezTo>
                    <a:pt x="69" y="84"/>
                    <a:pt x="70" y="84"/>
                    <a:pt x="70" y="83"/>
                  </a:cubicBezTo>
                  <a:cubicBezTo>
                    <a:pt x="69" y="83"/>
                    <a:pt x="68" y="83"/>
                    <a:pt x="68" y="83"/>
                  </a:cubicBezTo>
                  <a:close/>
                  <a:moveTo>
                    <a:pt x="66" y="86"/>
                  </a:moveTo>
                  <a:cubicBezTo>
                    <a:pt x="67" y="86"/>
                    <a:pt x="69" y="86"/>
                    <a:pt x="69" y="85"/>
                  </a:cubicBezTo>
                  <a:cubicBezTo>
                    <a:pt x="67" y="84"/>
                    <a:pt x="66" y="85"/>
                    <a:pt x="66" y="86"/>
                  </a:cubicBezTo>
                  <a:close/>
                  <a:moveTo>
                    <a:pt x="70" y="85"/>
                  </a:moveTo>
                  <a:cubicBezTo>
                    <a:pt x="71" y="85"/>
                    <a:pt x="72" y="85"/>
                    <a:pt x="72" y="84"/>
                  </a:cubicBezTo>
                  <a:cubicBezTo>
                    <a:pt x="71" y="84"/>
                    <a:pt x="70" y="84"/>
                    <a:pt x="70" y="85"/>
                  </a:cubicBezTo>
                  <a:close/>
                  <a:moveTo>
                    <a:pt x="82" y="85"/>
                  </a:moveTo>
                  <a:cubicBezTo>
                    <a:pt x="82" y="85"/>
                    <a:pt x="83" y="85"/>
                    <a:pt x="83" y="84"/>
                  </a:cubicBezTo>
                  <a:cubicBezTo>
                    <a:pt x="83" y="84"/>
                    <a:pt x="82" y="84"/>
                    <a:pt x="82" y="85"/>
                  </a:cubicBezTo>
                  <a:close/>
                  <a:moveTo>
                    <a:pt x="52" y="88"/>
                  </a:moveTo>
                  <a:cubicBezTo>
                    <a:pt x="54" y="87"/>
                    <a:pt x="55" y="86"/>
                    <a:pt x="56" y="85"/>
                  </a:cubicBezTo>
                  <a:cubicBezTo>
                    <a:pt x="54" y="84"/>
                    <a:pt x="51" y="85"/>
                    <a:pt x="52" y="88"/>
                  </a:cubicBezTo>
                  <a:close/>
                  <a:moveTo>
                    <a:pt x="44" y="89"/>
                  </a:moveTo>
                  <a:cubicBezTo>
                    <a:pt x="45" y="89"/>
                    <a:pt x="46" y="89"/>
                    <a:pt x="46" y="89"/>
                  </a:cubicBezTo>
                  <a:cubicBezTo>
                    <a:pt x="47" y="87"/>
                    <a:pt x="48" y="86"/>
                    <a:pt x="49" y="85"/>
                  </a:cubicBezTo>
                  <a:cubicBezTo>
                    <a:pt x="46" y="85"/>
                    <a:pt x="46" y="87"/>
                    <a:pt x="44" y="89"/>
                  </a:cubicBezTo>
                  <a:close/>
                  <a:moveTo>
                    <a:pt x="48" y="88"/>
                  </a:moveTo>
                  <a:cubicBezTo>
                    <a:pt x="50" y="88"/>
                    <a:pt x="50" y="86"/>
                    <a:pt x="51" y="85"/>
                  </a:cubicBezTo>
                  <a:cubicBezTo>
                    <a:pt x="49" y="86"/>
                    <a:pt x="49" y="87"/>
                    <a:pt x="48" y="88"/>
                  </a:cubicBezTo>
                  <a:close/>
                  <a:moveTo>
                    <a:pt x="94" y="90"/>
                  </a:moveTo>
                  <a:cubicBezTo>
                    <a:pt x="97" y="90"/>
                    <a:pt x="99" y="88"/>
                    <a:pt x="99" y="85"/>
                  </a:cubicBezTo>
                  <a:cubicBezTo>
                    <a:pt x="96" y="85"/>
                    <a:pt x="95" y="88"/>
                    <a:pt x="94" y="90"/>
                  </a:cubicBezTo>
                  <a:close/>
                  <a:moveTo>
                    <a:pt x="102" y="90"/>
                  </a:moveTo>
                  <a:cubicBezTo>
                    <a:pt x="105" y="91"/>
                    <a:pt x="107" y="88"/>
                    <a:pt x="109" y="86"/>
                  </a:cubicBezTo>
                  <a:cubicBezTo>
                    <a:pt x="105" y="85"/>
                    <a:pt x="103" y="87"/>
                    <a:pt x="102" y="90"/>
                  </a:cubicBezTo>
                  <a:close/>
                  <a:moveTo>
                    <a:pt x="57" y="87"/>
                  </a:moveTo>
                  <a:cubicBezTo>
                    <a:pt x="58" y="87"/>
                    <a:pt x="58" y="87"/>
                    <a:pt x="58" y="86"/>
                  </a:cubicBezTo>
                  <a:cubicBezTo>
                    <a:pt x="58" y="86"/>
                    <a:pt x="57" y="86"/>
                    <a:pt x="57" y="87"/>
                  </a:cubicBezTo>
                  <a:close/>
                  <a:moveTo>
                    <a:pt x="73" y="88"/>
                  </a:moveTo>
                  <a:cubicBezTo>
                    <a:pt x="74" y="88"/>
                    <a:pt x="74" y="86"/>
                    <a:pt x="74" y="86"/>
                  </a:cubicBezTo>
                  <a:cubicBezTo>
                    <a:pt x="74" y="87"/>
                    <a:pt x="73" y="87"/>
                    <a:pt x="73" y="88"/>
                  </a:cubicBezTo>
                  <a:close/>
                  <a:moveTo>
                    <a:pt x="68" y="89"/>
                  </a:moveTo>
                  <a:cubicBezTo>
                    <a:pt x="69" y="88"/>
                    <a:pt x="69" y="87"/>
                    <a:pt x="70" y="87"/>
                  </a:cubicBezTo>
                  <a:cubicBezTo>
                    <a:pt x="69" y="86"/>
                    <a:pt x="67" y="88"/>
                    <a:pt x="68" y="89"/>
                  </a:cubicBezTo>
                  <a:close/>
                  <a:moveTo>
                    <a:pt x="59" y="88"/>
                  </a:moveTo>
                  <a:cubicBezTo>
                    <a:pt x="59" y="88"/>
                    <a:pt x="58" y="89"/>
                    <a:pt x="58" y="90"/>
                  </a:cubicBezTo>
                  <a:cubicBezTo>
                    <a:pt x="62" y="90"/>
                    <a:pt x="66" y="91"/>
                    <a:pt x="66" y="87"/>
                  </a:cubicBezTo>
                  <a:cubicBezTo>
                    <a:pt x="63" y="87"/>
                    <a:pt x="62" y="89"/>
                    <a:pt x="59" y="88"/>
                  </a:cubicBezTo>
                  <a:close/>
                  <a:moveTo>
                    <a:pt x="55" y="90"/>
                  </a:moveTo>
                  <a:cubicBezTo>
                    <a:pt x="56" y="90"/>
                    <a:pt x="57" y="89"/>
                    <a:pt x="57" y="88"/>
                  </a:cubicBezTo>
                  <a:cubicBezTo>
                    <a:pt x="57" y="88"/>
                    <a:pt x="57" y="87"/>
                    <a:pt x="56" y="88"/>
                  </a:cubicBezTo>
                  <a:cubicBezTo>
                    <a:pt x="56" y="89"/>
                    <a:pt x="55" y="89"/>
                    <a:pt x="55" y="90"/>
                  </a:cubicBezTo>
                  <a:close/>
                  <a:moveTo>
                    <a:pt x="107" y="91"/>
                  </a:moveTo>
                  <a:cubicBezTo>
                    <a:pt x="109" y="91"/>
                    <a:pt x="111" y="89"/>
                    <a:pt x="111" y="88"/>
                  </a:cubicBezTo>
                  <a:cubicBezTo>
                    <a:pt x="110" y="89"/>
                    <a:pt x="107" y="89"/>
                    <a:pt x="107" y="91"/>
                  </a:cubicBezTo>
                  <a:close/>
                  <a:moveTo>
                    <a:pt x="46" y="91"/>
                  </a:moveTo>
                  <a:cubicBezTo>
                    <a:pt x="49" y="91"/>
                    <a:pt x="49" y="90"/>
                    <a:pt x="52" y="90"/>
                  </a:cubicBezTo>
                  <a:cubicBezTo>
                    <a:pt x="52" y="90"/>
                    <a:pt x="53" y="90"/>
                    <a:pt x="53" y="89"/>
                  </a:cubicBezTo>
                  <a:cubicBezTo>
                    <a:pt x="51" y="91"/>
                    <a:pt x="47" y="87"/>
                    <a:pt x="46" y="91"/>
                  </a:cubicBezTo>
                  <a:close/>
                  <a:moveTo>
                    <a:pt x="99" y="90"/>
                  </a:moveTo>
                  <a:cubicBezTo>
                    <a:pt x="100" y="90"/>
                    <a:pt x="100" y="89"/>
                    <a:pt x="100" y="89"/>
                  </a:cubicBezTo>
                  <a:cubicBezTo>
                    <a:pt x="100" y="89"/>
                    <a:pt x="99" y="89"/>
                    <a:pt x="99" y="90"/>
                  </a:cubicBezTo>
                  <a:close/>
                  <a:moveTo>
                    <a:pt x="79" y="91"/>
                  </a:moveTo>
                  <a:cubicBezTo>
                    <a:pt x="79" y="90"/>
                    <a:pt x="81" y="91"/>
                    <a:pt x="81" y="90"/>
                  </a:cubicBezTo>
                  <a:cubicBezTo>
                    <a:pt x="80" y="90"/>
                    <a:pt x="79" y="90"/>
                    <a:pt x="79" y="91"/>
                  </a:cubicBezTo>
                  <a:close/>
                  <a:moveTo>
                    <a:pt x="93" y="90"/>
                  </a:moveTo>
                  <a:cubicBezTo>
                    <a:pt x="93" y="91"/>
                    <a:pt x="95" y="92"/>
                    <a:pt x="95" y="90"/>
                  </a:cubicBezTo>
                  <a:cubicBezTo>
                    <a:pt x="95" y="90"/>
                    <a:pt x="94" y="90"/>
                    <a:pt x="93" y="90"/>
                  </a:cubicBezTo>
                  <a:close/>
                  <a:moveTo>
                    <a:pt x="97" y="91"/>
                  </a:moveTo>
                  <a:cubicBezTo>
                    <a:pt x="98" y="91"/>
                    <a:pt x="99" y="91"/>
                    <a:pt x="99" y="91"/>
                  </a:cubicBezTo>
                  <a:cubicBezTo>
                    <a:pt x="98" y="91"/>
                    <a:pt x="98" y="91"/>
                    <a:pt x="97" y="91"/>
                  </a:cubicBezTo>
                  <a:close/>
                  <a:moveTo>
                    <a:pt x="101" y="91"/>
                  </a:moveTo>
                  <a:cubicBezTo>
                    <a:pt x="101" y="92"/>
                    <a:pt x="101" y="92"/>
                    <a:pt x="101" y="92"/>
                  </a:cubicBezTo>
                  <a:cubicBezTo>
                    <a:pt x="102" y="92"/>
                    <a:pt x="102" y="92"/>
                    <a:pt x="102" y="91"/>
                  </a:cubicBezTo>
                  <a:cubicBezTo>
                    <a:pt x="102" y="91"/>
                    <a:pt x="102" y="91"/>
                    <a:pt x="101" y="91"/>
                  </a:cubicBezTo>
                  <a:close/>
                  <a:moveTo>
                    <a:pt x="62" y="93"/>
                  </a:moveTo>
                  <a:cubicBezTo>
                    <a:pt x="58" y="93"/>
                    <a:pt x="63" y="94"/>
                    <a:pt x="62" y="93"/>
                  </a:cubicBezTo>
                  <a:close/>
                  <a:moveTo>
                    <a:pt x="73" y="94"/>
                  </a:moveTo>
                  <a:cubicBezTo>
                    <a:pt x="75" y="94"/>
                    <a:pt x="77" y="94"/>
                    <a:pt x="79" y="94"/>
                  </a:cubicBezTo>
                  <a:cubicBezTo>
                    <a:pt x="78" y="93"/>
                    <a:pt x="74" y="92"/>
                    <a:pt x="73" y="94"/>
                  </a:cubicBezTo>
                  <a:close/>
                  <a:moveTo>
                    <a:pt x="90" y="95"/>
                  </a:moveTo>
                  <a:cubicBezTo>
                    <a:pt x="91" y="94"/>
                    <a:pt x="91" y="94"/>
                    <a:pt x="92" y="95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1" y="93"/>
                    <a:pt x="91" y="94"/>
                    <a:pt x="90" y="93"/>
                  </a:cubicBezTo>
                  <a:cubicBezTo>
                    <a:pt x="90" y="94"/>
                    <a:pt x="90" y="94"/>
                    <a:pt x="90" y="95"/>
                  </a:cubicBezTo>
                  <a:close/>
                  <a:moveTo>
                    <a:pt x="94" y="95"/>
                  </a:moveTo>
                  <a:cubicBezTo>
                    <a:pt x="95" y="95"/>
                    <a:pt x="97" y="95"/>
                    <a:pt x="97" y="94"/>
                  </a:cubicBezTo>
                  <a:cubicBezTo>
                    <a:pt x="97" y="94"/>
                    <a:pt x="94" y="94"/>
                    <a:pt x="94" y="95"/>
                  </a:cubicBezTo>
                  <a:close/>
                  <a:moveTo>
                    <a:pt x="79" y="98"/>
                  </a:moveTo>
                  <a:cubicBezTo>
                    <a:pt x="80" y="98"/>
                    <a:pt x="81" y="97"/>
                    <a:pt x="81" y="96"/>
                  </a:cubicBezTo>
                  <a:cubicBezTo>
                    <a:pt x="80" y="96"/>
                    <a:pt x="79" y="96"/>
                    <a:pt x="79" y="98"/>
                  </a:cubicBezTo>
                  <a:close/>
                  <a:moveTo>
                    <a:pt x="69" y="97"/>
                  </a:moveTo>
                  <a:cubicBezTo>
                    <a:pt x="71" y="98"/>
                    <a:pt x="77" y="100"/>
                    <a:pt x="77" y="96"/>
                  </a:cubicBezTo>
                  <a:cubicBezTo>
                    <a:pt x="74" y="96"/>
                    <a:pt x="71" y="96"/>
                    <a:pt x="69" y="97"/>
                  </a:cubicBezTo>
                  <a:close/>
                  <a:moveTo>
                    <a:pt x="88" y="97"/>
                  </a:moveTo>
                  <a:cubicBezTo>
                    <a:pt x="89" y="97"/>
                    <a:pt x="90" y="97"/>
                    <a:pt x="90" y="96"/>
                  </a:cubicBezTo>
                  <a:cubicBezTo>
                    <a:pt x="89" y="96"/>
                    <a:pt x="89" y="96"/>
                    <a:pt x="89" y="96"/>
                  </a:cubicBezTo>
                  <a:cubicBezTo>
                    <a:pt x="89" y="97"/>
                    <a:pt x="89" y="97"/>
                    <a:pt x="88" y="97"/>
                  </a:cubicBezTo>
                  <a:close/>
                  <a:moveTo>
                    <a:pt x="85" y="98"/>
                  </a:moveTo>
                  <a:cubicBezTo>
                    <a:pt x="86" y="98"/>
                    <a:pt x="86" y="98"/>
                    <a:pt x="87" y="98"/>
                  </a:cubicBezTo>
                  <a:cubicBezTo>
                    <a:pt x="86" y="97"/>
                    <a:pt x="87" y="97"/>
                    <a:pt x="86" y="97"/>
                  </a:cubicBezTo>
                  <a:cubicBezTo>
                    <a:pt x="86" y="97"/>
                    <a:pt x="85" y="97"/>
                    <a:pt x="85" y="98"/>
                  </a:cubicBezTo>
                  <a:close/>
                  <a:moveTo>
                    <a:pt x="92" y="98"/>
                  </a:moveTo>
                  <a:cubicBezTo>
                    <a:pt x="93" y="97"/>
                    <a:pt x="95" y="98"/>
                    <a:pt x="95" y="97"/>
                  </a:cubicBezTo>
                  <a:cubicBezTo>
                    <a:pt x="94" y="97"/>
                    <a:pt x="92" y="96"/>
                    <a:pt x="92" y="98"/>
                  </a:cubicBezTo>
                  <a:close/>
                  <a:moveTo>
                    <a:pt x="99" y="97"/>
                  </a:moveTo>
                  <a:cubicBezTo>
                    <a:pt x="100" y="97"/>
                    <a:pt x="101" y="98"/>
                    <a:pt x="101" y="97"/>
                  </a:cubicBezTo>
                  <a:cubicBezTo>
                    <a:pt x="100" y="97"/>
                    <a:pt x="99" y="97"/>
                    <a:pt x="99" y="97"/>
                  </a:cubicBezTo>
                  <a:close/>
                  <a:moveTo>
                    <a:pt x="82" y="98"/>
                  </a:moveTo>
                  <a:cubicBezTo>
                    <a:pt x="83" y="98"/>
                    <a:pt x="83" y="98"/>
                    <a:pt x="84" y="98"/>
                  </a:cubicBezTo>
                  <a:cubicBezTo>
                    <a:pt x="84" y="97"/>
                    <a:pt x="84" y="97"/>
                    <a:pt x="83" y="97"/>
                  </a:cubicBezTo>
                  <a:cubicBezTo>
                    <a:pt x="83" y="97"/>
                    <a:pt x="82" y="98"/>
                    <a:pt x="82" y="98"/>
                  </a:cubicBezTo>
                  <a:close/>
                  <a:moveTo>
                    <a:pt x="91" y="100"/>
                  </a:moveTo>
                  <a:cubicBezTo>
                    <a:pt x="92" y="100"/>
                    <a:pt x="94" y="100"/>
                    <a:pt x="94" y="99"/>
                  </a:cubicBezTo>
                  <a:cubicBezTo>
                    <a:pt x="93" y="99"/>
                    <a:pt x="91" y="99"/>
                    <a:pt x="91" y="100"/>
                  </a:cubicBezTo>
                  <a:close/>
                  <a:moveTo>
                    <a:pt x="78" y="101"/>
                  </a:moveTo>
                  <a:cubicBezTo>
                    <a:pt x="80" y="101"/>
                    <a:pt x="83" y="101"/>
                    <a:pt x="83" y="99"/>
                  </a:cubicBezTo>
                  <a:cubicBezTo>
                    <a:pt x="81" y="99"/>
                    <a:pt x="79" y="100"/>
                    <a:pt x="78" y="101"/>
                  </a:cubicBezTo>
                  <a:close/>
                  <a:moveTo>
                    <a:pt x="90" y="103"/>
                  </a:moveTo>
                  <a:cubicBezTo>
                    <a:pt x="90" y="103"/>
                    <a:pt x="92" y="103"/>
                    <a:pt x="92" y="102"/>
                  </a:cubicBezTo>
                  <a:cubicBezTo>
                    <a:pt x="91" y="102"/>
                    <a:pt x="90" y="102"/>
                    <a:pt x="90" y="103"/>
                  </a:cubicBezTo>
                  <a:close/>
                  <a:moveTo>
                    <a:pt x="82" y="118"/>
                  </a:moveTo>
                  <a:cubicBezTo>
                    <a:pt x="83" y="118"/>
                    <a:pt x="83" y="118"/>
                    <a:pt x="84" y="117"/>
                  </a:cubicBezTo>
                  <a:cubicBezTo>
                    <a:pt x="83" y="117"/>
                    <a:pt x="82" y="117"/>
                    <a:pt x="82" y="11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55" name="组合 654"/>
            <p:cNvGrpSpPr/>
            <p:nvPr/>
          </p:nvGrpSpPr>
          <p:grpSpPr>
            <a:xfrm>
              <a:off x="4749012" y="2160376"/>
              <a:ext cx="79019" cy="338156"/>
              <a:chOff x="10951051" y="2085366"/>
              <a:chExt cx="79019" cy="338156"/>
            </a:xfrm>
            <a:solidFill>
              <a:srgbClr val="00B050"/>
            </a:solidFill>
          </p:grpSpPr>
          <p:sp>
            <p:nvSpPr>
              <p:cNvPr id="778" name="Freeform 97"/>
              <p:cNvSpPr>
                <a:spLocks/>
              </p:cNvSpPr>
              <p:nvPr/>
            </p:nvSpPr>
            <p:spPr bwMode="auto">
              <a:xfrm>
                <a:off x="10987074" y="2162061"/>
                <a:ext cx="22079" cy="148742"/>
              </a:xfrm>
              <a:custGeom>
                <a:avLst/>
                <a:gdLst>
                  <a:gd name="T0" fmla="*/ 6 w 8"/>
                  <a:gd name="T1" fmla="*/ 54 h 54"/>
                  <a:gd name="T2" fmla="*/ 0 w 8"/>
                  <a:gd name="T3" fmla="*/ 1 h 54"/>
                  <a:gd name="T4" fmla="*/ 3 w 8"/>
                  <a:gd name="T5" fmla="*/ 7 h 54"/>
                  <a:gd name="T6" fmla="*/ 7 w 8"/>
                  <a:gd name="T7" fmla="*/ 50 h 54"/>
                  <a:gd name="T8" fmla="*/ 6 w 8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4">
                    <a:moveTo>
                      <a:pt x="6" y="54"/>
                    </a:moveTo>
                    <a:cubicBezTo>
                      <a:pt x="5" y="37"/>
                      <a:pt x="4" y="18"/>
                      <a:pt x="0" y="1"/>
                    </a:cubicBezTo>
                    <a:cubicBezTo>
                      <a:pt x="3" y="0"/>
                      <a:pt x="2" y="5"/>
                      <a:pt x="3" y="7"/>
                    </a:cubicBezTo>
                    <a:cubicBezTo>
                      <a:pt x="5" y="19"/>
                      <a:pt x="6" y="35"/>
                      <a:pt x="7" y="50"/>
                    </a:cubicBezTo>
                    <a:cubicBezTo>
                      <a:pt x="7" y="51"/>
                      <a:pt x="8" y="54"/>
                      <a:pt x="6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9" name="Freeform 98"/>
              <p:cNvSpPr>
                <a:spLocks/>
              </p:cNvSpPr>
              <p:nvPr/>
            </p:nvSpPr>
            <p:spPr bwMode="auto">
              <a:xfrm>
                <a:off x="10975454" y="2173682"/>
                <a:ext cx="24403" cy="159201"/>
              </a:xfrm>
              <a:custGeom>
                <a:avLst/>
                <a:gdLst>
                  <a:gd name="T0" fmla="*/ 0 w 9"/>
                  <a:gd name="T1" fmla="*/ 0 h 58"/>
                  <a:gd name="T2" fmla="*/ 1 w 9"/>
                  <a:gd name="T3" fmla="*/ 0 h 58"/>
                  <a:gd name="T4" fmla="*/ 9 w 9"/>
                  <a:gd name="T5" fmla="*/ 58 h 58"/>
                  <a:gd name="T6" fmla="*/ 1 w 9"/>
                  <a:gd name="T7" fmla="*/ 15 h 58"/>
                  <a:gd name="T8" fmla="*/ 0 w 9"/>
                  <a:gd name="T9" fmla="*/ 2 h 58"/>
                  <a:gd name="T10" fmla="*/ 0 w 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8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17"/>
                      <a:pt x="6" y="41"/>
                      <a:pt x="9" y="58"/>
                    </a:cubicBezTo>
                    <a:cubicBezTo>
                      <a:pt x="6" y="47"/>
                      <a:pt x="3" y="30"/>
                      <a:pt x="1" y="15"/>
                    </a:cubicBezTo>
                    <a:cubicBezTo>
                      <a:pt x="1" y="11"/>
                      <a:pt x="0" y="6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0" name="Freeform 99"/>
              <p:cNvSpPr>
                <a:spLocks noEditPoints="1"/>
              </p:cNvSpPr>
              <p:nvPr/>
            </p:nvSpPr>
            <p:spPr bwMode="auto">
              <a:xfrm>
                <a:off x="10951051" y="2085366"/>
                <a:ext cx="79019" cy="338156"/>
              </a:xfrm>
              <a:custGeom>
                <a:avLst/>
                <a:gdLst>
                  <a:gd name="T0" fmla="*/ 19 w 29"/>
                  <a:gd name="T1" fmla="*/ 16 h 123"/>
                  <a:gd name="T2" fmla="*/ 23 w 29"/>
                  <a:gd name="T3" fmla="*/ 39 h 123"/>
                  <a:gd name="T4" fmla="*/ 28 w 29"/>
                  <a:gd name="T5" fmla="*/ 88 h 123"/>
                  <a:gd name="T6" fmla="*/ 26 w 29"/>
                  <a:gd name="T7" fmla="*/ 116 h 123"/>
                  <a:gd name="T8" fmla="*/ 21 w 29"/>
                  <a:gd name="T9" fmla="*/ 117 h 123"/>
                  <a:gd name="T10" fmla="*/ 9 w 29"/>
                  <a:gd name="T11" fmla="*/ 95 h 123"/>
                  <a:gd name="T12" fmla="*/ 10 w 29"/>
                  <a:gd name="T13" fmla="*/ 91 h 123"/>
                  <a:gd name="T14" fmla="*/ 4 w 29"/>
                  <a:gd name="T15" fmla="*/ 34 h 123"/>
                  <a:gd name="T16" fmla="*/ 3 w 29"/>
                  <a:gd name="T17" fmla="*/ 23 h 123"/>
                  <a:gd name="T18" fmla="*/ 0 w 29"/>
                  <a:gd name="T19" fmla="*/ 20 h 123"/>
                  <a:gd name="T20" fmla="*/ 1 w 29"/>
                  <a:gd name="T21" fmla="*/ 14 h 123"/>
                  <a:gd name="T22" fmla="*/ 3 w 29"/>
                  <a:gd name="T23" fmla="*/ 8 h 123"/>
                  <a:gd name="T24" fmla="*/ 17 w 29"/>
                  <a:gd name="T25" fmla="*/ 11 h 123"/>
                  <a:gd name="T26" fmla="*/ 15 w 29"/>
                  <a:gd name="T27" fmla="*/ 8 h 123"/>
                  <a:gd name="T28" fmla="*/ 6 w 29"/>
                  <a:gd name="T29" fmla="*/ 12 h 123"/>
                  <a:gd name="T30" fmla="*/ 15 w 29"/>
                  <a:gd name="T31" fmla="*/ 8 h 123"/>
                  <a:gd name="T32" fmla="*/ 4 w 29"/>
                  <a:gd name="T33" fmla="*/ 15 h 123"/>
                  <a:gd name="T34" fmla="*/ 8 w 29"/>
                  <a:gd name="T35" fmla="*/ 19 h 123"/>
                  <a:gd name="T36" fmla="*/ 17 w 29"/>
                  <a:gd name="T37" fmla="*/ 16 h 123"/>
                  <a:gd name="T38" fmla="*/ 18 w 29"/>
                  <a:gd name="T39" fmla="*/ 22 h 123"/>
                  <a:gd name="T40" fmla="*/ 18 w 29"/>
                  <a:gd name="T41" fmla="*/ 25 h 123"/>
                  <a:gd name="T42" fmla="*/ 6 w 29"/>
                  <a:gd name="T43" fmla="*/ 28 h 123"/>
                  <a:gd name="T44" fmla="*/ 8 w 29"/>
                  <a:gd name="T45" fmla="*/ 50 h 123"/>
                  <a:gd name="T46" fmla="*/ 10 w 29"/>
                  <a:gd name="T47" fmla="*/ 66 h 123"/>
                  <a:gd name="T48" fmla="*/ 11 w 29"/>
                  <a:gd name="T49" fmla="*/ 75 h 123"/>
                  <a:gd name="T50" fmla="*/ 13 w 29"/>
                  <a:gd name="T51" fmla="*/ 93 h 123"/>
                  <a:gd name="T52" fmla="*/ 21 w 29"/>
                  <a:gd name="T53" fmla="*/ 57 h 123"/>
                  <a:gd name="T54" fmla="*/ 18 w 29"/>
                  <a:gd name="T55" fmla="*/ 27 h 123"/>
                  <a:gd name="T56" fmla="*/ 25 w 29"/>
                  <a:gd name="T57" fmla="*/ 73 h 123"/>
                  <a:gd name="T58" fmla="*/ 25 w 29"/>
                  <a:gd name="T59" fmla="*/ 73 h 123"/>
                  <a:gd name="T60" fmla="*/ 26 w 29"/>
                  <a:gd name="T61" fmla="*/ 92 h 123"/>
                  <a:gd name="T62" fmla="*/ 24 w 29"/>
                  <a:gd name="T63" fmla="*/ 80 h 123"/>
                  <a:gd name="T64" fmla="*/ 14 w 29"/>
                  <a:gd name="T65" fmla="*/ 95 h 123"/>
                  <a:gd name="T66" fmla="*/ 23 w 29"/>
                  <a:gd name="T67" fmla="*/ 111 h 123"/>
                  <a:gd name="T68" fmla="*/ 25 w 29"/>
                  <a:gd name="T69" fmla="*/ 98 h 123"/>
                  <a:gd name="T70" fmla="*/ 14 w 29"/>
                  <a:gd name="T71" fmla="*/ 95 h 123"/>
                  <a:gd name="T72" fmla="*/ 26 w 29"/>
                  <a:gd name="T73" fmla="*/ 95 h 123"/>
                  <a:gd name="T74" fmla="*/ 26 w 29"/>
                  <a:gd name="T75" fmla="*/ 9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" h="123">
                    <a:moveTo>
                      <a:pt x="20" y="15"/>
                    </a:moveTo>
                    <a:cubicBezTo>
                      <a:pt x="20" y="16"/>
                      <a:pt x="19" y="16"/>
                      <a:pt x="19" y="16"/>
                    </a:cubicBezTo>
                    <a:cubicBezTo>
                      <a:pt x="19" y="17"/>
                      <a:pt x="20" y="17"/>
                      <a:pt x="20" y="18"/>
                    </a:cubicBezTo>
                    <a:cubicBezTo>
                      <a:pt x="18" y="25"/>
                      <a:pt x="22" y="32"/>
                      <a:pt x="23" y="39"/>
                    </a:cubicBezTo>
                    <a:cubicBezTo>
                      <a:pt x="22" y="40"/>
                      <a:pt x="22" y="39"/>
                      <a:pt x="22" y="39"/>
                    </a:cubicBezTo>
                    <a:cubicBezTo>
                      <a:pt x="24" y="56"/>
                      <a:pt x="25" y="71"/>
                      <a:pt x="28" y="88"/>
                    </a:cubicBezTo>
                    <a:cubicBezTo>
                      <a:pt x="27" y="89"/>
                      <a:pt x="28" y="91"/>
                      <a:pt x="28" y="92"/>
                    </a:cubicBezTo>
                    <a:cubicBezTo>
                      <a:pt x="29" y="99"/>
                      <a:pt x="25" y="108"/>
                      <a:pt x="26" y="116"/>
                    </a:cubicBezTo>
                    <a:cubicBezTo>
                      <a:pt x="26" y="119"/>
                      <a:pt x="25" y="120"/>
                      <a:pt x="24" y="123"/>
                    </a:cubicBezTo>
                    <a:cubicBezTo>
                      <a:pt x="22" y="122"/>
                      <a:pt x="23" y="118"/>
                      <a:pt x="21" y="117"/>
                    </a:cubicBezTo>
                    <a:cubicBezTo>
                      <a:pt x="19" y="109"/>
                      <a:pt x="14" y="103"/>
                      <a:pt x="12" y="96"/>
                    </a:cubicBezTo>
                    <a:cubicBezTo>
                      <a:pt x="11" y="95"/>
                      <a:pt x="10" y="95"/>
                      <a:pt x="9" y="95"/>
                    </a:cubicBezTo>
                    <a:cubicBezTo>
                      <a:pt x="10" y="94"/>
                      <a:pt x="10" y="93"/>
                      <a:pt x="9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7" y="73"/>
                      <a:pt x="6" y="53"/>
                      <a:pt x="3" y="35"/>
                    </a:cubicBezTo>
                    <a:cubicBezTo>
                      <a:pt x="3" y="35"/>
                      <a:pt x="4" y="35"/>
                      <a:pt x="4" y="34"/>
                    </a:cubicBezTo>
                    <a:cubicBezTo>
                      <a:pt x="3" y="32"/>
                      <a:pt x="3" y="28"/>
                      <a:pt x="2" y="26"/>
                    </a:cubicBezTo>
                    <a:cubicBezTo>
                      <a:pt x="3" y="26"/>
                      <a:pt x="4" y="25"/>
                      <a:pt x="3" y="23"/>
                    </a:cubicBezTo>
                    <a:cubicBezTo>
                      <a:pt x="3" y="23"/>
                      <a:pt x="2" y="23"/>
                      <a:pt x="1" y="22"/>
                    </a:cubicBezTo>
                    <a:cubicBezTo>
                      <a:pt x="2" y="21"/>
                      <a:pt x="1" y="21"/>
                      <a:pt x="0" y="20"/>
                    </a:cubicBezTo>
                    <a:cubicBezTo>
                      <a:pt x="3" y="19"/>
                      <a:pt x="1" y="16"/>
                      <a:pt x="2" y="15"/>
                    </a:cubicBezTo>
                    <a:cubicBezTo>
                      <a:pt x="2" y="15"/>
                      <a:pt x="2" y="14"/>
                      <a:pt x="1" y="14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2" y="11"/>
                      <a:pt x="3" y="9"/>
                      <a:pt x="3" y="8"/>
                    </a:cubicBezTo>
                    <a:cubicBezTo>
                      <a:pt x="5" y="4"/>
                      <a:pt x="12" y="0"/>
                      <a:pt x="17" y="4"/>
                    </a:cubicBezTo>
                    <a:cubicBezTo>
                      <a:pt x="18" y="6"/>
                      <a:pt x="18" y="9"/>
                      <a:pt x="17" y="11"/>
                    </a:cubicBezTo>
                    <a:cubicBezTo>
                      <a:pt x="18" y="13"/>
                      <a:pt x="18" y="14"/>
                      <a:pt x="20" y="15"/>
                    </a:cubicBezTo>
                    <a:close/>
                    <a:moveTo>
                      <a:pt x="15" y="8"/>
                    </a:moveTo>
                    <a:cubicBezTo>
                      <a:pt x="13" y="4"/>
                      <a:pt x="5" y="5"/>
                      <a:pt x="7" y="11"/>
                    </a:cubicBezTo>
                    <a:cubicBezTo>
                      <a:pt x="7" y="11"/>
                      <a:pt x="6" y="12"/>
                      <a:pt x="6" y="12"/>
                    </a:cubicBezTo>
                    <a:cubicBezTo>
                      <a:pt x="9" y="13"/>
                      <a:pt x="11" y="12"/>
                      <a:pt x="14" y="12"/>
                    </a:cubicBezTo>
                    <a:cubicBezTo>
                      <a:pt x="14" y="11"/>
                      <a:pt x="15" y="9"/>
                      <a:pt x="15" y="8"/>
                    </a:cubicBezTo>
                    <a:close/>
                    <a:moveTo>
                      <a:pt x="14" y="15"/>
                    </a:moveTo>
                    <a:cubicBezTo>
                      <a:pt x="11" y="15"/>
                      <a:pt x="7" y="15"/>
                      <a:pt x="4" y="15"/>
                    </a:cubicBezTo>
                    <a:cubicBezTo>
                      <a:pt x="5" y="18"/>
                      <a:pt x="11" y="15"/>
                      <a:pt x="14" y="15"/>
                    </a:cubicBezTo>
                    <a:close/>
                    <a:moveTo>
                      <a:pt x="8" y="19"/>
                    </a:moveTo>
                    <a:cubicBezTo>
                      <a:pt x="12" y="18"/>
                      <a:pt x="14" y="18"/>
                      <a:pt x="17" y="18"/>
                    </a:cubicBezTo>
                    <a:cubicBezTo>
                      <a:pt x="17" y="17"/>
                      <a:pt x="18" y="17"/>
                      <a:pt x="17" y="16"/>
                    </a:cubicBezTo>
                    <a:cubicBezTo>
                      <a:pt x="15" y="18"/>
                      <a:pt x="11" y="18"/>
                      <a:pt x="8" y="19"/>
                    </a:cubicBezTo>
                    <a:close/>
                    <a:moveTo>
                      <a:pt x="18" y="22"/>
                    </a:moveTo>
                    <a:cubicBezTo>
                      <a:pt x="15" y="23"/>
                      <a:pt x="10" y="23"/>
                      <a:pt x="8" y="25"/>
                    </a:cubicBezTo>
                    <a:cubicBezTo>
                      <a:pt x="12" y="25"/>
                      <a:pt x="15" y="25"/>
                      <a:pt x="18" y="25"/>
                    </a:cubicBezTo>
                    <a:cubicBezTo>
                      <a:pt x="18" y="24"/>
                      <a:pt x="19" y="22"/>
                      <a:pt x="18" y="22"/>
                    </a:cubicBezTo>
                    <a:close/>
                    <a:moveTo>
                      <a:pt x="6" y="28"/>
                    </a:moveTo>
                    <a:cubicBezTo>
                      <a:pt x="6" y="29"/>
                      <a:pt x="6" y="29"/>
                      <a:pt x="5" y="30"/>
                    </a:cubicBezTo>
                    <a:cubicBezTo>
                      <a:pt x="6" y="37"/>
                      <a:pt x="7" y="44"/>
                      <a:pt x="8" y="50"/>
                    </a:cubicBezTo>
                    <a:cubicBezTo>
                      <a:pt x="7" y="54"/>
                      <a:pt x="9" y="59"/>
                      <a:pt x="9" y="62"/>
                    </a:cubicBezTo>
                    <a:cubicBezTo>
                      <a:pt x="10" y="63"/>
                      <a:pt x="11" y="66"/>
                      <a:pt x="10" y="66"/>
                    </a:cubicBezTo>
                    <a:cubicBezTo>
                      <a:pt x="10" y="66"/>
                      <a:pt x="10" y="65"/>
                      <a:pt x="9" y="64"/>
                    </a:cubicBezTo>
                    <a:cubicBezTo>
                      <a:pt x="10" y="68"/>
                      <a:pt x="10" y="71"/>
                      <a:pt x="11" y="75"/>
                    </a:cubicBezTo>
                    <a:cubicBezTo>
                      <a:pt x="11" y="76"/>
                      <a:pt x="12" y="75"/>
                      <a:pt x="12" y="75"/>
                    </a:cubicBezTo>
                    <a:cubicBezTo>
                      <a:pt x="13" y="81"/>
                      <a:pt x="11" y="88"/>
                      <a:pt x="13" y="93"/>
                    </a:cubicBezTo>
                    <a:cubicBezTo>
                      <a:pt x="16" y="92"/>
                      <a:pt x="19" y="91"/>
                      <a:pt x="23" y="92"/>
                    </a:cubicBezTo>
                    <a:cubicBezTo>
                      <a:pt x="23" y="80"/>
                      <a:pt x="22" y="68"/>
                      <a:pt x="21" y="57"/>
                    </a:cubicBezTo>
                    <a:cubicBezTo>
                      <a:pt x="21" y="50"/>
                      <a:pt x="19" y="39"/>
                      <a:pt x="20" y="32"/>
                    </a:cubicBezTo>
                    <a:cubicBezTo>
                      <a:pt x="19" y="30"/>
                      <a:pt x="19" y="28"/>
                      <a:pt x="18" y="27"/>
                    </a:cubicBezTo>
                    <a:cubicBezTo>
                      <a:pt x="15" y="28"/>
                      <a:pt x="11" y="27"/>
                      <a:pt x="6" y="28"/>
                    </a:cubicBezTo>
                    <a:close/>
                    <a:moveTo>
                      <a:pt x="25" y="73"/>
                    </a:moveTo>
                    <a:cubicBezTo>
                      <a:pt x="24" y="73"/>
                      <a:pt x="25" y="72"/>
                      <a:pt x="24" y="72"/>
                    </a:cubicBezTo>
                    <a:cubicBezTo>
                      <a:pt x="25" y="73"/>
                      <a:pt x="24" y="74"/>
                      <a:pt x="25" y="73"/>
                    </a:cubicBezTo>
                    <a:close/>
                    <a:moveTo>
                      <a:pt x="25" y="92"/>
                    </a:moveTo>
                    <a:cubicBezTo>
                      <a:pt x="25" y="92"/>
                      <a:pt x="25" y="92"/>
                      <a:pt x="26" y="92"/>
                    </a:cubicBezTo>
                    <a:cubicBezTo>
                      <a:pt x="27" y="89"/>
                      <a:pt x="25" y="84"/>
                      <a:pt x="25" y="80"/>
                    </a:cubicBezTo>
                    <a:cubicBezTo>
                      <a:pt x="25" y="80"/>
                      <a:pt x="24" y="80"/>
                      <a:pt x="24" y="80"/>
                    </a:cubicBezTo>
                    <a:cubicBezTo>
                      <a:pt x="24" y="84"/>
                      <a:pt x="23" y="88"/>
                      <a:pt x="25" y="92"/>
                    </a:cubicBezTo>
                    <a:close/>
                    <a:moveTo>
                      <a:pt x="14" y="95"/>
                    </a:moveTo>
                    <a:cubicBezTo>
                      <a:pt x="16" y="101"/>
                      <a:pt x="19" y="106"/>
                      <a:pt x="21" y="112"/>
                    </a:cubicBezTo>
                    <a:cubicBezTo>
                      <a:pt x="22" y="112"/>
                      <a:pt x="22" y="111"/>
                      <a:pt x="23" y="111"/>
                    </a:cubicBezTo>
                    <a:cubicBezTo>
                      <a:pt x="23" y="111"/>
                      <a:pt x="24" y="112"/>
                      <a:pt x="24" y="111"/>
                    </a:cubicBezTo>
                    <a:cubicBezTo>
                      <a:pt x="24" y="108"/>
                      <a:pt x="24" y="102"/>
                      <a:pt x="25" y="98"/>
                    </a:cubicBezTo>
                    <a:cubicBezTo>
                      <a:pt x="24" y="97"/>
                      <a:pt x="23" y="96"/>
                      <a:pt x="23" y="95"/>
                    </a:cubicBezTo>
                    <a:cubicBezTo>
                      <a:pt x="21" y="93"/>
                      <a:pt x="17" y="95"/>
                      <a:pt x="14" y="95"/>
                    </a:cubicBezTo>
                    <a:close/>
                    <a:moveTo>
                      <a:pt x="26" y="95"/>
                    </a:moveTo>
                    <a:cubicBezTo>
                      <a:pt x="25" y="95"/>
                      <a:pt x="26" y="95"/>
                      <a:pt x="26" y="95"/>
                    </a:cubicBezTo>
                    <a:cubicBezTo>
                      <a:pt x="25" y="95"/>
                      <a:pt x="25" y="94"/>
                      <a:pt x="25" y="95"/>
                    </a:cubicBezTo>
                    <a:cubicBezTo>
                      <a:pt x="25" y="95"/>
                      <a:pt x="25" y="95"/>
                      <a:pt x="26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6" name="组合 655"/>
            <p:cNvGrpSpPr/>
            <p:nvPr/>
          </p:nvGrpSpPr>
          <p:grpSpPr>
            <a:xfrm>
              <a:off x="5089492" y="1277218"/>
              <a:ext cx="195224" cy="356749"/>
              <a:chOff x="11291531" y="1202208"/>
              <a:chExt cx="195224" cy="356749"/>
            </a:xfrm>
            <a:solidFill>
              <a:srgbClr val="00B050"/>
            </a:solidFill>
          </p:grpSpPr>
          <p:sp>
            <p:nvSpPr>
              <p:cNvPr id="772" name="Freeform 100"/>
              <p:cNvSpPr>
                <a:spLocks/>
              </p:cNvSpPr>
              <p:nvPr/>
            </p:nvSpPr>
            <p:spPr bwMode="auto">
              <a:xfrm>
                <a:off x="11343824" y="1413701"/>
                <a:ext cx="8134" cy="2324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3" name="Freeform 101"/>
              <p:cNvSpPr>
                <a:spLocks/>
              </p:cNvSpPr>
              <p:nvPr/>
            </p:nvSpPr>
            <p:spPr bwMode="auto">
              <a:xfrm>
                <a:off x="11428653" y="1424160"/>
                <a:ext cx="2324" cy="5810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4" name="Freeform 102"/>
              <p:cNvSpPr>
                <a:spLocks/>
              </p:cNvSpPr>
              <p:nvPr/>
            </p:nvSpPr>
            <p:spPr bwMode="auto">
              <a:xfrm>
                <a:off x="11428653" y="1429970"/>
                <a:ext cx="2324" cy="232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5" name="Freeform 103"/>
              <p:cNvSpPr>
                <a:spLocks/>
              </p:cNvSpPr>
              <p:nvPr/>
            </p:nvSpPr>
            <p:spPr bwMode="auto">
              <a:xfrm>
                <a:off x="11428653" y="1434618"/>
                <a:ext cx="2324" cy="9296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2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6" name="Freeform 104"/>
              <p:cNvSpPr>
                <a:spLocks/>
              </p:cNvSpPr>
              <p:nvPr/>
            </p:nvSpPr>
            <p:spPr bwMode="auto">
              <a:xfrm>
                <a:off x="11329879" y="1443914"/>
                <a:ext cx="2324" cy="4648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7" name="Freeform 105"/>
              <p:cNvSpPr>
                <a:spLocks noEditPoints="1"/>
              </p:cNvSpPr>
              <p:nvPr/>
            </p:nvSpPr>
            <p:spPr bwMode="auto">
              <a:xfrm>
                <a:off x="11291531" y="1202208"/>
                <a:ext cx="195224" cy="356749"/>
              </a:xfrm>
              <a:custGeom>
                <a:avLst/>
                <a:gdLst>
                  <a:gd name="T0" fmla="*/ 15 w 71"/>
                  <a:gd name="T1" fmla="*/ 75 h 130"/>
                  <a:gd name="T2" fmla="*/ 4 w 71"/>
                  <a:gd name="T3" fmla="*/ 40 h 130"/>
                  <a:gd name="T4" fmla="*/ 17 w 71"/>
                  <a:gd name="T5" fmla="*/ 57 h 130"/>
                  <a:gd name="T6" fmla="*/ 14 w 71"/>
                  <a:gd name="T7" fmla="*/ 13 h 130"/>
                  <a:gd name="T8" fmla="*/ 20 w 71"/>
                  <a:gd name="T9" fmla="*/ 18 h 130"/>
                  <a:gd name="T10" fmla="*/ 20 w 71"/>
                  <a:gd name="T11" fmla="*/ 28 h 130"/>
                  <a:gd name="T12" fmla="*/ 18 w 71"/>
                  <a:gd name="T13" fmla="*/ 39 h 130"/>
                  <a:gd name="T14" fmla="*/ 12 w 71"/>
                  <a:gd name="T15" fmla="*/ 4 h 130"/>
                  <a:gd name="T16" fmla="*/ 33 w 71"/>
                  <a:gd name="T17" fmla="*/ 9 h 130"/>
                  <a:gd name="T18" fmla="*/ 29 w 71"/>
                  <a:gd name="T19" fmla="*/ 65 h 130"/>
                  <a:gd name="T20" fmla="*/ 42 w 71"/>
                  <a:gd name="T21" fmla="*/ 31 h 130"/>
                  <a:gd name="T22" fmla="*/ 47 w 71"/>
                  <a:gd name="T23" fmla="*/ 71 h 130"/>
                  <a:gd name="T24" fmla="*/ 70 w 71"/>
                  <a:gd name="T25" fmla="*/ 16 h 130"/>
                  <a:gd name="T26" fmla="*/ 54 w 71"/>
                  <a:gd name="T27" fmla="*/ 71 h 130"/>
                  <a:gd name="T28" fmla="*/ 54 w 71"/>
                  <a:gd name="T29" fmla="*/ 130 h 130"/>
                  <a:gd name="T30" fmla="*/ 9 w 71"/>
                  <a:gd name="T31" fmla="*/ 92 h 130"/>
                  <a:gd name="T32" fmla="*/ 24 w 71"/>
                  <a:gd name="T33" fmla="*/ 64 h 130"/>
                  <a:gd name="T34" fmla="*/ 34 w 71"/>
                  <a:gd name="T35" fmla="*/ 22 h 130"/>
                  <a:gd name="T36" fmla="*/ 44 w 71"/>
                  <a:gd name="T37" fmla="*/ 33 h 130"/>
                  <a:gd name="T38" fmla="*/ 39 w 71"/>
                  <a:gd name="T39" fmla="*/ 71 h 130"/>
                  <a:gd name="T40" fmla="*/ 45 w 71"/>
                  <a:gd name="T41" fmla="*/ 36 h 130"/>
                  <a:gd name="T42" fmla="*/ 47 w 71"/>
                  <a:gd name="T43" fmla="*/ 37 h 130"/>
                  <a:gd name="T44" fmla="*/ 49 w 71"/>
                  <a:gd name="T45" fmla="*/ 39 h 130"/>
                  <a:gd name="T46" fmla="*/ 20 w 71"/>
                  <a:gd name="T47" fmla="*/ 49 h 130"/>
                  <a:gd name="T48" fmla="*/ 57 w 71"/>
                  <a:gd name="T49" fmla="*/ 49 h 130"/>
                  <a:gd name="T50" fmla="*/ 57 w 71"/>
                  <a:gd name="T51" fmla="*/ 55 h 130"/>
                  <a:gd name="T52" fmla="*/ 54 w 71"/>
                  <a:gd name="T53" fmla="*/ 63 h 130"/>
                  <a:gd name="T54" fmla="*/ 51 w 71"/>
                  <a:gd name="T55" fmla="*/ 68 h 130"/>
                  <a:gd name="T56" fmla="*/ 43 w 71"/>
                  <a:gd name="T57" fmla="*/ 70 h 130"/>
                  <a:gd name="T58" fmla="*/ 22 w 71"/>
                  <a:gd name="T59" fmla="*/ 71 h 130"/>
                  <a:gd name="T60" fmla="*/ 27 w 71"/>
                  <a:gd name="T61" fmla="*/ 73 h 130"/>
                  <a:gd name="T62" fmla="*/ 34 w 71"/>
                  <a:gd name="T63" fmla="*/ 74 h 130"/>
                  <a:gd name="T64" fmla="*/ 52 w 71"/>
                  <a:gd name="T65" fmla="*/ 118 h 130"/>
                  <a:gd name="T66" fmla="*/ 51 w 71"/>
                  <a:gd name="T67" fmla="*/ 81 h 130"/>
                  <a:gd name="T68" fmla="*/ 44 w 71"/>
                  <a:gd name="T69" fmla="*/ 74 h 130"/>
                  <a:gd name="T70" fmla="*/ 24 w 71"/>
                  <a:gd name="T71" fmla="*/ 76 h 130"/>
                  <a:gd name="T72" fmla="*/ 14 w 71"/>
                  <a:gd name="T73" fmla="*/ 88 h 130"/>
                  <a:gd name="T74" fmla="*/ 21 w 71"/>
                  <a:gd name="T75" fmla="*/ 109 h 130"/>
                  <a:gd name="T76" fmla="*/ 16 w 71"/>
                  <a:gd name="T77" fmla="*/ 117 h 130"/>
                  <a:gd name="T78" fmla="*/ 23 w 71"/>
                  <a:gd name="T79" fmla="*/ 121 h 130"/>
                  <a:gd name="T80" fmla="*/ 29 w 71"/>
                  <a:gd name="T81" fmla="*/ 125 h 130"/>
                  <a:gd name="T82" fmla="*/ 43 w 71"/>
                  <a:gd name="T83" fmla="*/ 124 h 130"/>
                  <a:gd name="T84" fmla="*/ 14 w 71"/>
                  <a:gd name="T85" fmla="*/ 77 h 130"/>
                  <a:gd name="T86" fmla="*/ 12 w 71"/>
                  <a:gd name="T87" fmla="*/ 111 h 130"/>
                  <a:gd name="T88" fmla="*/ 16 w 71"/>
                  <a:gd name="T89" fmla="*/ 110 h 130"/>
                  <a:gd name="T90" fmla="*/ 12 w 71"/>
                  <a:gd name="T91" fmla="*/ 112 h 130"/>
                  <a:gd name="T92" fmla="*/ 12 w 71"/>
                  <a:gd name="T93" fmla="*/ 116 h 130"/>
                  <a:gd name="T94" fmla="*/ 11 w 71"/>
                  <a:gd name="T95" fmla="*/ 121 h 130"/>
                  <a:gd name="T96" fmla="*/ 52 w 71"/>
                  <a:gd name="T97" fmla="*/ 118 h 130"/>
                  <a:gd name="T98" fmla="*/ 15 w 71"/>
                  <a:gd name="T99" fmla="*/ 123 h 130"/>
                  <a:gd name="T100" fmla="*/ 15 w 71"/>
                  <a:gd name="T101" fmla="*/ 123 h 130"/>
                  <a:gd name="T102" fmla="*/ 21 w 71"/>
                  <a:gd name="T103" fmla="*/ 124 h 130"/>
                  <a:gd name="T104" fmla="*/ 44 w 71"/>
                  <a:gd name="T105" fmla="*/ 126 h 130"/>
                  <a:gd name="T106" fmla="*/ 29 w 71"/>
                  <a:gd name="T107" fmla="*/ 129 h 130"/>
                  <a:gd name="T108" fmla="*/ 35 w 71"/>
                  <a:gd name="T109" fmla="*/ 12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1" h="130">
                    <a:moveTo>
                      <a:pt x="9" y="76"/>
                    </a:moveTo>
                    <a:cubicBezTo>
                      <a:pt x="10" y="76"/>
                      <a:pt x="11" y="77"/>
                      <a:pt x="11" y="77"/>
                    </a:cubicBezTo>
                    <a:cubicBezTo>
                      <a:pt x="12" y="77"/>
                      <a:pt x="11" y="76"/>
                      <a:pt x="11" y="76"/>
                    </a:cubicBezTo>
                    <a:cubicBezTo>
                      <a:pt x="11" y="76"/>
                      <a:pt x="12" y="75"/>
                      <a:pt x="12" y="74"/>
                    </a:cubicBezTo>
                    <a:cubicBezTo>
                      <a:pt x="13" y="74"/>
                      <a:pt x="12" y="75"/>
                      <a:pt x="13" y="75"/>
                    </a:cubicBezTo>
                    <a:cubicBezTo>
                      <a:pt x="14" y="75"/>
                      <a:pt x="14" y="75"/>
                      <a:pt x="15" y="75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2" y="74"/>
                      <a:pt x="11" y="74"/>
                      <a:pt x="10" y="74"/>
                    </a:cubicBezTo>
                    <a:cubicBezTo>
                      <a:pt x="10" y="73"/>
                      <a:pt x="10" y="73"/>
                      <a:pt x="10" y="72"/>
                    </a:cubicBezTo>
                    <a:cubicBezTo>
                      <a:pt x="11" y="72"/>
                      <a:pt x="12" y="72"/>
                      <a:pt x="14" y="72"/>
                    </a:cubicBezTo>
                    <a:cubicBezTo>
                      <a:pt x="12" y="61"/>
                      <a:pt x="8" y="51"/>
                      <a:pt x="4" y="41"/>
                    </a:cubicBezTo>
                    <a:cubicBezTo>
                      <a:pt x="4" y="41"/>
                      <a:pt x="4" y="40"/>
                      <a:pt x="4" y="40"/>
                    </a:cubicBezTo>
                    <a:cubicBezTo>
                      <a:pt x="3" y="38"/>
                      <a:pt x="3" y="37"/>
                      <a:pt x="3" y="36"/>
                    </a:cubicBezTo>
                    <a:cubicBezTo>
                      <a:pt x="0" y="31"/>
                      <a:pt x="4" y="26"/>
                      <a:pt x="1" y="22"/>
                    </a:cubicBezTo>
                    <a:cubicBezTo>
                      <a:pt x="2" y="22"/>
                      <a:pt x="3" y="21"/>
                      <a:pt x="4" y="21"/>
                    </a:cubicBezTo>
                    <a:cubicBezTo>
                      <a:pt x="6" y="25"/>
                      <a:pt x="7" y="29"/>
                      <a:pt x="9" y="33"/>
                    </a:cubicBezTo>
                    <a:cubicBezTo>
                      <a:pt x="10" y="33"/>
                      <a:pt x="10" y="32"/>
                      <a:pt x="11" y="33"/>
                    </a:cubicBezTo>
                    <a:cubicBezTo>
                      <a:pt x="13" y="41"/>
                      <a:pt x="14" y="50"/>
                      <a:pt x="17" y="57"/>
                    </a:cubicBezTo>
                    <a:cubicBezTo>
                      <a:pt x="15" y="42"/>
                      <a:pt x="15" y="25"/>
                      <a:pt x="12" y="9"/>
                    </a:cubicBezTo>
                    <a:cubicBezTo>
                      <a:pt x="11" y="8"/>
                      <a:pt x="10" y="7"/>
                      <a:pt x="12" y="7"/>
                    </a:cubicBezTo>
                    <a:cubicBezTo>
                      <a:pt x="12" y="8"/>
                      <a:pt x="13" y="8"/>
                      <a:pt x="13" y="9"/>
                    </a:cubicBezTo>
                    <a:cubicBezTo>
                      <a:pt x="15" y="9"/>
                      <a:pt x="16" y="9"/>
                      <a:pt x="18" y="10"/>
                    </a:cubicBezTo>
                    <a:cubicBezTo>
                      <a:pt x="17" y="11"/>
                      <a:pt x="15" y="10"/>
                      <a:pt x="13" y="11"/>
                    </a:cubicBezTo>
                    <a:cubicBezTo>
                      <a:pt x="13" y="12"/>
                      <a:pt x="14" y="12"/>
                      <a:pt x="14" y="13"/>
                    </a:cubicBezTo>
                    <a:cubicBezTo>
                      <a:pt x="15" y="13"/>
                      <a:pt x="16" y="12"/>
                      <a:pt x="18" y="12"/>
                    </a:cubicBezTo>
                    <a:cubicBezTo>
                      <a:pt x="18" y="12"/>
                      <a:pt x="18" y="13"/>
                      <a:pt x="19" y="13"/>
                    </a:cubicBezTo>
                    <a:cubicBezTo>
                      <a:pt x="19" y="14"/>
                      <a:pt x="17" y="14"/>
                      <a:pt x="17" y="13"/>
                    </a:cubicBezTo>
                    <a:cubicBezTo>
                      <a:pt x="16" y="14"/>
                      <a:pt x="15" y="15"/>
                      <a:pt x="14" y="15"/>
                    </a:cubicBezTo>
                    <a:cubicBezTo>
                      <a:pt x="14" y="17"/>
                      <a:pt x="14" y="18"/>
                      <a:pt x="15" y="19"/>
                    </a:cubicBezTo>
                    <a:cubicBezTo>
                      <a:pt x="17" y="19"/>
                      <a:pt x="17" y="17"/>
                      <a:pt x="20" y="18"/>
                    </a:cubicBezTo>
                    <a:cubicBezTo>
                      <a:pt x="20" y="20"/>
                      <a:pt x="17" y="20"/>
                      <a:pt x="16" y="21"/>
                    </a:cubicBezTo>
                    <a:cubicBezTo>
                      <a:pt x="15" y="22"/>
                      <a:pt x="16" y="24"/>
                      <a:pt x="16" y="24"/>
                    </a:cubicBezTo>
                    <a:cubicBezTo>
                      <a:pt x="17" y="23"/>
                      <a:pt x="20" y="22"/>
                      <a:pt x="21" y="24"/>
                    </a:cubicBezTo>
                    <a:cubicBezTo>
                      <a:pt x="20" y="25"/>
                      <a:pt x="17" y="25"/>
                      <a:pt x="16" y="26"/>
                    </a:cubicBezTo>
                    <a:cubicBezTo>
                      <a:pt x="17" y="27"/>
                      <a:pt x="17" y="28"/>
                      <a:pt x="17" y="29"/>
                    </a:cubicBezTo>
                    <a:cubicBezTo>
                      <a:pt x="19" y="29"/>
                      <a:pt x="19" y="28"/>
                      <a:pt x="20" y="28"/>
                    </a:cubicBezTo>
                    <a:cubicBezTo>
                      <a:pt x="21" y="29"/>
                      <a:pt x="21" y="30"/>
                      <a:pt x="20" y="31"/>
                    </a:cubicBezTo>
                    <a:cubicBezTo>
                      <a:pt x="20" y="31"/>
                      <a:pt x="20" y="30"/>
                      <a:pt x="19" y="30"/>
                    </a:cubicBezTo>
                    <a:cubicBezTo>
                      <a:pt x="17" y="31"/>
                      <a:pt x="17" y="34"/>
                      <a:pt x="17" y="37"/>
                    </a:cubicBezTo>
                    <a:cubicBezTo>
                      <a:pt x="19" y="36"/>
                      <a:pt x="20" y="35"/>
                      <a:pt x="21" y="35"/>
                    </a:cubicBezTo>
                    <a:cubicBezTo>
                      <a:pt x="22" y="35"/>
                      <a:pt x="22" y="36"/>
                      <a:pt x="22" y="37"/>
                    </a:cubicBezTo>
                    <a:cubicBezTo>
                      <a:pt x="20" y="36"/>
                      <a:pt x="19" y="38"/>
                      <a:pt x="18" y="39"/>
                    </a:cubicBezTo>
                    <a:cubicBezTo>
                      <a:pt x="18" y="40"/>
                      <a:pt x="18" y="41"/>
                      <a:pt x="18" y="43"/>
                    </a:cubicBezTo>
                    <a:cubicBezTo>
                      <a:pt x="20" y="42"/>
                      <a:pt x="21" y="41"/>
                      <a:pt x="23" y="41"/>
                    </a:cubicBezTo>
                    <a:cubicBezTo>
                      <a:pt x="22" y="37"/>
                      <a:pt x="25" y="33"/>
                      <a:pt x="24" y="28"/>
                    </a:cubicBezTo>
                    <a:cubicBezTo>
                      <a:pt x="23" y="20"/>
                      <a:pt x="21" y="11"/>
                      <a:pt x="20" y="3"/>
                    </a:cubicBezTo>
                    <a:cubicBezTo>
                      <a:pt x="18" y="4"/>
                      <a:pt x="14" y="6"/>
                      <a:pt x="11" y="6"/>
                    </a:cubicBezTo>
                    <a:cubicBezTo>
                      <a:pt x="10" y="5"/>
                      <a:pt x="11" y="4"/>
                      <a:pt x="12" y="4"/>
                    </a:cubicBezTo>
                    <a:cubicBezTo>
                      <a:pt x="16" y="4"/>
                      <a:pt x="17" y="0"/>
                      <a:pt x="21" y="0"/>
                    </a:cubicBezTo>
                    <a:cubicBezTo>
                      <a:pt x="22" y="9"/>
                      <a:pt x="23" y="16"/>
                      <a:pt x="25" y="24"/>
                    </a:cubicBezTo>
                    <a:cubicBezTo>
                      <a:pt x="26" y="22"/>
                      <a:pt x="27" y="21"/>
                      <a:pt x="26" y="19"/>
                    </a:cubicBezTo>
                    <a:cubicBezTo>
                      <a:pt x="28" y="19"/>
                      <a:pt x="27" y="17"/>
                      <a:pt x="28" y="17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30" y="14"/>
                      <a:pt x="33" y="12"/>
                      <a:pt x="33" y="9"/>
                    </a:cubicBezTo>
                    <a:cubicBezTo>
                      <a:pt x="34" y="8"/>
                      <a:pt x="34" y="7"/>
                      <a:pt x="36" y="7"/>
                    </a:cubicBezTo>
                    <a:cubicBezTo>
                      <a:pt x="35" y="12"/>
                      <a:pt x="37" y="18"/>
                      <a:pt x="37" y="23"/>
                    </a:cubicBezTo>
                    <a:cubicBezTo>
                      <a:pt x="37" y="23"/>
                      <a:pt x="37" y="22"/>
                      <a:pt x="36" y="22"/>
                    </a:cubicBezTo>
                    <a:cubicBezTo>
                      <a:pt x="32" y="34"/>
                      <a:pt x="33" y="49"/>
                      <a:pt x="30" y="62"/>
                    </a:cubicBezTo>
                    <a:cubicBezTo>
                      <a:pt x="30" y="63"/>
                      <a:pt x="31" y="64"/>
                      <a:pt x="31" y="65"/>
                    </a:cubicBezTo>
                    <a:cubicBezTo>
                      <a:pt x="30" y="65"/>
                      <a:pt x="30" y="65"/>
                      <a:pt x="29" y="65"/>
                    </a:cubicBezTo>
                    <a:cubicBezTo>
                      <a:pt x="29" y="68"/>
                      <a:pt x="29" y="69"/>
                      <a:pt x="29" y="71"/>
                    </a:cubicBezTo>
                    <a:cubicBezTo>
                      <a:pt x="30" y="72"/>
                      <a:pt x="32" y="72"/>
                      <a:pt x="34" y="72"/>
                    </a:cubicBezTo>
                    <a:cubicBezTo>
                      <a:pt x="34" y="71"/>
                      <a:pt x="33" y="71"/>
                      <a:pt x="33" y="71"/>
                    </a:cubicBezTo>
                    <a:cubicBezTo>
                      <a:pt x="35" y="62"/>
                      <a:pt x="35" y="53"/>
                      <a:pt x="37" y="44"/>
                    </a:cubicBezTo>
                    <a:cubicBezTo>
                      <a:pt x="39" y="40"/>
                      <a:pt x="39" y="35"/>
                      <a:pt x="40" y="31"/>
                    </a:cubicBezTo>
                    <a:cubicBezTo>
                      <a:pt x="41" y="31"/>
                      <a:pt x="41" y="31"/>
                      <a:pt x="42" y="31"/>
                    </a:cubicBezTo>
                    <a:cubicBezTo>
                      <a:pt x="45" y="30"/>
                      <a:pt x="45" y="24"/>
                      <a:pt x="47" y="22"/>
                    </a:cubicBezTo>
                    <a:cubicBezTo>
                      <a:pt x="51" y="17"/>
                      <a:pt x="51" y="31"/>
                      <a:pt x="54" y="32"/>
                    </a:cubicBezTo>
                    <a:cubicBezTo>
                      <a:pt x="52" y="37"/>
                      <a:pt x="50" y="44"/>
                      <a:pt x="48" y="49"/>
                    </a:cubicBezTo>
                    <a:cubicBezTo>
                      <a:pt x="48" y="56"/>
                      <a:pt x="45" y="61"/>
                      <a:pt x="46" y="68"/>
                    </a:cubicBezTo>
                    <a:cubicBezTo>
                      <a:pt x="45" y="69"/>
                      <a:pt x="44" y="70"/>
                      <a:pt x="44" y="71"/>
                    </a:cubicBezTo>
                    <a:cubicBezTo>
                      <a:pt x="44" y="72"/>
                      <a:pt x="46" y="72"/>
                      <a:pt x="47" y="71"/>
                    </a:cubicBezTo>
                    <a:cubicBezTo>
                      <a:pt x="46" y="69"/>
                      <a:pt x="49" y="68"/>
                      <a:pt x="47" y="67"/>
                    </a:cubicBezTo>
                    <a:cubicBezTo>
                      <a:pt x="50" y="61"/>
                      <a:pt x="51" y="52"/>
                      <a:pt x="54" y="46"/>
                    </a:cubicBezTo>
                    <a:cubicBezTo>
                      <a:pt x="56" y="45"/>
                      <a:pt x="56" y="41"/>
                      <a:pt x="58" y="40"/>
                    </a:cubicBezTo>
                    <a:cubicBezTo>
                      <a:pt x="58" y="33"/>
                      <a:pt x="60" y="27"/>
                      <a:pt x="64" y="24"/>
                    </a:cubicBezTo>
                    <a:cubicBezTo>
                      <a:pt x="66" y="22"/>
                      <a:pt x="69" y="21"/>
                      <a:pt x="68" y="17"/>
                    </a:cubicBezTo>
                    <a:cubicBezTo>
                      <a:pt x="68" y="16"/>
                      <a:pt x="69" y="16"/>
                      <a:pt x="70" y="16"/>
                    </a:cubicBezTo>
                    <a:cubicBezTo>
                      <a:pt x="71" y="25"/>
                      <a:pt x="68" y="34"/>
                      <a:pt x="62" y="39"/>
                    </a:cubicBezTo>
                    <a:cubicBezTo>
                      <a:pt x="62" y="39"/>
                      <a:pt x="63" y="39"/>
                      <a:pt x="63" y="40"/>
                    </a:cubicBezTo>
                    <a:cubicBezTo>
                      <a:pt x="62" y="41"/>
                      <a:pt x="61" y="43"/>
                      <a:pt x="62" y="44"/>
                    </a:cubicBezTo>
                    <a:cubicBezTo>
                      <a:pt x="60" y="52"/>
                      <a:pt x="58" y="58"/>
                      <a:pt x="56" y="66"/>
                    </a:cubicBezTo>
                    <a:cubicBezTo>
                      <a:pt x="56" y="66"/>
                      <a:pt x="56" y="66"/>
                      <a:pt x="55" y="66"/>
                    </a:cubicBezTo>
                    <a:cubicBezTo>
                      <a:pt x="55" y="68"/>
                      <a:pt x="54" y="69"/>
                      <a:pt x="54" y="71"/>
                    </a:cubicBezTo>
                    <a:cubicBezTo>
                      <a:pt x="54" y="72"/>
                      <a:pt x="55" y="72"/>
                      <a:pt x="55" y="72"/>
                    </a:cubicBezTo>
                    <a:cubicBezTo>
                      <a:pt x="54" y="73"/>
                      <a:pt x="54" y="77"/>
                      <a:pt x="55" y="78"/>
                    </a:cubicBezTo>
                    <a:cubicBezTo>
                      <a:pt x="53" y="88"/>
                      <a:pt x="55" y="102"/>
                      <a:pt x="56" y="111"/>
                    </a:cubicBezTo>
                    <a:cubicBezTo>
                      <a:pt x="56" y="112"/>
                      <a:pt x="55" y="112"/>
                      <a:pt x="55" y="112"/>
                    </a:cubicBezTo>
                    <a:cubicBezTo>
                      <a:pt x="55" y="115"/>
                      <a:pt x="55" y="118"/>
                      <a:pt x="55" y="122"/>
                    </a:cubicBezTo>
                    <a:cubicBezTo>
                      <a:pt x="56" y="126"/>
                      <a:pt x="57" y="129"/>
                      <a:pt x="54" y="130"/>
                    </a:cubicBezTo>
                    <a:cubicBezTo>
                      <a:pt x="54" y="129"/>
                      <a:pt x="52" y="129"/>
                      <a:pt x="51" y="128"/>
                    </a:cubicBezTo>
                    <a:cubicBezTo>
                      <a:pt x="50" y="129"/>
                      <a:pt x="50" y="129"/>
                      <a:pt x="49" y="130"/>
                    </a:cubicBezTo>
                    <a:cubicBezTo>
                      <a:pt x="39" y="129"/>
                      <a:pt x="29" y="129"/>
                      <a:pt x="19" y="129"/>
                    </a:cubicBezTo>
                    <a:cubicBezTo>
                      <a:pt x="19" y="129"/>
                      <a:pt x="18" y="129"/>
                      <a:pt x="18" y="129"/>
                    </a:cubicBezTo>
                    <a:cubicBezTo>
                      <a:pt x="15" y="129"/>
                      <a:pt x="11" y="130"/>
                      <a:pt x="8" y="129"/>
                    </a:cubicBezTo>
                    <a:cubicBezTo>
                      <a:pt x="12" y="117"/>
                      <a:pt x="8" y="104"/>
                      <a:pt x="9" y="92"/>
                    </a:cubicBezTo>
                    <a:cubicBezTo>
                      <a:pt x="8" y="86"/>
                      <a:pt x="9" y="79"/>
                      <a:pt x="9" y="73"/>
                    </a:cubicBezTo>
                    <a:cubicBezTo>
                      <a:pt x="10" y="74"/>
                      <a:pt x="9" y="75"/>
                      <a:pt x="9" y="76"/>
                    </a:cubicBezTo>
                    <a:close/>
                    <a:moveTo>
                      <a:pt x="27" y="33"/>
                    </a:moveTo>
                    <a:cubicBezTo>
                      <a:pt x="27" y="34"/>
                      <a:pt x="26" y="34"/>
                      <a:pt x="26" y="36"/>
                    </a:cubicBezTo>
                    <a:cubicBezTo>
                      <a:pt x="26" y="36"/>
                      <a:pt x="27" y="36"/>
                      <a:pt x="27" y="36"/>
                    </a:cubicBezTo>
                    <a:cubicBezTo>
                      <a:pt x="26" y="44"/>
                      <a:pt x="24" y="54"/>
                      <a:pt x="24" y="64"/>
                    </a:cubicBezTo>
                    <a:cubicBezTo>
                      <a:pt x="24" y="64"/>
                      <a:pt x="24" y="63"/>
                      <a:pt x="25" y="63"/>
                    </a:cubicBezTo>
                    <a:cubicBezTo>
                      <a:pt x="24" y="66"/>
                      <a:pt x="24" y="69"/>
                      <a:pt x="24" y="72"/>
                    </a:cubicBezTo>
                    <a:cubicBezTo>
                      <a:pt x="25" y="72"/>
                      <a:pt x="26" y="72"/>
                      <a:pt x="27" y="71"/>
                    </a:cubicBezTo>
                    <a:cubicBezTo>
                      <a:pt x="26" y="67"/>
                      <a:pt x="27" y="63"/>
                      <a:pt x="27" y="59"/>
                    </a:cubicBezTo>
                    <a:cubicBezTo>
                      <a:pt x="28" y="50"/>
                      <a:pt x="31" y="40"/>
                      <a:pt x="32" y="33"/>
                    </a:cubicBezTo>
                    <a:cubicBezTo>
                      <a:pt x="33" y="29"/>
                      <a:pt x="34" y="25"/>
                      <a:pt x="34" y="22"/>
                    </a:cubicBezTo>
                    <a:cubicBezTo>
                      <a:pt x="34" y="19"/>
                      <a:pt x="32" y="19"/>
                      <a:pt x="29" y="19"/>
                    </a:cubicBezTo>
                    <a:cubicBezTo>
                      <a:pt x="29" y="23"/>
                      <a:pt x="26" y="28"/>
                      <a:pt x="27" y="33"/>
                    </a:cubicBezTo>
                    <a:close/>
                    <a:moveTo>
                      <a:pt x="44" y="33"/>
                    </a:moveTo>
                    <a:cubicBezTo>
                      <a:pt x="47" y="33"/>
                      <a:pt x="49" y="33"/>
                      <a:pt x="51" y="33"/>
                    </a:cubicBezTo>
                    <a:cubicBezTo>
                      <a:pt x="50" y="32"/>
                      <a:pt x="50" y="30"/>
                      <a:pt x="50" y="29"/>
                    </a:cubicBezTo>
                    <a:cubicBezTo>
                      <a:pt x="47" y="29"/>
                      <a:pt x="45" y="31"/>
                      <a:pt x="44" y="33"/>
                    </a:cubicBezTo>
                    <a:close/>
                    <a:moveTo>
                      <a:pt x="42" y="36"/>
                    </a:moveTo>
                    <a:cubicBezTo>
                      <a:pt x="40" y="46"/>
                      <a:pt x="37" y="56"/>
                      <a:pt x="37" y="67"/>
                    </a:cubicBezTo>
                    <a:cubicBezTo>
                      <a:pt x="38" y="66"/>
                      <a:pt x="37" y="64"/>
                      <a:pt x="38" y="64"/>
                    </a:cubicBezTo>
                    <a:cubicBezTo>
                      <a:pt x="38" y="67"/>
                      <a:pt x="37" y="69"/>
                      <a:pt x="37" y="71"/>
                    </a:cubicBezTo>
                    <a:cubicBezTo>
                      <a:pt x="37" y="72"/>
                      <a:pt x="39" y="71"/>
                      <a:pt x="40" y="72"/>
                    </a:cubicBezTo>
                    <a:cubicBezTo>
                      <a:pt x="40" y="70"/>
                      <a:pt x="39" y="71"/>
                      <a:pt x="39" y="71"/>
                    </a:cubicBezTo>
                    <a:cubicBezTo>
                      <a:pt x="38" y="70"/>
                      <a:pt x="38" y="70"/>
                      <a:pt x="38" y="69"/>
                    </a:cubicBezTo>
                    <a:cubicBezTo>
                      <a:pt x="38" y="67"/>
                      <a:pt x="39" y="66"/>
                      <a:pt x="38" y="64"/>
                    </a:cubicBezTo>
                    <a:cubicBezTo>
                      <a:pt x="40" y="56"/>
                      <a:pt x="41" y="46"/>
                      <a:pt x="43" y="39"/>
                    </a:cubicBezTo>
                    <a:cubicBezTo>
                      <a:pt x="42" y="38"/>
                      <a:pt x="43" y="36"/>
                      <a:pt x="43" y="36"/>
                    </a:cubicBezTo>
                    <a:cubicBezTo>
                      <a:pt x="42" y="36"/>
                      <a:pt x="42" y="36"/>
                      <a:pt x="42" y="36"/>
                    </a:cubicBezTo>
                    <a:close/>
                    <a:moveTo>
                      <a:pt x="45" y="36"/>
                    </a:moveTo>
                    <a:cubicBezTo>
                      <a:pt x="44" y="39"/>
                      <a:pt x="43" y="42"/>
                      <a:pt x="43" y="46"/>
                    </a:cubicBezTo>
                    <a:cubicBezTo>
                      <a:pt x="41" y="51"/>
                      <a:pt x="41" y="56"/>
                      <a:pt x="40" y="61"/>
                    </a:cubicBezTo>
                    <a:cubicBezTo>
                      <a:pt x="40" y="64"/>
                      <a:pt x="39" y="68"/>
                      <a:pt x="40" y="70"/>
                    </a:cubicBezTo>
                    <a:cubicBezTo>
                      <a:pt x="41" y="64"/>
                      <a:pt x="43" y="59"/>
                      <a:pt x="44" y="54"/>
                    </a:cubicBezTo>
                    <a:cubicBezTo>
                      <a:pt x="44" y="53"/>
                      <a:pt x="44" y="52"/>
                      <a:pt x="44" y="51"/>
                    </a:cubicBezTo>
                    <a:cubicBezTo>
                      <a:pt x="46" y="46"/>
                      <a:pt x="49" y="42"/>
                      <a:pt x="47" y="37"/>
                    </a:cubicBezTo>
                    <a:cubicBezTo>
                      <a:pt x="47" y="36"/>
                      <a:pt x="48" y="37"/>
                      <a:pt x="47" y="36"/>
                    </a:cubicBezTo>
                    <a:cubicBezTo>
                      <a:pt x="46" y="36"/>
                      <a:pt x="46" y="36"/>
                      <a:pt x="45" y="36"/>
                    </a:cubicBezTo>
                    <a:close/>
                    <a:moveTo>
                      <a:pt x="49" y="39"/>
                    </a:moveTo>
                    <a:cubicBezTo>
                      <a:pt x="49" y="38"/>
                      <a:pt x="50" y="37"/>
                      <a:pt x="50" y="36"/>
                    </a:cubicBezTo>
                    <a:cubicBezTo>
                      <a:pt x="49" y="36"/>
                      <a:pt x="49" y="36"/>
                      <a:pt x="48" y="36"/>
                    </a:cubicBezTo>
                    <a:cubicBezTo>
                      <a:pt x="49" y="37"/>
                      <a:pt x="49" y="38"/>
                      <a:pt x="49" y="39"/>
                    </a:cubicBezTo>
                    <a:close/>
                    <a:moveTo>
                      <a:pt x="59" y="43"/>
                    </a:moveTo>
                    <a:cubicBezTo>
                      <a:pt x="60" y="43"/>
                      <a:pt x="60" y="42"/>
                      <a:pt x="59" y="42"/>
                    </a:cubicBezTo>
                    <a:cubicBezTo>
                      <a:pt x="59" y="42"/>
                      <a:pt x="59" y="43"/>
                      <a:pt x="59" y="43"/>
                    </a:cubicBezTo>
                    <a:close/>
                    <a:moveTo>
                      <a:pt x="18" y="44"/>
                    </a:moveTo>
                    <a:cubicBezTo>
                      <a:pt x="19" y="48"/>
                      <a:pt x="19" y="53"/>
                      <a:pt x="20" y="57"/>
                    </a:cubicBezTo>
                    <a:cubicBezTo>
                      <a:pt x="20" y="54"/>
                      <a:pt x="22" y="51"/>
                      <a:pt x="20" y="49"/>
                    </a:cubicBezTo>
                    <a:cubicBezTo>
                      <a:pt x="23" y="48"/>
                      <a:pt x="22" y="45"/>
                      <a:pt x="23" y="43"/>
                    </a:cubicBezTo>
                    <a:cubicBezTo>
                      <a:pt x="21" y="43"/>
                      <a:pt x="20" y="44"/>
                      <a:pt x="18" y="44"/>
                    </a:cubicBezTo>
                    <a:close/>
                    <a:moveTo>
                      <a:pt x="10" y="46"/>
                    </a:move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lose/>
                    <a:moveTo>
                      <a:pt x="57" y="49"/>
                    </a:moveTo>
                    <a:cubicBezTo>
                      <a:pt x="58" y="49"/>
                      <a:pt x="58" y="49"/>
                      <a:pt x="59" y="50"/>
                    </a:cubicBezTo>
                    <a:cubicBezTo>
                      <a:pt x="59" y="48"/>
                      <a:pt x="59" y="46"/>
                      <a:pt x="58" y="46"/>
                    </a:cubicBezTo>
                    <a:cubicBezTo>
                      <a:pt x="57" y="47"/>
                      <a:pt x="57" y="48"/>
                      <a:pt x="57" y="49"/>
                    </a:cubicBezTo>
                    <a:close/>
                    <a:moveTo>
                      <a:pt x="56" y="51"/>
                    </a:moveTo>
                    <a:cubicBezTo>
                      <a:pt x="56" y="52"/>
                      <a:pt x="55" y="52"/>
                      <a:pt x="55" y="54"/>
                    </a:cubicBezTo>
                    <a:cubicBezTo>
                      <a:pt x="55" y="54"/>
                      <a:pt x="56" y="55"/>
                      <a:pt x="57" y="55"/>
                    </a:cubicBezTo>
                    <a:cubicBezTo>
                      <a:pt x="57" y="53"/>
                      <a:pt x="60" y="50"/>
                      <a:pt x="56" y="51"/>
                    </a:cubicBezTo>
                    <a:close/>
                    <a:moveTo>
                      <a:pt x="53" y="59"/>
                    </a:moveTo>
                    <a:cubicBezTo>
                      <a:pt x="53" y="60"/>
                      <a:pt x="54" y="60"/>
                      <a:pt x="55" y="60"/>
                    </a:cubicBezTo>
                    <a:cubicBezTo>
                      <a:pt x="55" y="61"/>
                      <a:pt x="54" y="61"/>
                      <a:pt x="54" y="62"/>
                    </a:cubicBezTo>
                    <a:cubicBezTo>
                      <a:pt x="53" y="62"/>
                      <a:pt x="53" y="61"/>
                      <a:pt x="52" y="61"/>
                    </a:cubicBezTo>
                    <a:cubicBezTo>
                      <a:pt x="52" y="62"/>
                      <a:pt x="53" y="63"/>
                      <a:pt x="54" y="63"/>
                    </a:cubicBezTo>
                    <a:cubicBezTo>
                      <a:pt x="55" y="61"/>
                      <a:pt x="55" y="59"/>
                      <a:pt x="56" y="57"/>
                    </a:cubicBezTo>
                    <a:cubicBezTo>
                      <a:pt x="55" y="57"/>
                      <a:pt x="55" y="57"/>
                      <a:pt x="54" y="57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3" y="57"/>
                      <a:pt x="53" y="58"/>
                      <a:pt x="53" y="59"/>
                    </a:cubicBezTo>
                    <a:close/>
                    <a:moveTo>
                      <a:pt x="50" y="66"/>
                    </a:moveTo>
                    <a:cubicBezTo>
                      <a:pt x="50" y="67"/>
                      <a:pt x="51" y="67"/>
                      <a:pt x="51" y="68"/>
                    </a:cubicBezTo>
                    <a:cubicBezTo>
                      <a:pt x="52" y="67"/>
                      <a:pt x="52" y="66"/>
                      <a:pt x="53" y="65"/>
                    </a:cubicBezTo>
                    <a:cubicBezTo>
                      <a:pt x="52" y="64"/>
                      <a:pt x="52" y="64"/>
                      <a:pt x="51" y="64"/>
                    </a:cubicBezTo>
                    <a:cubicBezTo>
                      <a:pt x="51" y="65"/>
                      <a:pt x="50" y="65"/>
                      <a:pt x="50" y="66"/>
                    </a:cubicBezTo>
                    <a:close/>
                    <a:moveTo>
                      <a:pt x="43" y="70"/>
                    </a:moveTo>
                    <a:cubicBezTo>
                      <a:pt x="44" y="69"/>
                      <a:pt x="44" y="67"/>
                      <a:pt x="44" y="66"/>
                    </a:cubicBezTo>
                    <a:cubicBezTo>
                      <a:pt x="43" y="67"/>
                      <a:pt x="43" y="70"/>
                      <a:pt x="43" y="70"/>
                    </a:cubicBezTo>
                    <a:close/>
                    <a:moveTo>
                      <a:pt x="49" y="72"/>
                    </a:moveTo>
                    <a:cubicBezTo>
                      <a:pt x="50" y="72"/>
                      <a:pt x="50" y="71"/>
                      <a:pt x="51" y="69"/>
                    </a:cubicBezTo>
                    <a:cubicBezTo>
                      <a:pt x="49" y="68"/>
                      <a:pt x="48" y="71"/>
                      <a:pt x="49" y="72"/>
                    </a:cubicBezTo>
                    <a:close/>
                    <a:moveTo>
                      <a:pt x="21" y="72"/>
                    </a:moveTo>
                    <a:cubicBezTo>
                      <a:pt x="22" y="72"/>
                      <a:pt x="22" y="72"/>
                      <a:pt x="23" y="71"/>
                    </a:cubicBezTo>
                    <a:cubicBezTo>
                      <a:pt x="22" y="71"/>
                      <a:pt x="23" y="71"/>
                      <a:pt x="22" y="71"/>
                    </a:cubicBezTo>
                    <a:cubicBezTo>
                      <a:pt x="22" y="71"/>
                      <a:pt x="21" y="71"/>
                      <a:pt x="21" y="72"/>
                    </a:cubicBezTo>
                    <a:close/>
                    <a:moveTo>
                      <a:pt x="40" y="72"/>
                    </a:moveTo>
                    <a:cubicBezTo>
                      <a:pt x="40" y="72"/>
                      <a:pt x="39" y="72"/>
                      <a:pt x="39" y="72"/>
                    </a:cubicBezTo>
                    <a:cubicBezTo>
                      <a:pt x="39" y="73"/>
                      <a:pt x="40" y="73"/>
                      <a:pt x="40" y="72"/>
                    </a:cubicBezTo>
                    <a:close/>
                    <a:moveTo>
                      <a:pt x="16" y="74"/>
                    </a:moveTo>
                    <a:cubicBezTo>
                      <a:pt x="19" y="75"/>
                      <a:pt x="24" y="73"/>
                      <a:pt x="27" y="73"/>
                    </a:cubicBezTo>
                    <a:cubicBezTo>
                      <a:pt x="23" y="72"/>
                      <a:pt x="19" y="73"/>
                      <a:pt x="16" y="74"/>
                    </a:cubicBezTo>
                    <a:close/>
                    <a:moveTo>
                      <a:pt x="29" y="73"/>
                    </a:moveTo>
                    <a:cubicBezTo>
                      <a:pt x="30" y="73"/>
                      <a:pt x="33" y="72"/>
                      <a:pt x="35" y="73"/>
                    </a:cubicBezTo>
                    <a:cubicBezTo>
                      <a:pt x="33" y="72"/>
                      <a:pt x="31" y="73"/>
                      <a:pt x="29" y="73"/>
                    </a:cubicBezTo>
                    <a:close/>
                    <a:moveTo>
                      <a:pt x="29" y="75"/>
                    </a:moveTo>
                    <a:cubicBezTo>
                      <a:pt x="30" y="75"/>
                      <a:pt x="33" y="75"/>
                      <a:pt x="34" y="74"/>
                    </a:cubicBezTo>
                    <a:cubicBezTo>
                      <a:pt x="32" y="74"/>
                      <a:pt x="30" y="73"/>
                      <a:pt x="29" y="75"/>
                    </a:cubicBezTo>
                    <a:close/>
                    <a:moveTo>
                      <a:pt x="43" y="124"/>
                    </a:moveTo>
                    <a:cubicBezTo>
                      <a:pt x="43" y="124"/>
                      <a:pt x="40" y="125"/>
                      <a:pt x="40" y="123"/>
                    </a:cubicBezTo>
                    <a:cubicBezTo>
                      <a:pt x="41" y="123"/>
                      <a:pt x="43" y="123"/>
                      <a:pt x="44" y="122"/>
                    </a:cubicBezTo>
                    <a:cubicBezTo>
                      <a:pt x="46" y="123"/>
                      <a:pt x="48" y="122"/>
                      <a:pt x="50" y="122"/>
                    </a:cubicBezTo>
                    <a:cubicBezTo>
                      <a:pt x="50" y="120"/>
                      <a:pt x="50" y="117"/>
                      <a:pt x="52" y="118"/>
                    </a:cubicBezTo>
                    <a:cubicBezTo>
                      <a:pt x="52" y="116"/>
                      <a:pt x="52" y="113"/>
                      <a:pt x="51" y="111"/>
                    </a:cubicBezTo>
                    <a:cubicBezTo>
                      <a:pt x="52" y="109"/>
                      <a:pt x="50" y="106"/>
                      <a:pt x="51" y="104"/>
                    </a:cubicBezTo>
                    <a:cubicBezTo>
                      <a:pt x="52" y="105"/>
                      <a:pt x="52" y="108"/>
                      <a:pt x="52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97"/>
                      <a:pt x="53" y="86"/>
                      <a:pt x="51" y="75"/>
                    </a:cubicBezTo>
                    <a:cubicBezTo>
                      <a:pt x="50" y="77"/>
                      <a:pt x="51" y="79"/>
                      <a:pt x="51" y="81"/>
                    </a:cubicBezTo>
                    <a:cubicBezTo>
                      <a:pt x="50" y="78"/>
                      <a:pt x="50" y="78"/>
                      <a:pt x="50" y="75"/>
                    </a:cubicBezTo>
                    <a:cubicBezTo>
                      <a:pt x="50" y="74"/>
                      <a:pt x="49" y="73"/>
                      <a:pt x="48" y="74"/>
                    </a:cubicBezTo>
                    <a:cubicBezTo>
                      <a:pt x="48" y="75"/>
                      <a:pt x="47" y="78"/>
                      <a:pt x="48" y="79"/>
                    </a:cubicBezTo>
                    <a:cubicBezTo>
                      <a:pt x="48" y="79"/>
                      <a:pt x="47" y="79"/>
                      <a:pt x="47" y="79"/>
                    </a:cubicBezTo>
                    <a:cubicBezTo>
                      <a:pt x="47" y="82"/>
                      <a:pt x="48" y="84"/>
                      <a:pt x="47" y="86"/>
                    </a:cubicBezTo>
                    <a:cubicBezTo>
                      <a:pt x="45" y="84"/>
                      <a:pt x="48" y="73"/>
                      <a:pt x="44" y="74"/>
                    </a:cubicBezTo>
                    <a:cubicBezTo>
                      <a:pt x="44" y="74"/>
                      <a:pt x="44" y="75"/>
                      <a:pt x="43" y="75"/>
                    </a:cubicBezTo>
                    <a:cubicBezTo>
                      <a:pt x="43" y="75"/>
                      <a:pt x="43" y="74"/>
                      <a:pt x="43" y="74"/>
                    </a:cubicBezTo>
                    <a:cubicBezTo>
                      <a:pt x="37" y="75"/>
                      <a:pt x="31" y="75"/>
                      <a:pt x="26" y="76"/>
                    </a:cubicBezTo>
                    <a:cubicBezTo>
                      <a:pt x="26" y="76"/>
                      <a:pt x="26" y="76"/>
                      <a:pt x="26" y="77"/>
                    </a:cubicBezTo>
                    <a:cubicBezTo>
                      <a:pt x="25" y="77"/>
                      <a:pt x="24" y="78"/>
                      <a:pt x="23" y="77"/>
                    </a:cubicBezTo>
                    <a:cubicBezTo>
                      <a:pt x="23" y="77"/>
                      <a:pt x="24" y="77"/>
                      <a:pt x="24" y="76"/>
                    </a:cubicBezTo>
                    <a:cubicBezTo>
                      <a:pt x="22" y="77"/>
                      <a:pt x="18" y="76"/>
                      <a:pt x="17" y="77"/>
                    </a:cubicBezTo>
                    <a:cubicBezTo>
                      <a:pt x="17" y="78"/>
                      <a:pt x="18" y="77"/>
                      <a:pt x="19" y="78"/>
                    </a:cubicBezTo>
                    <a:cubicBezTo>
                      <a:pt x="17" y="79"/>
                      <a:pt x="14" y="78"/>
                      <a:pt x="13" y="79"/>
                    </a:cubicBezTo>
                    <a:cubicBezTo>
                      <a:pt x="14" y="80"/>
                      <a:pt x="15" y="79"/>
                      <a:pt x="16" y="80"/>
                    </a:cubicBezTo>
                    <a:cubicBezTo>
                      <a:pt x="15" y="80"/>
                      <a:pt x="14" y="80"/>
                      <a:pt x="14" y="80"/>
                    </a:cubicBezTo>
                    <a:cubicBezTo>
                      <a:pt x="13" y="83"/>
                      <a:pt x="14" y="86"/>
                      <a:pt x="14" y="88"/>
                    </a:cubicBezTo>
                    <a:cubicBezTo>
                      <a:pt x="14" y="88"/>
                      <a:pt x="14" y="87"/>
                      <a:pt x="13" y="87"/>
                    </a:cubicBezTo>
                    <a:cubicBezTo>
                      <a:pt x="13" y="87"/>
                      <a:pt x="13" y="87"/>
                      <a:pt x="12" y="87"/>
                    </a:cubicBezTo>
                    <a:cubicBezTo>
                      <a:pt x="12" y="85"/>
                      <a:pt x="12" y="83"/>
                      <a:pt x="12" y="81"/>
                    </a:cubicBezTo>
                    <a:cubicBezTo>
                      <a:pt x="12" y="81"/>
                      <a:pt x="11" y="80"/>
                      <a:pt x="11" y="81"/>
                    </a:cubicBezTo>
                    <a:cubicBezTo>
                      <a:pt x="12" y="90"/>
                      <a:pt x="9" y="101"/>
                      <a:pt x="12" y="109"/>
                    </a:cubicBezTo>
                    <a:cubicBezTo>
                      <a:pt x="14" y="108"/>
                      <a:pt x="19" y="109"/>
                      <a:pt x="21" y="109"/>
                    </a:cubicBezTo>
                    <a:cubicBezTo>
                      <a:pt x="21" y="110"/>
                      <a:pt x="20" y="110"/>
                      <a:pt x="19" y="110"/>
                    </a:cubicBezTo>
                    <a:cubicBezTo>
                      <a:pt x="19" y="112"/>
                      <a:pt x="17" y="111"/>
                      <a:pt x="15" y="111"/>
                    </a:cubicBezTo>
                    <a:cubicBezTo>
                      <a:pt x="15" y="112"/>
                      <a:pt x="15" y="113"/>
                      <a:pt x="15" y="114"/>
                    </a:cubicBezTo>
                    <a:cubicBezTo>
                      <a:pt x="17" y="114"/>
                      <a:pt x="20" y="113"/>
                      <a:pt x="21" y="114"/>
                    </a:cubicBezTo>
                    <a:cubicBezTo>
                      <a:pt x="20" y="115"/>
                      <a:pt x="18" y="114"/>
                      <a:pt x="16" y="115"/>
                    </a:cubicBezTo>
                    <a:cubicBezTo>
                      <a:pt x="16" y="116"/>
                      <a:pt x="17" y="116"/>
                      <a:pt x="16" y="117"/>
                    </a:cubicBezTo>
                    <a:cubicBezTo>
                      <a:pt x="20" y="117"/>
                      <a:pt x="21" y="117"/>
                      <a:pt x="23" y="117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23" y="118"/>
                      <a:pt x="22" y="117"/>
                      <a:pt x="21" y="117"/>
                    </a:cubicBezTo>
                    <a:cubicBezTo>
                      <a:pt x="21" y="119"/>
                      <a:pt x="19" y="117"/>
                      <a:pt x="19" y="118"/>
                    </a:cubicBezTo>
                    <a:cubicBezTo>
                      <a:pt x="20" y="118"/>
                      <a:pt x="19" y="120"/>
                      <a:pt x="20" y="120"/>
                    </a:cubicBezTo>
                    <a:cubicBezTo>
                      <a:pt x="21" y="121"/>
                      <a:pt x="22" y="120"/>
                      <a:pt x="23" y="121"/>
                    </a:cubicBezTo>
                    <a:cubicBezTo>
                      <a:pt x="23" y="121"/>
                      <a:pt x="23" y="121"/>
                      <a:pt x="23" y="122"/>
                    </a:cubicBezTo>
                    <a:cubicBezTo>
                      <a:pt x="22" y="121"/>
                      <a:pt x="21" y="122"/>
                      <a:pt x="19" y="121"/>
                    </a:cubicBezTo>
                    <a:cubicBezTo>
                      <a:pt x="19" y="123"/>
                      <a:pt x="22" y="122"/>
                      <a:pt x="23" y="123"/>
                    </a:cubicBezTo>
                    <a:cubicBezTo>
                      <a:pt x="23" y="122"/>
                      <a:pt x="24" y="122"/>
                      <a:pt x="24" y="122"/>
                    </a:cubicBezTo>
                    <a:cubicBezTo>
                      <a:pt x="25" y="122"/>
                      <a:pt x="25" y="124"/>
                      <a:pt x="24" y="124"/>
                    </a:cubicBezTo>
                    <a:cubicBezTo>
                      <a:pt x="26" y="125"/>
                      <a:pt x="28" y="124"/>
                      <a:pt x="29" y="125"/>
                    </a:cubicBezTo>
                    <a:cubicBezTo>
                      <a:pt x="27" y="125"/>
                      <a:pt x="26" y="125"/>
                      <a:pt x="24" y="125"/>
                    </a:cubicBezTo>
                    <a:cubicBezTo>
                      <a:pt x="24" y="126"/>
                      <a:pt x="25" y="126"/>
                      <a:pt x="26" y="126"/>
                    </a:cubicBezTo>
                    <a:cubicBezTo>
                      <a:pt x="27" y="125"/>
                      <a:pt x="28" y="126"/>
                      <a:pt x="30" y="126"/>
                    </a:cubicBezTo>
                    <a:cubicBezTo>
                      <a:pt x="34" y="126"/>
                      <a:pt x="39" y="125"/>
                      <a:pt x="44" y="124"/>
                    </a:cubicBezTo>
                    <a:cubicBezTo>
                      <a:pt x="46" y="124"/>
                      <a:pt x="49" y="125"/>
                      <a:pt x="50" y="123"/>
                    </a:cubicBezTo>
                    <a:cubicBezTo>
                      <a:pt x="48" y="122"/>
                      <a:pt x="46" y="124"/>
                      <a:pt x="43" y="124"/>
                    </a:cubicBezTo>
                    <a:close/>
                    <a:moveTo>
                      <a:pt x="20" y="75"/>
                    </a:moveTo>
                    <a:cubicBezTo>
                      <a:pt x="23" y="76"/>
                      <a:pt x="26" y="75"/>
                      <a:pt x="28" y="75"/>
                    </a:cubicBezTo>
                    <a:cubicBezTo>
                      <a:pt x="26" y="73"/>
                      <a:pt x="22" y="74"/>
                      <a:pt x="20" y="75"/>
                    </a:cubicBezTo>
                    <a:close/>
                    <a:moveTo>
                      <a:pt x="14" y="77"/>
                    </a:moveTo>
                    <a:cubicBezTo>
                      <a:pt x="14" y="77"/>
                      <a:pt x="15" y="77"/>
                      <a:pt x="15" y="77"/>
                    </a:cubicBezTo>
                    <a:cubicBezTo>
                      <a:pt x="15" y="77"/>
                      <a:pt x="14" y="77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lose/>
                    <a:moveTo>
                      <a:pt x="11" y="79"/>
                    </a:moveTo>
                    <a:cubicBezTo>
                      <a:pt x="11" y="80"/>
                      <a:pt x="11" y="79"/>
                      <a:pt x="12" y="79"/>
                    </a:cubicBezTo>
                    <a:cubicBezTo>
                      <a:pt x="12" y="79"/>
                      <a:pt x="11" y="79"/>
                      <a:pt x="11" y="79"/>
                    </a:cubicBezTo>
                    <a:close/>
                    <a:moveTo>
                      <a:pt x="11" y="112"/>
                    </a:moveTo>
                    <a:cubicBezTo>
                      <a:pt x="11" y="112"/>
                      <a:pt x="12" y="112"/>
                      <a:pt x="12" y="111"/>
                    </a:cubicBezTo>
                    <a:cubicBezTo>
                      <a:pt x="12" y="111"/>
                      <a:pt x="12" y="110"/>
                      <a:pt x="11" y="109"/>
                    </a:cubicBezTo>
                    <a:cubicBezTo>
                      <a:pt x="11" y="110"/>
                      <a:pt x="12" y="111"/>
                      <a:pt x="11" y="112"/>
                    </a:cubicBezTo>
                    <a:close/>
                    <a:moveTo>
                      <a:pt x="18" y="110"/>
                    </a:moveTo>
                    <a:cubicBezTo>
                      <a:pt x="18" y="110"/>
                      <a:pt x="19" y="110"/>
                      <a:pt x="19" y="110"/>
                    </a:cubicBezTo>
                    <a:cubicBezTo>
                      <a:pt x="18" y="109"/>
                      <a:pt x="18" y="110"/>
                      <a:pt x="18" y="110"/>
                    </a:cubicBezTo>
                    <a:close/>
                    <a:moveTo>
                      <a:pt x="16" y="110"/>
                    </a:moveTo>
                    <a:cubicBezTo>
                      <a:pt x="16" y="111"/>
                      <a:pt x="17" y="110"/>
                      <a:pt x="17" y="110"/>
                    </a:cubicBezTo>
                    <a:cubicBezTo>
                      <a:pt x="16" y="110"/>
                      <a:pt x="16" y="110"/>
                      <a:pt x="16" y="110"/>
                    </a:cubicBezTo>
                    <a:close/>
                    <a:moveTo>
                      <a:pt x="12" y="114"/>
                    </a:moveTo>
                    <a:cubicBezTo>
                      <a:pt x="13" y="115"/>
                      <a:pt x="13" y="114"/>
                      <a:pt x="14" y="114"/>
                    </a:cubicBezTo>
                    <a:cubicBezTo>
                      <a:pt x="14" y="113"/>
                      <a:pt x="14" y="113"/>
                      <a:pt x="14" y="112"/>
                    </a:cubicBezTo>
                    <a:cubicBezTo>
                      <a:pt x="14" y="112"/>
                      <a:pt x="13" y="112"/>
                      <a:pt x="12" y="112"/>
                    </a:cubicBezTo>
                    <a:cubicBezTo>
                      <a:pt x="12" y="113"/>
                      <a:pt x="12" y="113"/>
                      <a:pt x="12" y="114"/>
                    </a:cubicBezTo>
                    <a:close/>
                    <a:moveTo>
                      <a:pt x="12" y="116"/>
                    </a:moveTo>
                    <a:cubicBezTo>
                      <a:pt x="12" y="116"/>
                      <a:pt x="12" y="116"/>
                      <a:pt x="12" y="117"/>
                    </a:cubicBezTo>
                    <a:cubicBezTo>
                      <a:pt x="13" y="118"/>
                      <a:pt x="14" y="117"/>
                      <a:pt x="15" y="117"/>
                    </a:cubicBezTo>
                    <a:cubicBezTo>
                      <a:pt x="14" y="116"/>
                      <a:pt x="14" y="116"/>
                      <a:pt x="14" y="115"/>
                    </a:cubicBezTo>
                    <a:cubicBezTo>
                      <a:pt x="13" y="115"/>
                      <a:pt x="13" y="115"/>
                      <a:pt x="12" y="116"/>
                    </a:cubicBezTo>
                    <a:close/>
                    <a:moveTo>
                      <a:pt x="18" y="121"/>
                    </a:moveTo>
                    <a:cubicBezTo>
                      <a:pt x="18" y="121"/>
                      <a:pt x="18" y="120"/>
                      <a:pt x="18" y="120"/>
                    </a:cubicBezTo>
                    <a:cubicBezTo>
                      <a:pt x="18" y="120"/>
                      <a:pt x="18" y="118"/>
                      <a:pt x="19" y="118"/>
                    </a:cubicBezTo>
                    <a:cubicBezTo>
                      <a:pt x="17" y="117"/>
                      <a:pt x="16" y="120"/>
                      <a:pt x="18" y="121"/>
                    </a:cubicBezTo>
                    <a:close/>
                    <a:moveTo>
                      <a:pt x="11" y="119"/>
                    </a:moveTo>
                    <a:cubicBezTo>
                      <a:pt x="11" y="120"/>
                      <a:pt x="12" y="120"/>
                      <a:pt x="11" y="121"/>
                    </a:cubicBezTo>
                    <a:cubicBezTo>
                      <a:pt x="13" y="121"/>
                      <a:pt x="14" y="121"/>
                      <a:pt x="15" y="120"/>
                    </a:cubicBezTo>
                    <a:cubicBezTo>
                      <a:pt x="15" y="120"/>
                      <a:pt x="15" y="118"/>
                      <a:pt x="14" y="118"/>
                    </a:cubicBezTo>
                    <a:cubicBezTo>
                      <a:pt x="14" y="119"/>
                      <a:pt x="12" y="118"/>
                      <a:pt x="11" y="119"/>
                    </a:cubicBezTo>
                    <a:close/>
                    <a:moveTo>
                      <a:pt x="51" y="121"/>
                    </a:moveTo>
                    <a:cubicBezTo>
                      <a:pt x="52" y="120"/>
                      <a:pt x="52" y="120"/>
                      <a:pt x="52" y="120"/>
                    </a:cubicBezTo>
                    <a:cubicBezTo>
                      <a:pt x="52" y="119"/>
                      <a:pt x="52" y="118"/>
                      <a:pt x="52" y="118"/>
                    </a:cubicBezTo>
                    <a:cubicBezTo>
                      <a:pt x="51" y="119"/>
                      <a:pt x="51" y="120"/>
                      <a:pt x="51" y="121"/>
                    </a:cubicBezTo>
                    <a:close/>
                    <a:moveTo>
                      <a:pt x="16" y="120"/>
                    </a:moveTo>
                    <a:cubicBezTo>
                      <a:pt x="16" y="120"/>
                      <a:pt x="16" y="120"/>
                      <a:pt x="15" y="120"/>
                    </a:cubicBezTo>
                    <a:cubicBezTo>
                      <a:pt x="15" y="120"/>
                      <a:pt x="16" y="121"/>
                      <a:pt x="16" y="120"/>
                    </a:cubicBezTo>
                    <a:close/>
                    <a:moveTo>
                      <a:pt x="11" y="122"/>
                    </a:moveTo>
                    <a:cubicBezTo>
                      <a:pt x="13" y="123"/>
                      <a:pt x="14" y="122"/>
                      <a:pt x="15" y="123"/>
                    </a:cubicBezTo>
                    <a:cubicBezTo>
                      <a:pt x="15" y="122"/>
                      <a:pt x="15" y="122"/>
                      <a:pt x="15" y="122"/>
                    </a:cubicBezTo>
                    <a:cubicBezTo>
                      <a:pt x="13" y="121"/>
                      <a:pt x="12" y="122"/>
                      <a:pt x="11" y="122"/>
                    </a:cubicBezTo>
                    <a:close/>
                    <a:moveTo>
                      <a:pt x="15" y="123"/>
                    </a:moveTo>
                    <a:cubicBezTo>
                      <a:pt x="16" y="122"/>
                      <a:pt x="17" y="123"/>
                      <a:pt x="17" y="122"/>
                    </a:cubicBezTo>
                    <a:cubicBezTo>
                      <a:pt x="17" y="122"/>
                      <a:pt x="16" y="122"/>
                      <a:pt x="16" y="122"/>
                    </a:cubicBezTo>
                    <a:cubicBezTo>
                      <a:pt x="16" y="122"/>
                      <a:pt x="15" y="122"/>
                      <a:pt x="15" y="123"/>
                    </a:cubicBezTo>
                    <a:close/>
                    <a:moveTo>
                      <a:pt x="16" y="124"/>
                    </a:moveTo>
                    <a:cubicBezTo>
                      <a:pt x="17" y="124"/>
                      <a:pt x="17" y="124"/>
                      <a:pt x="18" y="124"/>
                    </a:cubicBezTo>
                    <a:cubicBezTo>
                      <a:pt x="17" y="124"/>
                      <a:pt x="16" y="123"/>
                      <a:pt x="16" y="124"/>
                    </a:cubicBezTo>
                    <a:close/>
                    <a:moveTo>
                      <a:pt x="21" y="124"/>
                    </a:moveTo>
                    <a:cubicBezTo>
                      <a:pt x="21" y="124"/>
                      <a:pt x="23" y="124"/>
                      <a:pt x="23" y="124"/>
                    </a:cubicBezTo>
                    <a:cubicBezTo>
                      <a:pt x="22" y="124"/>
                      <a:pt x="21" y="123"/>
                      <a:pt x="21" y="124"/>
                    </a:cubicBezTo>
                    <a:close/>
                    <a:moveTo>
                      <a:pt x="11" y="126"/>
                    </a:moveTo>
                    <a:cubicBezTo>
                      <a:pt x="14" y="126"/>
                      <a:pt x="18" y="126"/>
                      <a:pt x="21" y="126"/>
                    </a:cubicBezTo>
                    <a:cubicBezTo>
                      <a:pt x="22" y="126"/>
                      <a:pt x="22" y="127"/>
                      <a:pt x="23" y="126"/>
                    </a:cubicBezTo>
                    <a:cubicBezTo>
                      <a:pt x="21" y="125"/>
                      <a:pt x="17" y="126"/>
                      <a:pt x="15" y="125"/>
                    </a:cubicBezTo>
                    <a:cubicBezTo>
                      <a:pt x="15" y="123"/>
                      <a:pt x="11" y="123"/>
                      <a:pt x="11" y="126"/>
                    </a:cubicBezTo>
                    <a:close/>
                    <a:moveTo>
                      <a:pt x="44" y="126"/>
                    </a:moveTo>
                    <a:cubicBezTo>
                      <a:pt x="46" y="126"/>
                      <a:pt x="49" y="127"/>
                      <a:pt x="51" y="126"/>
                    </a:cubicBezTo>
                    <a:cubicBezTo>
                      <a:pt x="49" y="125"/>
                      <a:pt x="45" y="125"/>
                      <a:pt x="44" y="126"/>
                    </a:cubicBezTo>
                    <a:close/>
                    <a:moveTo>
                      <a:pt x="53" y="127"/>
                    </a:moveTo>
                    <a:cubicBezTo>
                      <a:pt x="53" y="126"/>
                      <a:pt x="54" y="126"/>
                      <a:pt x="53" y="125"/>
                    </a:cubicBezTo>
                    <a:cubicBezTo>
                      <a:pt x="53" y="126"/>
                      <a:pt x="52" y="127"/>
                      <a:pt x="53" y="127"/>
                    </a:cubicBezTo>
                    <a:close/>
                    <a:moveTo>
                      <a:pt x="29" y="129"/>
                    </a:moveTo>
                    <a:cubicBezTo>
                      <a:pt x="29" y="129"/>
                      <a:pt x="29" y="129"/>
                      <a:pt x="30" y="128"/>
                    </a:cubicBezTo>
                    <a:cubicBezTo>
                      <a:pt x="29" y="128"/>
                      <a:pt x="29" y="128"/>
                      <a:pt x="29" y="129"/>
                    </a:cubicBezTo>
                    <a:close/>
                    <a:moveTo>
                      <a:pt x="32" y="129"/>
                    </a:moveTo>
                    <a:cubicBezTo>
                      <a:pt x="34" y="129"/>
                      <a:pt x="35" y="129"/>
                      <a:pt x="35" y="128"/>
                    </a:cubicBezTo>
                    <a:cubicBezTo>
                      <a:pt x="34" y="128"/>
                      <a:pt x="33" y="128"/>
                      <a:pt x="32" y="129"/>
                    </a:cubicBezTo>
                    <a:close/>
                    <a:moveTo>
                      <a:pt x="35" y="129"/>
                    </a:moveTo>
                    <a:cubicBezTo>
                      <a:pt x="38" y="129"/>
                      <a:pt x="40" y="129"/>
                      <a:pt x="43" y="128"/>
                    </a:cubicBezTo>
                    <a:cubicBezTo>
                      <a:pt x="41" y="128"/>
                      <a:pt x="38" y="128"/>
                      <a:pt x="35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7" name="Freeform 106"/>
            <p:cNvSpPr>
              <a:spLocks noEditPoints="1"/>
            </p:cNvSpPr>
            <p:nvPr/>
          </p:nvSpPr>
          <p:spPr bwMode="auto">
            <a:xfrm>
              <a:off x="3810076" y="554423"/>
              <a:ext cx="326536" cy="219627"/>
            </a:xfrm>
            <a:custGeom>
              <a:avLst/>
              <a:gdLst>
                <a:gd name="T0" fmla="*/ 56 w 119"/>
                <a:gd name="T1" fmla="*/ 32 h 80"/>
                <a:gd name="T2" fmla="*/ 43 w 119"/>
                <a:gd name="T3" fmla="*/ 38 h 80"/>
                <a:gd name="T4" fmla="*/ 26 w 119"/>
                <a:gd name="T5" fmla="*/ 41 h 80"/>
                <a:gd name="T6" fmla="*/ 49 w 119"/>
                <a:gd name="T7" fmla="*/ 34 h 80"/>
                <a:gd name="T8" fmla="*/ 53 w 119"/>
                <a:gd name="T9" fmla="*/ 28 h 80"/>
                <a:gd name="T10" fmla="*/ 33 w 119"/>
                <a:gd name="T11" fmla="*/ 27 h 80"/>
                <a:gd name="T12" fmla="*/ 38 w 119"/>
                <a:gd name="T13" fmla="*/ 13 h 80"/>
                <a:gd name="T14" fmla="*/ 41 w 119"/>
                <a:gd name="T15" fmla="*/ 3 h 80"/>
                <a:gd name="T16" fmla="*/ 55 w 119"/>
                <a:gd name="T17" fmla="*/ 12 h 80"/>
                <a:gd name="T18" fmla="*/ 64 w 119"/>
                <a:gd name="T19" fmla="*/ 26 h 80"/>
                <a:gd name="T20" fmla="*/ 69 w 119"/>
                <a:gd name="T21" fmla="*/ 22 h 80"/>
                <a:gd name="T22" fmla="*/ 119 w 119"/>
                <a:gd name="T23" fmla="*/ 33 h 80"/>
                <a:gd name="T24" fmla="*/ 114 w 119"/>
                <a:gd name="T25" fmla="*/ 37 h 80"/>
                <a:gd name="T26" fmla="*/ 68 w 119"/>
                <a:gd name="T27" fmla="*/ 51 h 80"/>
                <a:gd name="T28" fmla="*/ 65 w 119"/>
                <a:gd name="T29" fmla="*/ 52 h 80"/>
                <a:gd name="T30" fmla="*/ 50 w 119"/>
                <a:gd name="T31" fmla="*/ 61 h 80"/>
                <a:gd name="T32" fmla="*/ 13 w 119"/>
                <a:gd name="T33" fmla="*/ 76 h 80"/>
                <a:gd name="T34" fmla="*/ 17 w 119"/>
                <a:gd name="T35" fmla="*/ 46 h 80"/>
                <a:gd name="T36" fmla="*/ 51 w 119"/>
                <a:gd name="T37" fmla="*/ 58 h 80"/>
                <a:gd name="T38" fmla="*/ 104 w 119"/>
                <a:gd name="T39" fmla="*/ 10 h 80"/>
                <a:gd name="T40" fmla="*/ 68 w 119"/>
                <a:gd name="T41" fmla="*/ 48 h 80"/>
                <a:gd name="T42" fmla="*/ 102 w 119"/>
                <a:gd name="T43" fmla="*/ 35 h 80"/>
                <a:gd name="T44" fmla="*/ 94 w 119"/>
                <a:gd name="T45" fmla="*/ 8 h 80"/>
                <a:gd name="T46" fmla="*/ 69 w 119"/>
                <a:gd name="T47" fmla="*/ 29 h 80"/>
                <a:gd name="T48" fmla="*/ 63 w 119"/>
                <a:gd name="T49" fmla="*/ 29 h 80"/>
                <a:gd name="T50" fmla="*/ 61 w 119"/>
                <a:gd name="T51" fmla="*/ 2 h 80"/>
                <a:gd name="T52" fmla="*/ 110 w 119"/>
                <a:gd name="T53" fmla="*/ 17 h 80"/>
                <a:gd name="T54" fmla="*/ 59 w 119"/>
                <a:gd name="T55" fmla="*/ 31 h 80"/>
                <a:gd name="T56" fmla="*/ 63 w 119"/>
                <a:gd name="T57" fmla="*/ 38 h 80"/>
                <a:gd name="T58" fmla="*/ 21 w 119"/>
                <a:gd name="T59" fmla="*/ 51 h 80"/>
                <a:gd name="T60" fmla="*/ 50 w 119"/>
                <a:gd name="T61" fmla="*/ 59 h 80"/>
                <a:gd name="T62" fmla="*/ 18 w 119"/>
                <a:gd name="T63" fmla="*/ 69 h 80"/>
                <a:gd name="T64" fmla="*/ 17 w 119"/>
                <a:gd name="T65" fmla="*/ 66 h 80"/>
                <a:gd name="T66" fmla="*/ 21 w 119"/>
                <a:gd name="T67" fmla="*/ 54 h 80"/>
                <a:gd name="T68" fmla="*/ 26 w 119"/>
                <a:gd name="T69" fmla="*/ 55 h 80"/>
                <a:gd name="T70" fmla="*/ 27 w 119"/>
                <a:gd name="T71" fmla="*/ 58 h 80"/>
                <a:gd name="T72" fmla="*/ 21 w 119"/>
                <a:gd name="T73" fmla="*/ 61 h 80"/>
                <a:gd name="T74" fmla="*/ 19 w 119"/>
                <a:gd name="T75" fmla="*/ 61 h 80"/>
                <a:gd name="T76" fmla="*/ 24 w 119"/>
                <a:gd name="T77" fmla="*/ 69 h 80"/>
                <a:gd name="T78" fmla="*/ 24 w 119"/>
                <a:gd name="T79" fmla="*/ 69 h 80"/>
                <a:gd name="T80" fmla="*/ 12 w 119"/>
                <a:gd name="T81" fmla="*/ 67 h 80"/>
                <a:gd name="T82" fmla="*/ 24 w 119"/>
                <a:gd name="T83" fmla="*/ 75 h 80"/>
                <a:gd name="T84" fmla="*/ 16 w 119"/>
                <a:gd name="T85" fmla="*/ 73 h 80"/>
                <a:gd name="T86" fmla="*/ 15 w 119"/>
                <a:gd name="T8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80">
                  <a:moveTo>
                    <a:pt x="51" y="58"/>
                  </a:moveTo>
                  <a:cubicBezTo>
                    <a:pt x="54" y="58"/>
                    <a:pt x="56" y="54"/>
                    <a:pt x="60" y="54"/>
                  </a:cubicBezTo>
                  <a:cubicBezTo>
                    <a:pt x="64" y="46"/>
                    <a:pt x="61" y="36"/>
                    <a:pt x="56" y="32"/>
                  </a:cubicBezTo>
                  <a:cubicBezTo>
                    <a:pt x="52" y="33"/>
                    <a:pt x="48" y="35"/>
                    <a:pt x="45" y="37"/>
                  </a:cubicBezTo>
                  <a:cubicBezTo>
                    <a:pt x="47" y="36"/>
                    <a:pt x="50" y="35"/>
                    <a:pt x="54" y="35"/>
                  </a:cubicBezTo>
                  <a:cubicBezTo>
                    <a:pt x="51" y="37"/>
                    <a:pt x="47" y="37"/>
                    <a:pt x="43" y="38"/>
                  </a:cubicBezTo>
                  <a:cubicBezTo>
                    <a:pt x="42" y="39"/>
                    <a:pt x="43" y="39"/>
                    <a:pt x="43" y="40"/>
                  </a:cubicBezTo>
                  <a:cubicBezTo>
                    <a:pt x="33" y="40"/>
                    <a:pt x="24" y="45"/>
                    <a:pt x="14" y="45"/>
                  </a:cubicBezTo>
                  <a:cubicBezTo>
                    <a:pt x="13" y="40"/>
                    <a:pt x="23" y="42"/>
                    <a:pt x="26" y="41"/>
                  </a:cubicBezTo>
                  <a:cubicBezTo>
                    <a:pt x="28" y="40"/>
                    <a:pt x="31" y="39"/>
                    <a:pt x="33" y="40"/>
                  </a:cubicBezTo>
                  <a:cubicBezTo>
                    <a:pt x="38" y="38"/>
                    <a:pt x="43" y="36"/>
                    <a:pt x="48" y="34"/>
                  </a:cubicBezTo>
                  <a:cubicBezTo>
                    <a:pt x="48" y="34"/>
                    <a:pt x="48" y="34"/>
                    <a:pt x="49" y="34"/>
                  </a:cubicBezTo>
                  <a:cubicBezTo>
                    <a:pt x="51" y="31"/>
                    <a:pt x="55" y="31"/>
                    <a:pt x="57" y="29"/>
                  </a:cubicBezTo>
                  <a:cubicBezTo>
                    <a:pt x="57" y="21"/>
                    <a:pt x="53" y="15"/>
                    <a:pt x="41" y="14"/>
                  </a:cubicBezTo>
                  <a:cubicBezTo>
                    <a:pt x="41" y="21"/>
                    <a:pt x="47" y="25"/>
                    <a:pt x="53" y="28"/>
                  </a:cubicBezTo>
                  <a:cubicBezTo>
                    <a:pt x="52" y="30"/>
                    <a:pt x="51" y="29"/>
                    <a:pt x="50" y="30"/>
                  </a:cubicBezTo>
                  <a:cubicBezTo>
                    <a:pt x="45" y="25"/>
                    <a:pt x="36" y="22"/>
                    <a:pt x="28" y="23"/>
                  </a:cubicBezTo>
                  <a:cubicBezTo>
                    <a:pt x="28" y="25"/>
                    <a:pt x="33" y="26"/>
                    <a:pt x="33" y="27"/>
                  </a:cubicBezTo>
                  <a:cubicBezTo>
                    <a:pt x="30" y="27"/>
                    <a:pt x="25" y="25"/>
                    <a:pt x="25" y="22"/>
                  </a:cubicBezTo>
                  <a:cubicBezTo>
                    <a:pt x="30" y="20"/>
                    <a:pt x="35" y="21"/>
                    <a:pt x="42" y="23"/>
                  </a:cubicBezTo>
                  <a:cubicBezTo>
                    <a:pt x="41" y="20"/>
                    <a:pt x="38" y="17"/>
                    <a:pt x="38" y="13"/>
                  </a:cubicBezTo>
                  <a:cubicBezTo>
                    <a:pt x="43" y="10"/>
                    <a:pt x="50" y="15"/>
                    <a:pt x="54" y="17"/>
                  </a:cubicBezTo>
                  <a:cubicBezTo>
                    <a:pt x="53" y="10"/>
                    <a:pt x="49" y="5"/>
                    <a:pt x="42" y="2"/>
                  </a:cubicBezTo>
                  <a:cubicBezTo>
                    <a:pt x="40" y="2"/>
                    <a:pt x="42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8" y="1"/>
                    <a:pt x="39" y="0"/>
                  </a:cubicBezTo>
                  <a:cubicBezTo>
                    <a:pt x="48" y="0"/>
                    <a:pt x="51" y="7"/>
                    <a:pt x="55" y="12"/>
                  </a:cubicBezTo>
                  <a:cubicBezTo>
                    <a:pt x="55" y="8"/>
                    <a:pt x="56" y="1"/>
                    <a:pt x="60" y="0"/>
                  </a:cubicBezTo>
                  <a:cubicBezTo>
                    <a:pt x="68" y="6"/>
                    <a:pt x="63" y="18"/>
                    <a:pt x="60" y="27"/>
                  </a:cubicBezTo>
                  <a:cubicBezTo>
                    <a:pt x="62" y="28"/>
                    <a:pt x="63" y="27"/>
                    <a:pt x="64" y="26"/>
                  </a:cubicBezTo>
                  <a:cubicBezTo>
                    <a:pt x="64" y="26"/>
                    <a:pt x="63" y="25"/>
                    <a:pt x="64" y="24"/>
                  </a:cubicBezTo>
                  <a:cubicBezTo>
                    <a:pt x="65" y="25"/>
                    <a:pt x="67" y="24"/>
                    <a:pt x="69" y="24"/>
                  </a:cubicBezTo>
                  <a:cubicBezTo>
                    <a:pt x="69" y="23"/>
                    <a:pt x="69" y="23"/>
                    <a:pt x="69" y="22"/>
                  </a:cubicBezTo>
                  <a:cubicBezTo>
                    <a:pt x="78" y="16"/>
                    <a:pt x="87" y="11"/>
                    <a:pt x="95" y="5"/>
                  </a:cubicBezTo>
                  <a:cubicBezTo>
                    <a:pt x="99" y="5"/>
                    <a:pt x="102" y="5"/>
                    <a:pt x="106" y="7"/>
                  </a:cubicBezTo>
                  <a:cubicBezTo>
                    <a:pt x="116" y="11"/>
                    <a:pt x="116" y="25"/>
                    <a:pt x="119" y="33"/>
                  </a:cubicBezTo>
                  <a:cubicBezTo>
                    <a:pt x="119" y="34"/>
                    <a:pt x="118" y="35"/>
                    <a:pt x="117" y="35"/>
                  </a:cubicBezTo>
                  <a:cubicBezTo>
                    <a:pt x="115" y="31"/>
                    <a:pt x="116" y="25"/>
                    <a:pt x="113" y="22"/>
                  </a:cubicBezTo>
                  <a:cubicBezTo>
                    <a:pt x="112" y="27"/>
                    <a:pt x="116" y="30"/>
                    <a:pt x="114" y="37"/>
                  </a:cubicBezTo>
                  <a:cubicBezTo>
                    <a:pt x="112" y="37"/>
                    <a:pt x="111" y="38"/>
                    <a:pt x="110" y="39"/>
                  </a:cubicBezTo>
                  <a:cubicBezTo>
                    <a:pt x="105" y="38"/>
                    <a:pt x="96" y="40"/>
                    <a:pt x="91" y="42"/>
                  </a:cubicBezTo>
                  <a:cubicBezTo>
                    <a:pt x="82" y="44"/>
                    <a:pt x="75" y="47"/>
                    <a:pt x="68" y="51"/>
                  </a:cubicBezTo>
                  <a:cubicBezTo>
                    <a:pt x="68" y="52"/>
                    <a:pt x="68" y="53"/>
                    <a:pt x="68" y="54"/>
                  </a:cubicBezTo>
                  <a:cubicBezTo>
                    <a:pt x="67" y="53"/>
                    <a:pt x="67" y="55"/>
                    <a:pt x="66" y="55"/>
                  </a:cubicBezTo>
                  <a:cubicBezTo>
                    <a:pt x="65" y="54"/>
                    <a:pt x="65" y="53"/>
                    <a:pt x="65" y="52"/>
                  </a:cubicBezTo>
                  <a:cubicBezTo>
                    <a:pt x="63" y="52"/>
                    <a:pt x="63" y="54"/>
                    <a:pt x="61" y="55"/>
                  </a:cubicBezTo>
                  <a:cubicBezTo>
                    <a:pt x="57" y="55"/>
                    <a:pt x="54" y="60"/>
                    <a:pt x="49" y="61"/>
                  </a:cubicBezTo>
                  <a:cubicBezTo>
                    <a:pt x="49" y="61"/>
                    <a:pt x="51" y="61"/>
                    <a:pt x="50" y="61"/>
                  </a:cubicBezTo>
                  <a:cubicBezTo>
                    <a:pt x="44" y="66"/>
                    <a:pt x="37" y="69"/>
                    <a:pt x="32" y="74"/>
                  </a:cubicBezTo>
                  <a:cubicBezTo>
                    <a:pt x="28" y="74"/>
                    <a:pt x="27" y="79"/>
                    <a:pt x="23" y="80"/>
                  </a:cubicBezTo>
                  <a:cubicBezTo>
                    <a:pt x="19" y="80"/>
                    <a:pt x="15" y="78"/>
                    <a:pt x="13" y="76"/>
                  </a:cubicBezTo>
                  <a:cubicBezTo>
                    <a:pt x="7" y="69"/>
                    <a:pt x="0" y="57"/>
                    <a:pt x="7" y="47"/>
                  </a:cubicBezTo>
                  <a:cubicBezTo>
                    <a:pt x="8" y="46"/>
                    <a:pt x="9" y="47"/>
                    <a:pt x="10" y="46"/>
                  </a:cubicBezTo>
                  <a:cubicBezTo>
                    <a:pt x="12" y="47"/>
                    <a:pt x="14" y="46"/>
                    <a:pt x="17" y="46"/>
                  </a:cubicBezTo>
                  <a:cubicBezTo>
                    <a:pt x="27" y="48"/>
                    <a:pt x="32" y="60"/>
                    <a:pt x="31" y="70"/>
                  </a:cubicBezTo>
                  <a:cubicBezTo>
                    <a:pt x="39" y="64"/>
                    <a:pt x="47" y="58"/>
                    <a:pt x="56" y="54"/>
                  </a:cubicBezTo>
                  <a:cubicBezTo>
                    <a:pt x="55" y="56"/>
                    <a:pt x="52" y="56"/>
                    <a:pt x="51" y="58"/>
                  </a:cubicBezTo>
                  <a:close/>
                  <a:moveTo>
                    <a:pt x="104" y="10"/>
                  </a:moveTo>
                  <a:cubicBezTo>
                    <a:pt x="103" y="9"/>
                    <a:pt x="101" y="7"/>
                    <a:pt x="99" y="8"/>
                  </a:cubicBezTo>
                  <a:cubicBezTo>
                    <a:pt x="101" y="8"/>
                    <a:pt x="102" y="11"/>
                    <a:pt x="104" y="10"/>
                  </a:cubicBezTo>
                  <a:close/>
                  <a:moveTo>
                    <a:pt x="63" y="29"/>
                  </a:moveTo>
                  <a:cubicBezTo>
                    <a:pt x="65" y="31"/>
                    <a:pt x="66" y="39"/>
                    <a:pt x="67" y="43"/>
                  </a:cubicBezTo>
                  <a:cubicBezTo>
                    <a:pt x="67" y="44"/>
                    <a:pt x="67" y="48"/>
                    <a:pt x="68" y="48"/>
                  </a:cubicBezTo>
                  <a:cubicBezTo>
                    <a:pt x="69" y="49"/>
                    <a:pt x="71" y="46"/>
                    <a:pt x="72" y="46"/>
                  </a:cubicBezTo>
                  <a:cubicBezTo>
                    <a:pt x="76" y="44"/>
                    <a:pt x="80" y="43"/>
                    <a:pt x="84" y="41"/>
                  </a:cubicBezTo>
                  <a:cubicBezTo>
                    <a:pt x="91" y="40"/>
                    <a:pt x="98" y="39"/>
                    <a:pt x="102" y="35"/>
                  </a:cubicBezTo>
                  <a:cubicBezTo>
                    <a:pt x="103" y="38"/>
                    <a:pt x="106" y="36"/>
                    <a:pt x="109" y="36"/>
                  </a:cubicBezTo>
                  <a:cubicBezTo>
                    <a:pt x="108" y="35"/>
                    <a:pt x="110" y="33"/>
                    <a:pt x="110" y="32"/>
                  </a:cubicBezTo>
                  <a:cubicBezTo>
                    <a:pt x="113" y="22"/>
                    <a:pt x="105" y="10"/>
                    <a:pt x="94" y="8"/>
                  </a:cubicBezTo>
                  <a:cubicBezTo>
                    <a:pt x="94" y="9"/>
                    <a:pt x="93" y="9"/>
                    <a:pt x="93" y="10"/>
                  </a:cubicBezTo>
                  <a:cubicBezTo>
                    <a:pt x="94" y="10"/>
                    <a:pt x="95" y="11"/>
                    <a:pt x="96" y="11"/>
                  </a:cubicBezTo>
                  <a:cubicBezTo>
                    <a:pt x="84" y="13"/>
                    <a:pt x="78" y="24"/>
                    <a:pt x="69" y="29"/>
                  </a:cubicBezTo>
                  <a:cubicBezTo>
                    <a:pt x="68" y="28"/>
                    <a:pt x="68" y="27"/>
                    <a:pt x="68" y="27"/>
                  </a:cubicBezTo>
                  <a:cubicBezTo>
                    <a:pt x="69" y="26"/>
                    <a:pt x="70" y="26"/>
                    <a:pt x="71" y="24"/>
                  </a:cubicBezTo>
                  <a:cubicBezTo>
                    <a:pt x="69" y="26"/>
                    <a:pt x="65" y="27"/>
                    <a:pt x="63" y="29"/>
                  </a:cubicBezTo>
                  <a:close/>
                  <a:moveTo>
                    <a:pt x="61" y="2"/>
                  </a:moveTo>
                  <a:cubicBezTo>
                    <a:pt x="54" y="7"/>
                    <a:pt x="56" y="19"/>
                    <a:pt x="59" y="24"/>
                  </a:cubicBezTo>
                  <a:cubicBezTo>
                    <a:pt x="62" y="17"/>
                    <a:pt x="65" y="7"/>
                    <a:pt x="61" y="2"/>
                  </a:cubicBezTo>
                  <a:close/>
                  <a:moveTo>
                    <a:pt x="110" y="17"/>
                  </a:moveTo>
                  <a:cubicBezTo>
                    <a:pt x="109" y="16"/>
                    <a:pt x="109" y="14"/>
                    <a:pt x="108" y="14"/>
                  </a:cubicBezTo>
                  <a:cubicBezTo>
                    <a:pt x="109" y="15"/>
                    <a:pt x="109" y="17"/>
                    <a:pt x="110" y="17"/>
                  </a:cubicBezTo>
                  <a:close/>
                  <a:moveTo>
                    <a:pt x="59" y="31"/>
                  </a:moveTo>
                  <a:cubicBezTo>
                    <a:pt x="59" y="31"/>
                    <a:pt x="59" y="32"/>
                    <a:pt x="60" y="32"/>
                  </a:cubicBezTo>
                  <a:cubicBezTo>
                    <a:pt x="61" y="31"/>
                    <a:pt x="59" y="30"/>
                    <a:pt x="59" y="31"/>
                  </a:cubicBezTo>
                  <a:close/>
                  <a:moveTo>
                    <a:pt x="63" y="38"/>
                  </a:moveTo>
                  <a:cubicBezTo>
                    <a:pt x="63" y="36"/>
                    <a:pt x="63" y="36"/>
                    <a:pt x="62" y="35"/>
                  </a:cubicBezTo>
                  <a:cubicBezTo>
                    <a:pt x="62" y="36"/>
                    <a:pt x="63" y="37"/>
                    <a:pt x="63" y="38"/>
                  </a:cubicBezTo>
                  <a:close/>
                  <a:moveTo>
                    <a:pt x="10" y="61"/>
                  </a:moveTo>
                  <a:cubicBezTo>
                    <a:pt x="10" y="58"/>
                    <a:pt x="9" y="53"/>
                    <a:pt x="11" y="50"/>
                  </a:cubicBezTo>
                  <a:cubicBezTo>
                    <a:pt x="13" y="48"/>
                    <a:pt x="17" y="51"/>
                    <a:pt x="21" y="51"/>
                  </a:cubicBezTo>
                  <a:cubicBezTo>
                    <a:pt x="13" y="42"/>
                    <a:pt x="2" y="55"/>
                    <a:pt x="10" y="61"/>
                  </a:cubicBezTo>
                  <a:close/>
                  <a:moveTo>
                    <a:pt x="49" y="60"/>
                  </a:moveTo>
                  <a:cubicBezTo>
                    <a:pt x="49" y="60"/>
                    <a:pt x="49" y="59"/>
                    <a:pt x="50" y="59"/>
                  </a:cubicBezTo>
                  <a:cubicBezTo>
                    <a:pt x="49" y="58"/>
                    <a:pt x="49" y="59"/>
                    <a:pt x="49" y="60"/>
                  </a:cubicBezTo>
                  <a:close/>
                  <a:moveTo>
                    <a:pt x="13" y="51"/>
                  </a:moveTo>
                  <a:cubicBezTo>
                    <a:pt x="10" y="56"/>
                    <a:pt x="13" y="67"/>
                    <a:pt x="18" y="69"/>
                  </a:cubicBezTo>
                  <a:cubicBezTo>
                    <a:pt x="22" y="70"/>
                    <a:pt x="26" y="65"/>
                    <a:pt x="25" y="59"/>
                  </a:cubicBezTo>
                  <a:cubicBezTo>
                    <a:pt x="24" y="58"/>
                    <a:pt x="23" y="57"/>
                    <a:pt x="22" y="57"/>
                  </a:cubicBezTo>
                  <a:cubicBezTo>
                    <a:pt x="24" y="60"/>
                    <a:pt x="21" y="66"/>
                    <a:pt x="17" y="66"/>
                  </a:cubicBezTo>
                  <a:cubicBezTo>
                    <a:pt x="17" y="66"/>
                    <a:pt x="17" y="67"/>
                    <a:pt x="17" y="67"/>
                  </a:cubicBezTo>
                  <a:cubicBezTo>
                    <a:pt x="13" y="65"/>
                    <a:pt x="12" y="58"/>
                    <a:pt x="15" y="55"/>
                  </a:cubicBezTo>
                  <a:cubicBezTo>
                    <a:pt x="17" y="54"/>
                    <a:pt x="19" y="54"/>
                    <a:pt x="21" y="54"/>
                  </a:cubicBezTo>
                  <a:cubicBezTo>
                    <a:pt x="20" y="52"/>
                    <a:pt x="15" y="51"/>
                    <a:pt x="13" y="51"/>
                  </a:cubicBezTo>
                  <a:close/>
                  <a:moveTo>
                    <a:pt x="27" y="57"/>
                  </a:moveTo>
                  <a:cubicBezTo>
                    <a:pt x="27" y="56"/>
                    <a:pt x="26" y="55"/>
                    <a:pt x="26" y="55"/>
                  </a:cubicBezTo>
                  <a:cubicBezTo>
                    <a:pt x="26" y="56"/>
                    <a:pt x="27" y="57"/>
                    <a:pt x="27" y="57"/>
                  </a:cubicBezTo>
                  <a:close/>
                  <a:moveTo>
                    <a:pt x="27" y="58"/>
                  </a:moveTo>
                  <a:cubicBezTo>
                    <a:pt x="28" y="61"/>
                    <a:pt x="29" y="59"/>
                    <a:pt x="27" y="58"/>
                  </a:cubicBezTo>
                  <a:close/>
                  <a:moveTo>
                    <a:pt x="21" y="61"/>
                  </a:moveTo>
                  <a:cubicBezTo>
                    <a:pt x="21" y="59"/>
                    <a:pt x="20" y="58"/>
                    <a:pt x="19" y="58"/>
                  </a:cubicBezTo>
                  <a:cubicBezTo>
                    <a:pt x="19" y="59"/>
                    <a:pt x="20" y="60"/>
                    <a:pt x="21" y="61"/>
                  </a:cubicBezTo>
                  <a:close/>
                  <a:moveTo>
                    <a:pt x="17" y="62"/>
                  </a:moveTo>
                  <a:cubicBezTo>
                    <a:pt x="19" y="62"/>
                    <a:pt x="17" y="62"/>
                    <a:pt x="18" y="63"/>
                  </a:cubicBezTo>
                  <a:cubicBezTo>
                    <a:pt x="19" y="62"/>
                    <a:pt x="18" y="62"/>
                    <a:pt x="19" y="61"/>
                  </a:cubicBezTo>
                  <a:cubicBezTo>
                    <a:pt x="19" y="61"/>
                    <a:pt x="19" y="60"/>
                    <a:pt x="18" y="60"/>
                  </a:cubicBezTo>
                  <a:cubicBezTo>
                    <a:pt x="18" y="60"/>
                    <a:pt x="17" y="60"/>
                    <a:pt x="17" y="62"/>
                  </a:cubicBezTo>
                  <a:close/>
                  <a:moveTo>
                    <a:pt x="24" y="69"/>
                  </a:moveTo>
                  <a:cubicBezTo>
                    <a:pt x="25" y="69"/>
                    <a:pt x="27" y="66"/>
                    <a:pt x="27" y="65"/>
                  </a:cubicBezTo>
                  <a:cubicBezTo>
                    <a:pt x="27" y="64"/>
                    <a:pt x="26" y="64"/>
                    <a:pt x="26" y="64"/>
                  </a:cubicBezTo>
                  <a:cubicBezTo>
                    <a:pt x="26" y="66"/>
                    <a:pt x="25" y="67"/>
                    <a:pt x="24" y="69"/>
                  </a:cubicBezTo>
                  <a:close/>
                  <a:moveTo>
                    <a:pt x="12" y="67"/>
                  </a:moveTo>
                  <a:cubicBezTo>
                    <a:pt x="11" y="66"/>
                    <a:pt x="10" y="66"/>
                    <a:pt x="9" y="65"/>
                  </a:cubicBezTo>
                  <a:cubicBezTo>
                    <a:pt x="9" y="66"/>
                    <a:pt x="11" y="67"/>
                    <a:pt x="12" y="67"/>
                  </a:cubicBezTo>
                  <a:close/>
                  <a:moveTo>
                    <a:pt x="24" y="75"/>
                  </a:moveTo>
                  <a:cubicBezTo>
                    <a:pt x="26" y="75"/>
                    <a:pt x="29" y="73"/>
                    <a:pt x="29" y="70"/>
                  </a:cubicBezTo>
                  <a:cubicBezTo>
                    <a:pt x="27" y="72"/>
                    <a:pt x="26" y="74"/>
                    <a:pt x="24" y="75"/>
                  </a:cubicBezTo>
                  <a:close/>
                  <a:moveTo>
                    <a:pt x="16" y="73"/>
                  </a:moveTo>
                  <a:cubicBezTo>
                    <a:pt x="18" y="74"/>
                    <a:pt x="23" y="75"/>
                    <a:pt x="25" y="72"/>
                  </a:cubicBezTo>
                  <a:cubicBezTo>
                    <a:pt x="22" y="72"/>
                    <a:pt x="18" y="72"/>
                    <a:pt x="16" y="73"/>
                  </a:cubicBezTo>
                  <a:close/>
                  <a:moveTo>
                    <a:pt x="23" y="78"/>
                  </a:moveTo>
                  <a:cubicBezTo>
                    <a:pt x="22" y="78"/>
                    <a:pt x="22" y="77"/>
                    <a:pt x="22" y="76"/>
                  </a:cubicBezTo>
                  <a:cubicBezTo>
                    <a:pt x="20" y="76"/>
                    <a:pt x="17" y="75"/>
                    <a:pt x="15" y="75"/>
                  </a:cubicBezTo>
                  <a:cubicBezTo>
                    <a:pt x="17" y="76"/>
                    <a:pt x="20" y="79"/>
                    <a:pt x="23" y="7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58" name="组合 657"/>
            <p:cNvGrpSpPr/>
            <p:nvPr/>
          </p:nvGrpSpPr>
          <p:grpSpPr>
            <a:xfrm>
              <a:off x="4048296" y="1419622"/>
              <a:ext cx="192900" cy="267271"/>
              <a:chOff x="10250335" y="1434618"/>
              <a:chExt cx="192900" cy="267271"/>
            </a:xfrm>
            <a:solidFill>
              <a:srgbClr val="00B050"/>
            </a:solidFill>
          </p:grpSpPr>
          <p:sp>
            <p:nvSpPr>
              <p:cNvPr id="768" name="Freeform 124"/>
              <p:cNvSpPr>
                <a:spLocks/>
              </p:cNvSpPr>
              <p:nvPr/>
            </p:nvSpPr>
            <p:spPr bwMode="auto">
              <a:xfrm>
                <a:off x="10363054" y="1478776"/>
                <a:ext cx="11620" cy="13945"/>
              </a:xfrm>
              <a:custGeom>
                <a:avLst/>
                <a:gdLst>
                  <a:gd name="T0" fmla="*/ 4 w 4"/>
                  <a:gd name="T1" fmla="*/ 2 h 5"/>
                  <a:gd name="T2" fmla="*/ 3 w 4"/>
                  <a:gd name="T3" fmla="*/ 5 h 5"/>
                  <a:gd name="T4" fmla="*/ 0 w 4"/>
                  <a:gd name="T5" fmla="*/ 3 h 5"/>
                  <a:gd name="T6" fmla="*/ 4 w 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1" y="1"/>
                      <a:pt x="2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9" name="Freeform 125"/>
              <p:cNvSpPr>
                <a:spLocks/>
              </p:cNvSpPr>
              <p:nvPr/>
            </p:nvSpPr>
            <p:spPr bwMode="auto">
              <a:xfrm>
                <a:off x="10346785" y="1478776"/>
                <a:ext cx="8134" cy="11620"/>
              </a:xfrm>
              <a:custGeom>
                <a:avLst/>
                <a:gdLst>
                  <a:gd name="T0" fmla="*/ 3 w 3"/>
                  <a:gd name="T1" fmla="*/ 0 h 4"/>
                  <a:gd name="T2" fmla="*/ 2 w 3"/>
                  <a:gd name="T3" fmla="*/ 4 h 4"/>
                  <a:gd name="T4" fmla="*/ 0 w 3"/>
                  <a:gd name="T5" fmla="*/ 2 h 4"/>
                  <a:gd name="T6" fmla="*/ 1 w 3"/>
                  <a:gd name="T7" fmla="*/ 0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3" y="2"/>
                      <a:pt x="3" y="3"/>
                      <a:pt x="2" y="4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0" name="Freeform 126"/>
              <p:cNvSpPr>
                <a:spLocks/>
              </p:cNvSpPr>
              <p:nvPr/>
            </p:nvSpPr>
            <p:spPr bwMode="auto">
              <a:xfrm>
                <a:off x="10338651" y="1490396"/>
                <a:ext cx="41834" cy="18593"/>
              </a:xfrm>
              <a:custGeom>
                <a:avLst/>
                <a:gdLst>
                  <a:gd name="T0" fmla="*/ 14 w 15"/>
                  <a:gd name="T1" fmla="*/ 2 h 7"/>
                  <a:gd name="T2" fmla="*/ 13 w 15"/>
                  <a:gd name="T3" fmla="*/ 6 h 7"/>
                  <a:gd name="T4" fmla="*/ 5 w 15"/>
                  <a:gd name="T5" fmla="*/ 7 h 7"/>
                  <a:gd name="T6" fmla="*/ 0 w 15"/>
                  <a:gd name="T7" fmla="*/ 2 h 7"/>
                  <a:gd name="T8" fmla="*/ 2 w 15"/>
                  <a:gd name="T9" fmla="*/ 0 h 7"/>
                  <a:gd name="T10" fmla="*/ 12 w 15"/>
                  <a:gd name="T11" fmla="*/ 1 h 7"/>
                  <a:gd name="T12" fmla="*/ 14 w 15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7">
                    <a:moveTo>
                      <a:pt x="14" y="2"/>
                    </a:moveTo>
                    <a:cubicBezTo>
                      <a:pt x="15" y="3"/>
                      <a:pt x="13" y="4"/>
                      <a:pt x="13" y="6"/>
                    </a:cubicBezTo>
                    <a:cubicBezTo>
                      <a:pt x="10" y="5"/>
                      <a:pt x="8" y="7"/>
                      <a:pt x="5" y="7"/>
                    </a:cubicBezTo>
                    <a:cubicBezTo>
                      <a:pt x="2" y="6"/>
                      <a:pt x="1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4" y="3"/>
                      <a:pt x="10" y="4"/>
                      <a:pt x="12" y="1"/>
                    </a:cubicBezTo>
                    <a:cubicBezTo>
                      <a:pt x="13" y="1"/>
                      <a:pt x="14" y="2"/>
                      <a:pt x="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1" name="Freeform 127"/>
              <p:cNvSpPr>
                <a:spLocks noEditPoints="1"/>
              </p:cNvSpPr>
              <p:nvPr/>
            </p:nvSpPr>
            <p:spPr bwMode="auto">
              <a:xfrm>
                <a:off x="10250335" y="1434618"/>
                <a:ext cx="192900" cy="267271"/>
              </a:xfrm>
              <a:custGeom>
                <a:avLst/>
                <a:gdLst>
                  <a:gd name="T0" fmla="*/ 42 w 70"/>
                  <a:gd name="T1" fmla="*/ 4 h 97"/>
                  <a:gd name="T2" fmla="*/ 47 w 70"/>
                  <a:gd name="T3" fmla="*/ 5 h 97"/>
                  <a:gd name="T4" fmla="*/ 50 w 70"/>
                  <a:gd name="T5" fmla="*/ 7 h 97"/>
                  <a:gd name="T6" fmla="*/ 51 w 70"/>
                  <a:gd name="T7" fmla="*/ 10 h 97"/>
                  <a:gd name="T8" fmla="*/ 49 w 70"/>
                  <a:gd name="T9" fmla="*/ 29 h 97"/>
                  <a:gd name="T10" fmla="*/ 46 w 70"/>
                  <a:gd name="T11" fmla="*/ 36 h 97"/>
                  <a:gd name="T12" fmla="*/ 60 w 70"/>
                  <a:gd name="T13" fmla="*/ 38 h 97"/>
                  <a:gd name="T14" fmla="*/ 65 w 70"/>
                  <a:gd name="T15" fmla="*/ 40 h 97"/>
                  <a:gd name="T16" fmla="*/ 42 w 70"/>
                  <a:gd name="T17" fmla="*/ 35 h 97"/>
                  <a:gd name="T18" fmla="*/ 49 w 70"/>
                  <a:gd name="T19" fmla="*/ 61 h 97"/>
                  <a:gd name="T20" fmla="*/ 53 w 70"/>
                  <a:gd name="T21" fmla="*/ 86 h 97"/>
                  <a:gd name="T22" fmla="*/ 47 w 70"/>
                  <a:gd name="T23" fmla="*/ 90 h 97"/>
                  <a:gd name="T24" fmla="*/ 57 w 70"/>
                  <a:gd name="T25" fmla="*/ 95 h 97"/>
                  <a:gd name="T26" fmla="*/ 43 w 70"/>
                  <a:gd name="T27" fmla="*/ 89 h 97"/>
                  <a:gd name="T28" fmla="*/ 38 w 70"/>
                  <a:gd name="T29" fmla="*/ 78 h 97"/>
                  <a:gd name="T30" fmla="*/ 29 w 70"/>
                  <a:gd name="T31" fmla="*/ 88 h 97"/>
                  <a:gd name="T32" fmla="*/ 12 w 70"/>
                  <a:gd name="T33" fmla="*/ 90 h 97"/>
                  <a:gd name="T34" fmla="*/ 27 w 70"/>
                  <a:gd name="T35" fmla="*/ 87 h 97"/>
                  <a:gd name="T36" fmla="*/ 26 w 70"/>
                  <a:gd name="T37" fmla="*/ 64 h 97"/>
                  <a:gd name="T38" fmla="*/ 25 w 70"/>
                  <a:gd name="T39" fmla="*/ 60 h 97"/>
                  <a:gd name="T40" fmla="*/ 26 w 70"/>
                  <a:gd name="T41" fmla="*/ 58 h 97"/>
                  <a:gd name="T42" fmla="*/ 15 w 70"/>
                  <a:gd name="T43" fmla="*/ 44 h 97"/>
                  <a:gd name="T44" fmla="*/ 4 w 70"/>
                  <a:gd name="T45" fmla="*/ 36 h 97"/>
                  <a:gd name="T46" fmla="*/ 8 w 70"/>
                  <a:gd name="T47" fmla="*/ 35 h 97"/>
                  <a:gd name="T48" fmla="*/ 9 w 70"/>
                  <a:gd name="T49" fmla="*/ 36 h 97"/>
                  <a:gd name="T50" fmla="*/ 33 w 70"/>
                  <a:gd name="T51" fmla="*/ 9 h 97"/>
                  <a:gd name="T52" fmla="*/ 27 w 70"/>
                  <a:gd name="T53" fmla="*/ 7 h 97"/>
                  <a:gd name="T54" fmla="*/ 31 w 70"/>
                  <a:gd name="T55" fmla="*/ 5 h 97"/>
                  <a:gd name="T56" fmla="*/ 34 w 70"/>
                  <a:gd name="T57" fmla="*/ 2 h 97"/>
                  <a:gd name="T58" fmla="*/ 38 w 70"/>
                  <a:gd name="T59" fmla="*/ 5 h 97"/>
                  <a:gd name="T60" fmla="*/ 44 w 70"/>
                  <a:gd name="T61" fmla="*/ 12 h 97"/>
                  <a:gd name="T62" fmla="*/ 44 w 70"/>
                  <a:gd name="T63" fmla="*/ 10 h 97"/>
                  <a:gd name="T64" fmla="*/ 38 w 70"/>
                  <a:gd name="T65" fmla="*/ 13 h 97"/>
                  <a:gd name="T66" fmla="*/ 39 w 70"/>
                  <a:gd name="T67" fmla="*/ 10 h 97"/>
                  <a:gd name="T68" fmla="*/ 42 w 70"/>
                  <a:gd name="T69" fmla="*/ 13 h 97"/>
                  <a:gd name="T70" fmla="*/ 36 w 70"/>
                  <a:gd name="T71" fmla="*/ 10 h 97"/>
                  <a:gd name="T72" fmla="*/ 37 w 70"/>
                  <a:gd name="T73" fmla="*/ 30 h 97"/>
                  <a:gd name="T74" fmla="*/ 47 w 70"/>
                  <a:gd name="T75" fmla="*/ 14 h 97"/>
                  <a:gd name="T76" fmla="*/ 67 w 70"/>
                  <a:gd name="T77" fmla="*/ 34 h 97"/>
                  <a:gd name="T78" fmla="*/ 67 w 70"/>
                  <a:gd name="T79" fmla="*/ 34 h 97"/>
                  <a:gd name="T80" fmla="*/ 42 w 70"/>
                  <a:gd name="T81" fmla="*/ 33 h 97"/>
                  <a:gd name="T82" fmla="*/ 41 w 70"/>
                  <a:gd name="T83" fmla="*/ 32 h 97"/>
                  <a:gd name="T84" fmla="*/ 45 w 70"/>
                  <a:gd name="T85" fmla="*/ 59 h 97"/>
                  <a:gd name="T86" fmla="*/ 36 w 70"/>
                  <a:gd name="T87" fmla="*/ 32 h 97"/>
                  <a:gd name="T88" fmla="*/ 45 w 70"/>
                  <a:gd name="T89" fmla="*/ 61 h 97"/>
                  <a:gd name="T90" fmla="*/ 7 w 70"/>
                  <a:gd name="T91" fmla="*/ 28 h 97"/>
                  <a:gd name="T92" fmla="*/ 45 w 70"/>
                  <a:gd name="T93" fmla="*/ 62 h 97"/>
                  <a:gd name="T94" fmla="*/ 23 w 70"/>
                  <a:gd name="T95" fmla="*/ 84 h 97"/>
                  <a:gd name="T96" fmla="*/ 38 w 70"/>
                  <a:gd name="T97" fmla="*/ 72 h 97"/>
                  <a:gd name="T98" fmla="*/ 41 w 70"/>
                  <a:gd name="T99" fmla="*/ 82 h 97"/>
                  <a:gd name="T100" fmla="*/ 51 w 70"/>
                  <a:gd name="T101" fmla="*/ 84 h 97"/>
                  <a:gd name="T102" fmla="*/ 47 w 70"/>
                  <a:gd name="T103" fmla="*/ 93 h 97"/>
                  <a:gd name="T104" fmla="*/ 47 w 70"/>
                  <a:gd name="T105" fmla="*/ 9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0" h="97">
                    <a:moveTo>
                      <a:pt x="41" y="5"/>
                    </a:moveTo>
                    <a:cubicBezTo>
                      <a:pt x="42" y="5"/>
                      <a:pt x="41" y="4"/>
                      <a:pt x="42" y="4"/>
                    </a:cubicBezTo>
                    <a:cubicBezTo>
                      <a:pt x="43" y="4"/>
                      <a:pt x="45" y="4"/>
                      <a:pt x="44" y="6"/>
                    </a:cubicBezTo>
                    <a:cubicBezTo>
                      <a:pt x="46" y="6"/>
                      <a:pt x="46" y="5"/>
                      <a:pt x="47" y="5"/>
                    </a:cubicBezTo>
                    <a:cubicBezTo>
                      <a:pt x="48" y="6"/>
                      <a:pt x="48" y="6"/>
                      <a:pt x="48" y="7"/>
                    </a:cubicBezTo>
                    <a:cubicBezTo>
                      <a:pt x="49" y="7"/>
                      <a:pt x="49" y="6"/>
                      <a:pt x="50" y="7"/>
                    </a:cubicBezTo>
                    <a:cubicBezTo>
                      <a:pt x="51" y="8"/>
                      <a:pt x="50" y="9"/>
                      <a:pt x="49" y="10"/>
                    </a:cubicBezTo>
                    <a:cubicBezTo>
                      <a:pt x="49" y="10"/>
                      <a:pt x="51" y="10"/>
                      <a:pt x="51" y="10"/>
                    </a:cubicBezTo>
                    <a:cubicBezTo>
                      <a:pt x="51" y="12"/>
                      <a:pt x="51" y="12"/>
                      <a:pt x="50" y="13"/>
                    </a:cubicBezTo>
                    <a:cubicBezTo>
                      <a:pt x="51" y="17"/>
                      <a:pt x="53" y="24"/>
                      <a:pt x="49" y="29"/>
                    </a:cubicBezTo>
                    <a:cubicBezTo>
                      <a:pt x="48" y="30"/>
                      <a:pt x="44" y="31"/>
                      <a:pt x="44" y="32"/>
                    </a:cubicBezTo>
                    <a:cubicBezTo>
                      <a:pt x="44" y="32"/>
                      <a:pt x="45" y="36"/>
                      <a:pt x="46" y="36"/>
                    </a:cubicBezTo>
                    <a:cubicBezTo>
                      <a:pt x="48" y="40"/>
                      <a:pt x="56" y="46"/>
                      <a:pt x="60" y="40"/>
                    </a:cubicBezTo>
                    <a:cubicBezTo>
                      <a:pt x="60" y="39"/>
                      <a:pt x="60" y="38"/>
                      <a:pt x="60" y="38"/>
                    </a:cubicBezTo>
                    <a:cubicBezTo>
                      <a:pt x="62" y="34"/>
                      <a:pt x="65" y="30"/>
                      <a:pt x="69" y="34"/>
                    </a:cubicBezTo>
                    <a:cubicBezTo>
                      <a:pt x="70" y="37"/>
                      <a:pt x="67" y="40"/>
                      <a:pt x="65" y="40"/>
                    </a:cubicBezTo>
                    <a:cubicBezTo>
                      <a:pt x="63" y="40"/>
                      <a:pt x="62" y="41"/>
                      <a:pt x="61" y="41"/>
                    </a:cubicBezTo>
                    <a:cubicBezTo>
                      <a:pt x="56" y="49"/>
                      <a:pt x="45" y="40"/>
                      <a:pt x="42" y="35"/>
                    </a:cubicBezTo>
                    <a:cubicBezTo>
                      <a:pt x="44" y="43"/>
                      <a:pt x="45" y="52"/>
                      <a:pt x="48" y="60"/>
                    </a:cubicBezTo>
                    <a:cubicBezTo>
                      <a:pt x="48" y="60"/>
                      <a:pt x="49" y="60"/>
                      <a:pt x="49" y="61"/>
                    </a:cubicBezTo>
                    <a:cubicBezTo>
                      <a:pt x="49" y="62"/>
                      <a:pt x="48" y="62"/>
                      <a:pt x="47" y="62"/>
                    </a:cubicBezTo>
                    <a:cubicBezTo>
                      <a:pt x="47" y="71"/>
                      <a:pt x="53" y="77"/>
                      <a:pt x="53" y="86"/>
                    </a:cubicBezTo>
                    <a:cubicBezTo>
                      <a:pt x="50" y="86"/>
                      <a:pt x="48" y="86"/>
                      <a:pt x="46" y="88"/>
                    </a:cubicBezTo>
                    <a:cubicBezTo>
                      <a:pt x="46" y="89"/>
                      <a:pt x="47" y="90"/>
                      <a:pt x="47" y="90"/>
                    </a:cubicBezTo>
                    <a:cubicBezTo>
                      <a:pt x="49" y="89"/>
                      <a:pt x="52" y="87"/>
                      <a:pt x="55" y="88"/>
                    </a:cubicBezTo>
                    <a:cubicBezTo>
                      <a:pt x="57" y="89"/>
                      <a:pt x="58" y="92"/>
                      <a:pt x="57" y="95"/>
                    </a:cubicBezTo>
                    <a:cubicBezTo>
                      <a:pt x="56" y="97"/>
                      <a:pt x="48" y="95"/>
                      <a:pt x="44" y="95"/>
                    </a:cubicBezTo>
                    <a:cubicBezTo>
                      <a:pt x="43" y="93"/>
                      <a:pt x="43" y="91"/>
                      <a:pt x="43" y="89"/>
                    </a:cubicBezTo>
                    <a:cubicBezTo>
                      <a:pt x="42" y="88"/>
                      <a:pt x="41" y="88"/>
                      <a:pt x="40" y="87"/>
                    </a:cubicBezTo>
                    <a:cubicBezTo>
                      <a:pt x="40" y="84"/>
                      <a:pt x="39" y="81"/>
                      <a:pt x="38" y="78"/>
                    </a:cubicBezTo>
                    <a:cubicBezTo>
                      <a:pt x="37" y="80"/>
                      <a:pt x="37" y="85"/>
                      <a:pt x="36" y="88"/>
                    </a:cubicBezTo>
                    <a:cubicBezTo>
                      <a:pt x="34" y="88"/>
                      <a:pt x="31" y="88"/>
                      <a:pt x="29" y="88"/>
                    </a:cubicBezTo>
                    <a:cubicBezTo>
                      <a:pt x="28" y="89"/>
                      <a:pt x="29" y="92"/>
                      <a:pt x="28" y="93"/>
                    </a:cubicBezTo>
                    <a:cubicBezTo>
                      <a:pt x="24" y="93"/>
                      <a:pt x="17" y="92"/>
                      <a:pt x="12" y="90"/>
                    </a:cubicBezTo>
                    <a:cubicBezTo>
                      <a:pt x="15" y="84"/>
                      <a:pt x="22" y="91"/>
                      <a:pt x="26" y="90"/>
                    </a:cubicBezTo>
                    <a:cubicBezTo>
                      <a:pt x="27" y="89"/>
                      <a:pt x="26" y="88"/>
                      <a:pt x="27" y="87"/>
                    </a:cubicBezTo>
                    <a:cubicBezTo>
                      <a:pt x="24" y="86"/>
                      <a:pt x="23" y="87"/>
                      <a:pt x="20" y="86"/>
                    </a:cubicBezTo>
                    <a:cubicBezTo>
                      <a:pt x="21" y="79"/>
                      <a:pt x="24" y="71"/>
                      <a:pt x="26" y="64"/>
                    </a:cubicBezTo>
                    <a:cubicBezTo>
                      <a:pt x="26" y="63"/>
                      <a:pt x="25" y="63"/>
                      <a:pt x="25" y="62"/>
                    </a:cubicBezTo>
                    <a:cubicBezTo>
                      <a:pt x="25" y="61"/>
                      <a:pt x="26" y="61"/>
                      <a:pt x="25" y="60"/>
                    </a:cubicBezTo>
                    <a:cubicBezTo>
                      <a:pt x="26" y="59"/>
                      <a:pt x="26" y="58"/>
                      <a:pt x="27" y="58"/>
                    </a:cubicBezTo>
                    <a:cubicBezTo>
                      <a:pt x="27" y="58"/>
                      <a:pt x="26" y="58"/>
                      <a:pt x="26" y="58"/>
                    </a:cubicBezTo>
                    <a:cubicBezTo>
                      <a:pt x="28" y="52"/>
                      <a:pt x="28" y="45"/>
                      <a:pt x="31" y="39"/>
                    </a:cubicBezTo>
                    <a:cubicBezTo>
                      <a:pt x="27" y="42"/>
                      <a:pt x="21" y="45"/>
                      <a:pt x="15" y="44"/>
                    </a:cubicBezTo>
                    <a:cubicBezTo>
                      <a:pt x="10" y="43"/>
                      <a:pt x="9" y="39"/>
                      <a:pt x="6" y="37"/>
                    </a:cubicBezTo>
                    <a:cubicBezTo>
                      <a:pt x="5" y="37"/>
                      <a:pt x="5" y="37"/>
                      <a:pt x="4" y="36"/>
                    </a:cubicBezTo>
                    <a:cubicBezTo>
                      <a:pt x="0" y="35"/>
                      <a:pt x="4" y="24"/>
                      <a:pt x="8" y="27"/>
                    </a:cubicBezTo>
                    <a:cubicBezTo>
                      <a:pt x="11" y="28"/>
                      <a:pt x="8" y="32"/>
                      <a:pt x="8" y="35"/>
                    </a:cubicBezTo>
                    <a:cubicBezTo>
                      <a:pt x="9" y="35"/>
                      <a:pt x="9" y="34"/>
                      <a:pt x="10" y="34"/>
                    </a:cubicBezTo>
                    <a:cubicBezTo>
                      <a:pt x="10" y="35"/>
                      <a:pt x="9" y="35"/>
                      <a:pt x="9" y="36"/>
                    </a:cubicBezTo>
                    <a:cubicBezTo>
                      <a:pt x="14" y="48"/>
                      <a:pt x="29" y="41"/>
                      <a:pt x="34" y="31"/>
                    </a:cubicBezTo>
                    <a:cubicBezTo>
                      <a:pt x="26" y="27"/>
                      <a:pt x="25" y="14"/>
                      <a:pt x="33" y="9"/>
                    </a:cubicBezTo>
                    <a:cubicBezTo>
                      <a:pt x="31" y="9"/>
                      <a:pt x="29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8" y="6"/>
                      <a:pt x="29" y="7"/>
                      <a:pt x="31" y="7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2" y="5"/>
                      <a:pt x="34" y="6"/>
                      <a:pt x="35" y="5"/>
                    </a:cubicBezTo>
                    <a:cubicBezTo>
                      <a:pt x="35" y="4"/>
                      <a:pt x="34" y="3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7" y="3"/>
                      <a:pt x="36" y="5"/>
                      <a:pt x="38" y="5"/>
                    </a:cubicBezTo>
                    <a:cubicBezTo>
                      <a:pt x="39" y="3"/>
                      <a:pt x="41" y="0"/>
                      <a:pt x="41" y="5"/>
                    </a:cubicBezTo>
                    <a:close/>
                    <a:moveTo>
                      <a:pt x="44" y="12"/>
                    </a:moveTo>
                    <a:cubicBezTo>
                      <a:pt x="44" y="11"/>
                      <a:pt x="45" y="11"/>
                      <a:pt x="45" y="11"/>
                    </a:cubicBezTo>
                    <a:cubicBezTo>
                      <a:pt x="44" y="11"/>
                      <a:pt x="44" y="10"/>
                      <a:pt x="44" y="10"/>
                    </a:cubicBezTo>
                    <a:cubicBezTo>
                      <a:pt x="44" y="11"/>
                      <a:pt x="44" y="11"/>
                      <a:pt x="44" y="12"/>
                    </a:cubicBezTo>
                    <a:close/>
                    <a:moveTo>
                      <a:pt x="38" y="13"/>
                    </a:moveTo>
                    <a:cubicBezTo>
                      <a:pt x="38" y="12"/>
                      <a:pt x="39" y="11"/>
                      <a:pt x="40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10"/>
                      <a:pt x="38" y="12"/>
                      <a:pt x="38" y="13"/>
                    </a:cubicBezTo>
                    <a:close/>
                    <a:moveTo>
                      <a:pt x="42" y="13"/>
                    </a:moveTo>
                    <a:cubicBezTo>
                      <a:pt x="41" y="16"/>
                      <a:pt x="39" y="15"/>
                      <a:pt x="37" y="15"/>
                    </a:cubicBezTo>
                    <a:cubicBezTo>
                      <a:pt x="35" y="14"/>
                      <a:pt x="36" y="12"/>
                      <a:pt x="36" y="10"/>
                    </a:cubicBezTo>
                    <a:cubicBezTo>
                      <a:pt x="35" y="10"/>
                      <a:pt x="34" y="14"/>
                      <a:pt x="32" y="12"/>
                    </a:cubicBezTo>
                    <a:cubicBezTo>
                      <a:pt x="27" y="18"/>
                      <a:pt x="29" y="27"/>
                      <a:pt x="37" y="30"/>
                    </a:cubicBezTo>
                    <a:cubicBezTo>
                      <a:pt x="37" y="30"/>
                      <a:pt x="38" y="29"/>
                      <a:pt x="38" y="29"/>
                    </a:cubicBezTo>
                    <a:cubicBezTo>
                      <a:pt x="47" y="35"/>
                      <a:pt x="53" y="19"/>
                      <a:pt x="47" y="14"/>
                    </a:cubicBezTo>
                    <a:cubicBezTo>
                      <a:pt x="46" y="14"/>
                      <a:pt x="44" y="15"/>
                      <a:pt x="42" y="13"/>
                    </a:cubicBezTo>
                    <a:close/>
                    <a:moveTo>
                      <a:pt x="67" y="34"/>
                    </a:moveTo>
                    <a:cubicBezTo>
                      <a:pt x="65" y="34"/>
                      <a:pt x="63" y="36"/>
                      <a:pt x="63" y="38"/>
                    </a:cubicBezTo>
                    <a:cubicBezTo>
                      <a:pt x="65" y="40"/>
                      <a:pt x="68" y="37"/>
                      <a:pt x="67" y="34"/>
                    </a:cubicBezTo>
                    <a:close/>
                    <a:moveTo>
                      <a:pt x="41" y="32"/>
                    </a:moveTo>
                    <a:cubicBezTo>
                      <a:pt x="41" y="33"/>
                      <a:pt x="41" y="33"/>
                      <a:pt x="42" y="33"/>
                    </a:cubicBezTo>
                    <a:cubicBezTo>
                      <a:pt x="42" y="33"/>
                      <a:pt x="42" y="33"/>
                      <a:pt x="42" y="32"/>
                    </a:cubicBezTo>
                    <a:cubicBezTo>
                      <a:pt x="42" y="32"/>
                      <a:pt x="42" y="32"/>
                      <a:pt x="41" y="32"/>
                    </a:cubicBezTo>
                    <a:close/>
                    <a:moveTo>
                      <a:pt x="45" y="61"/>
                    </a:moveTo>
                    <a:cubicBezTo>
                      <a:pt x="45" y="60"/>
                      <a:pt x="45" y="59"/>
                      <a:pt x="45" y="59"/>
                    </a:cubicBezTo>
                    <a:cubicBezTo>
                      <a:pt x="43" y="51"/>
                      <a:pt x="44" y="39"/>
                      <a:pt x="38" y="33"/>
                    </a:cubicBezTo>
                    <a:cubicBezTo>
                      <a:pt x="38" y="32"/>
                      <a:pt x="37" y="32"/>
                      <a:pt x="36" y="32"/>
                    </a:cubicBezTo>
                    <a:cubicBezTo>
                      <a:pt x="31" y="41"/>
                      <a:pt x="29" y="50"/>
                      <a:pt x="27" y="61"/>
                    </a:cubicBezTo>
                    <a:cubicBezTo>
                      <a:pt x="33" y="61"/>
                      <a:pt x="39" y="62"/>
                      <a:pt x="45" y="61"/>
                    </a:cubicBezTo>
                    <a:close/>
                    <a:moveTo>
                      <a:pt x="5" y="35"/>
                    </a:moveTo>
                    <a:cubicBezTo>
                      <a:pt x="6" y="33"/>
                      <a:pt x="8" y="30"/>
                      <a:pt x="7" y="28"/>
                    </a:cubicBezTo>
                    <a:cubicBezTo>
                      <a:pt x="5" y="29"/>
                      <a:pt x="3" y="33"/>
                      <a:pt x="5" y="35"/>
                    </a:cubicBezTo>
                    <a:close/>
                    <a:moveTo>
                      <a:pt x="45" y="62"/>
                    </a:moveTo>
                    <a:cubicBezTo>
                      <a:pt x="41" y="63"/>
                      <a:pt x="35" y="63"/>
                      <a:pt x="29" y="63"/>
                    </a:cubicBezTo>
                    <a:cubicBezTo>
                      <a:pt x="26" y="69"/>
                      <a:pt x="23" y="77"/>
                      <a:pt x="23" y="84"/>
                    </a:cubicBezTo>
                    <a:cubicBezTo>
                      <a:pt x="27" y="85"/>
                      <a:pt x="29" y="86"/>
                      <a:pt x="34" y="86"/>
                    </a:cubicBezTo>
                    <a:cubicBezTo>
                      <a:pt x="35" y="82"/>
                      <a:pt x="36" y="76"/>
                      <a:pt x="38" y="72"/>
                    </a:cubicBezTo>
                    <a:cubicBezTo>
                      <a:pt x="38" y="72"/>
                      <a:pt x="39" y="72"/>
                      <a:pt x="39" y="73"/>
                    </a:cubicBezTo>
                    <a:cubicBezTo>
                      <a:pt x="40" y="75"/>
                      <a:pt x="41" y="79"/>
                      <a:pt x="41" y="82"/>
                    </a:cubicBezTo>
                    <a:cubicBezTo>
                      <a:pt x="42" y="83"/>
                      <a:pt x="41" y="84"/>
                      <a:pt x="42" y="85"/>
                    </a:cubicBezTo>
                    <a:cubicBezTo>
                      <a:pt x="43" y="89"/>
                      <a:pt x="49" y="84"/>
                      <a:pt x="51" y="84"/>
                    </a:cubicBezTo>
                    <a:cubicBezTo>
                      <a:pt x="49" y="76"/>
                      <a:pt x="46" y="70"/>
                      <a:pt x="45" y="62"/>
                    </a:cubicBezTo>
                    <a:close/>
                    <a:moveTo>
                      <a:pt x="47" y="93"/>
                    </a:moveTo>
                    <a:cubicBezTo>
                      <a:pt x="50" y="94"/>
                      <a:pt x="53" y="94"/>
                      <a:pt x="55" y="94"/>
                    </a:cubicBezTo>
                    <a:cubicBezTo>
                      <a:pt x="57" y="88"/>
                      <a:pt x="49" y="89"/>
                      <a:pt x="47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9" name="Freeform 129"/>
            <p:cNvSpPr>
              <a:spLocks noEditPoints="1"/>
            </p:cNvSpPr>
            <p:nvPr/>
          </p:nvSpPr>
          <p:spPr bwMode="auto">
            <a:xfrm>
              <a:off x="3285991" y="1902401"/>
              <a:ext cx="92964" cy="201035"/>
            </a:xfrm>
            <a:custGeom>
              <a:avLst/>
              <a:gdLst>
                <a:gd name="T0" fmla="*/ 32 w 34"/>
                <a:gd name="T1" fmla="*/ 8 h 73"/>
                <a:gd name="T2" fmla="*/ 27 w 34"/>
                <a:gd name="T3" fmla="*/ 9 h 73"/>
                <a:gd name="T4" fmla="*/ 29 w 34"/>
                <a:gd name="T5" fmla="*/ 27 h 73"/>
                <a:gd name="T6" fmla="*/ 28 w 34"/>
                <a:gd name="T7" fmla="*/ 70 h 73"/>
                <a:gd name="T8" fmla="*/ 26 w 34"/>
                <a:gd name="T9" fmla="*/ 73 h 73"/>
                <a:gd name="T10" fmla="*/ 22 w 34"/>
                <a:gd name="T11" fmla="*/ 73 h 73"/>
                <a:gd name="T12" fmla="*/ 18 w 34"/>
                <a:gd name="T13" fmla="*/ 70 h 73"/>
                <a:gd name="T14" fmla="*/ 10 w 34"/>
                <a:gd name="T15" fmla="*/ 13 h 73"/>
                <a:gd name="T16" fmla="*/ 6 w 34"/>
                <a:gd name="T17" fmla="*/ 6 h 73"/>
                <a:gd name="T18" fmla="*/ 20 w 34"/>
                <a:gd name="T19" fmla="*/ 3 h 73"/>
                <a:gd name="T20" fmla="*/ 30 w 34"/>
                <a:gd name="T21" fmla="*/ 3 h 73"/>
                <a:gd name="T22" fmla="*/ 32 w 34"/>
                <a:gd name="T23" fmla="*/ 8 h 73"/>
                <a:gd name="T24" fmla="*/ 8 w 34"/>
                <a:gd name="T25" fmla="*/ 9 h 73"/>
                <a:gd name="T26" fmla="*/ 12 w 34"/>
                <a:gd name="T27" fmla="*/ 9 h 73"/>
                <a:gd name="T28" fmla="*/ 26 w 34"/>
                <a:gd name="T29" fmla="*/ 6 h 73"/>
                <a:gd name="T30" fmla="*/ 27 w 34"/>
                <a:gd name="T31" fmla="*/ 7 h 73"/>
                <a:gd name="T32" fmla="*/ 28 w 34"/>
                <a:gd name="T33" fmla="*/ 5 h 73"/>
                <a:gd name="T34" fmla="*/ 8 w 34"/>
                <a:gd name="T35" fmla="*/ 9 h 73"/>
                <a:gd name="T36" fmla="*/ 23 w 34"/>
                <a:gd name="T37" fmla="*/ 10 h 73"/>
                <a:gd name="T38" fmla="*/ 15 w 34"/>
                <a:gd name="T39" fmla="*/ 12 h 73"/>
                <a:gd name="T40" fmla="*/ 17 w 34"/>
                <a:gd name="T41" fmla="*/ 29 h 73"/>
                <a:gd name="T42" fmla="*/ 26 w 34"/>
                <a:gd name="T43" fmla="*/ 28 h 73"/>
                <a:gd name="T44" fmla="*/ 23 w 34"/>
                <a:gd name="T45" fmla="*/ 10 h 73"/>
                <a:gd name="T46" fmla="*/ 24 w 34"/>
                <a:gd name="T47" fmla="*/ 32 h 73"/>
                <a:gd name="T48" fmla="*/ 26 w 34"/>
                <a:gd name="T49" fmla="*/ 31 h 73"/>
                <a:gd name="T50" fmla="*/ 24 w 34"/>
                <a:gd name="T51" fmla="*/ 32 h 73"/>
                <a:gd name="T52" fmla="*/ 21 w 34"/>
                <a:gd name="T53" fmla="*/ 32 h 73"/>
                <a:gd name="T54" fmla="*/ 22 w 34"/>
                <a:gd name="T55" fmla="*/ 31 h 73"/>
                <a:gd name="T56" fmla="*/ 21 w 34"/>
                <a:gd name="T57" fmla="*/ 32 h 73"/>
                <a:gd name="T58" fmla="*/ 17 w 34"/>
                <a:gd name="T59" fmla="*/ 34 h 73"/>
                <a:gd name="T60" fmla="*/ 18 w 34"/>
                <a:gd name="T61" fmla="*/ 31 h 73"/>
                <a:gd name="T62" fmla="*/ 17 w 34"/>
                <a:gd name="T63" fmla="*/ 31 h 73"/>
                <a:gd name="T64" fmla="*/ 17 w 34"/>
                <a:gd name="T65" fmla="*/ 34 h 73"/>
                <a:gd name="T66" fmla="*/ 25 w 34"/>
                <a:gd name="T67" fmla="*/ 36 h 73"/>
                <a:gd name="T68" fmla="*/ 26 w 34"/>
                <a:gd name="T69" fmla="*/ 39 h 73"/>
                <a:gd name="T70" fmla="*/ 27 w 34"/>
                <a:gd name="T71" fmla="*/ 40 h 73"/>
                <a:gd name="T72" fmla="*/ 27 w 34"/>
                <a:gd name="T73" fmla="*/ 34 h 73"/>
                <a:gd name="T74" fmla="*/ 25 w 34"/>
                <a:gd name="T75" fmla="*/ 36 h 73"/>
                <a:gd name="T76" fmla="*/ 25 w 34"/>
                <a:gd name="T77" fmla="*/ 48 h 73"/>
                <a:gd name="T78" fmla="*/ 27 w 34"/>
                <a:gd name="T79" fmla="*/ 51 h 73"/>
                <a:gd name="T80" fmla="*/ 28 w 34"/>
                <a:gd name="T81" fmla="*/ 51 h 73"/>
                <a:gd name="T82" fmla="*/ 27 w 34"/>
                <a:gd name="T83" fmla="*/ 45 h 73"/>
                <a:gd name="T84" fmla="*/ 25 w 34"/>
                <a:gd name="T85" fmla="*/ 48 h 73"/>
                <a:gd name="T86" fmla="*/ 27 w 34"/>
                <a:gd name="T87" fmla="*/ 59 h 73"/>
                <a:gd name="T88" fmla="*/ 28 w 34"/>
                <a:gd name="T89" fmla="*/ 60 h 73"/>
                <a:gd name="T90" fmla="*/ 27 w 34"/>
                <a:gd name="T91" fmla="*/ 56 h 73"/>
                <a:gd name="T92" fmla="*/ 27 w 34"/>
                <a:gd name="T93" fmla="*/ 59 h 73"/>
                <a:gd name="T94" fmla="*/ 22 w 34"/>
                <a:gd name="T95" fmla="*/ 66 h 73"/>
                <a:gd name="T96" fmla="*/ 22 w 34"/>
                <a:gd name="T97" fmla="*/ 65 h 73"/>
                <a:gd name="T98" fmla="*/ 21 w 34"/>
                <a:gd name="T99" fmla="*/ 63 h 73"/>
                <a:gd name="T100" fmla="*/ 21 w 34"/>
                <a:gd name="T101" fmla="*/ 63 h 73"/>
                <a:gd name="T102" fmla="*/ 22 w 34"/>
                <a:gd name="T103" fmla="*/ 6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73">
                  <a:moveTo>
                    <a:pt x="32" y="8"/>
                  </a:moveTo>
                  <a:cubicBezTo>
                    <a:pt x="30" y="8"/>
                    <a:pt x="29" y="9"/>
                    <a:pt x="27" y="9"/>
                  </a:cubicBezTo>
                  <a:cubicBezTo>
                    <a:pt x="28" y="15"/>
                    <a:pt x="29" y="21"/>
                    <a:pt x="29" y="27"/>
                  </a:cubicBezTo>
                  <a:cubicBezTo>
                    <a:pt x="29" y="40"/>
                    <a:pt x="34" y="57"/>
                    <a:pt x="28" y="70"/>
                  </a:cubicBezTo>
                  <a:cubicBezTo>
                    <a:pt x="27" y="71"/>
                    <a:pt x="27" y="72"/>
                    <a:pt x="26" y="73"/>
                  </a:cubicBezTo>
                  <a:cubicBezTo>
                    <a:pt x="25" y="73"/>
                    <a:pt x="24" y="73"/>
                    <a:pt x="22" y="73"/>
                  </a:cubicBezTo>
                  <a:cubicBezTo>
                    <a:pt x="21" y="72"/>
                    <a:pt x="20" y="71"/>
                    <a:pt x="18" y="70"/>
                  </a:cubicBezTo>
                  <a:cubicBezTo>
                    <a:pt x="13" y="51"/>
                    <a:pt x="13" y="32"/>
                    <a:pt x="10" y="13"/>
                  </a:cubicBezTo>
                  <a:cubicBezTo>
                    <a:pt x="5" y="16"/>
                    <a:pt x="0" y="5"/>
                    <a:pt x="6" y="6"/>
                  </a:cubicBezTo>
                  <a:cubicBezTo>
                    <a:pt x="10" y="4"/>
                    <a:pt x="14" y="1"/>
                    <a:pt x="20" y="3"/>
                  </a:cubicBezTo>
                  <a:cubicBezTo>
                    <a:pt x="23" y="2"/>
                    <a:pt x="28" y="0"/>
                    <a:pt x="30" y="3"/>
                  </a:cubicBezTo>
                  <a:cubicBezTo>
                    <a:pt x="31" y="5"/>
                    <a:pt x="32" y="6"/>
                    <a:pt x="32" y="8"/>
                  </a:cubicBezTo>
                  <a:close/>
                  <a:moveTo>
                    <a:pt x="8" y="9"/>
                  </a:moveTo>
                  <a:cubicBezTo>
                    <a:pt x="8" y="12"/>
                    <a:pt x="12" y="10"/>
                    <a:pt x="12" y="9"/>
                  </a:cubicBezTo>
                  <a:cubicBezTo>
                    <a:pt x="17" y="10"/>
                    <a:pt x="23" y="8"/>
                    <a:pt x="26" y="6"/>
                  </a:cubicBezTo>
                  <a:cubicBezTo>
                    <a:pt x="26" y="6"/>
                    <a:pt x="27" y="7"/>
                    <a:pt x="27" y="7"/>
                  </a:cubicBezTo>
                  <a:cubicBezTo>
                    <a:pt x="28" y="6"/>
                    <a:pt x="28" y="6"/>
                    <a:pt x="28" y="5"/>
                  </a:cubicBezTo>
                  <a:cubicBezTo>
                    <a:pt x="21" y="6"/>
                    <a:pt x="14" y="6"/>
                    <a:pt x="8" y="9"/>
                  </a:cubicBezTo>
                  <a:close/>
                  <a:moveTo>
                    <a:pt x="23" y="10"/>
                  </a:moveTo>
                  <a:cubicBezTo>
                    <a:pt x="21" y="12"/>
                    <a:pt x="17" y="11"/>
                    <a:pt x="15" y="12"/>
                  </a:cubicBezTo>
                  <a:cubicBezTo>
                    <a:pt x="16" y="17"/>
                    <a:pt x="16" y="24"/>
                    <a:pt x="17" y="29"/>
                  </a:cubicBezTo>
                  <a:cubicBezTo>
                    <a:pt x="20" y="28"/>
                    <a:pt x="22" y="28"/>
                    <a:pt x="26" y="28"/>
                  </a:cubicBezTo>
                  <a:cubicBezTo>
                    <a:pt x="25" y="21"/>
                    <a:pt x="25" y="16"/>
                    <a:pt x="23" y="10"/>
                  </a:cubicBezTo>
                  <a:close/>
                  <a:moveTo>
                    <a:pt x="24" y="32"/>
                  </a:moveTo>
                  <a:cubicBezTo>
                    <a:pt x="25" y="32"/>
                    <a:pt x="26" y="32"/>
                    <a:pt x="26" y="31"/>
                  </a:cubicBezTo>
                  <a:cubicBezTo>
                    <a:pt x="25" y="30"/>
                    <a:pt x="24" y="31"/>
                    <a:pt x="24" y="32"/>
                  </a:cubicBezTo>
                  <a:close/>
                  <a:moveTo>
                    <a:pt x="21" y="32"/>
                  </a:moveTo>
                  <a:cubicBezTo>
                    <a:pt x="21" y="32"/>
                    <a:pt x="21" y="32"/>
                    <a:pt x="22" y="31"/>
                  </a:cubicBezTo>
                  <a:cubicBezTo>
                    <a:pt x="21" y="31"/>
                    <a:pt x="21" y="32"/>
                    <a:pt x="21" y="32"/>
                  </a:cubicBezTo>
                  <a:close/>
                  <a:moveTo>
                    <a:pt x="17" y="34"/>
                  </a:moveTo>
                  <a:cubicBezTo>
                    <a:pt x="17" y="33"/>
                    <a:pt x="18" y="33"/>
                    <a:pt x="18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4"/>
                    <a:pt x="17" y="34"/>
                  </a:cubicBezTo>
                  <a:close/>
                  <a:moveTo>
                    <a:pt x="25" y="36"/>
                  </a:moveTo>
                  <a:cubicBezTo>
                    <a:pt x="26" y="35"/>
                    <a:pt x="26" y="38"/>
                    <a:pt x="26" y="39"/>
                  </a:cubicBezTo>
                  <a:cubicBezTo>
                    <a:pt x="26" y="39"/>
                    <a:pt x="26" y="40"/>
                    <a:pt x="27" y="40"/>
                  </a:cubicBezTo>
                  <a:cubicBezTo>
                    <a:pt x="27" y="37"/>
                    <a:pt x="27" y="35"/>
                    <a:pt x="27" y="34"/>
                  </a:cubicBezTo>
                  <a:cubicBezTo>
                    <a:pt x="26" y="34"/>
                    <a:pt x="25" y="35"/>
                    <a:pt x="25" y="36"/>
                  </a:cubicBezTo>
                  <a:close/>
                  <a:moveTo>
                    <a:pt x="25" y="48"/>
                  </a:moveTo>
                  <a:cubicBezTo>
                    <a:pt x="27" y="48"/>
                    <a:pt x="26" y="49"/>
                    <a:pt x="27" y="51"/>
                  </a:cubicBezTo>
                  <a:cubicBezTo>
                    <a:pt x="27" y="51"/>
                    <a:pt x="27" y="51"/>
                    <a:pt x="28" y="51"/>
                  </a:cubicBezTo>
                  <a:cubicBezTo>
                    <a:pt x="27" y="49"/>
                    <a:pt x="28" y="46"/>
                    <a:pt x="27" y="45"/>
                  </a:cubicBezTo>
                  <a:cubicBezTo>
                    <a:pt x="27" y="46"/>
                    <a:pt x="26" y="47"/>
                    <a:pt x="25" y="48"/>
                  </a:cubicBezTo>
                  <a:close/>
                  <a:moveTo>
                    <a:pt x="27" y="59"/>
                  </a:moveTo>
                  <a:cubicBezTo>
                    <a:pt x="27" y="59"/>
                    <a:pt x="27" y="60"/>
                    <a:pt x="28" y="60"/>
                  </a:cubicBezTo>
                  <a:cubicBezTo>
                    <a:pt x="27" y="59"/>
                    <a:pt x="28" y="57"/>
                    <a:pt x="27" y="56"/>
                  </a:cubicBezTo>
                  <a:cubicBezTo>
                    <a:pt x="27" y="58"/>
                    <a:pt x="27" y="58"/>
                    <a:pt x="27" y="59"/>
                  </a:cubicBezTo>
                  <a:close/>
                  <a:moveTo>
                    <a:pt x="22" y="66"/>
                  </a:moveTo>
                  <a:cubicBezTo>
                    <a:pt x="21" y="66"/>
                    <a:pt x="22" y="66"/>
                    <a:pt x="22" y="65"/>
                  </a:cubicBezTo>
                  <a:cubicBezTo>
                    <a:pt x="22" y="65"/>
                    <a:pt x="21" y="64"/>
                    <a:pt x="21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4"/>
                    <a:pt x="21" y="66"/>
                    <a:pt x="22" y="6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60" name="组合 659"/>
            <p:cNvGrpSpPr/>
            <p:nvPr/>
          </p:nvGrpSpPr>
          <p:grpSpPr>
            <a:xfrm>
              <a:off x="5349792" y="2761156"/>
              <a:ext cx="267271" cy="219627"/>
              <a:chOff x="11551831" y="2686146"/>
              <a:chExt cx="267271" cy="219627"/>
            </a:xfrm>
            <a:solidFill>
              <a:srgbClr val="00B050"/>
            </a:solidFill>
          </p:grpSpPr>
          <p:sp>
            <p:nvSpPr>
              <p:cNvPr id="766" name="Freeform 130"/>
              <p:cNvSpPr>
                <a:spLocks/>
              </p:cNvSpPr>
              <p:nvPr/>
            </p:nvSpPr>
            <p:spPr bwMode="auto">
              <a:xfrm>
                <a:off x="11670360" y="2776785"/>
                <a:ext cx="48806" cy="41834"/>
              </a:xfrm>
              <a:custGeom>
                <a:avLst/>
                <a:gdLst>
                  <a:gd name="T0" fmla="*/ 11 w 18"/>
                  <a:gd name="T1" fmla="*/ 1 h 15"/>
                  <a:gd name="T2" fmla="*/ 10 w 18"/>
                  <a:gd name="T3" fmla="*/ 15 h 15"/>
                  <a:gd name="T4" fmla="*/ 5 w 18"/>
                  <a:gd name="T5" fmla="*/ 3 h 15"/>
                  <a:gd name="T6" fmla="*/ 11 w 18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5">
                    <a:moveTo>
                      <a:pt x="11" y="1"/>
                    </a:moveTo>
                    <a:cubicBezTo>
                      <a:pt x="18" y="0"/>
                      <a:pt x="15" y="15"/>
                      <a:pt x="10" y="15"/>
                    </a:cubicBezTo>
                    <a:cubicBezTo>
                      <a:pt x="6" y="15"/>
                      <a:pt x="0" y="7"/>
                      <a:pt x="5" y="3"/>
                    </a:cubicBezTo>
                    <a:cubicBezTo>
                      <a:pt x="6" y="2"/>
                      <a:pt x="9" y="1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7" name="Freeform 131"/>
              <p:cNvSpPr>
                <a:spLocks noEditPoints="1"/>
              </p:cNvSpPr>
              <p:nvPr/>
            </p:nvSpPr>
            <p:spPr bwMode="auto">
              <a:xfrm>
                <a:off x="11551831" y="2686146"/>
                <a:ext cx="267271" cy="219627"/>
              </a:xfrm>
              <a:custGeom>
                <a:avLst/>
                <a:gdLst>
                  <a:gd name="T0" fmla="*/ 83 w 97"/>
                  <a:gd name="T1" fmla="*/ 48 h 80"/>
                  <a:gd name="T2" fmla="*/ 54 w 97"/>
                  <a:gd name="T3" fmla="*/ 72 h 80"/>
                  <a:gd name="T4" fmla="*/ 6 w 97"/>
                  <a:gd name="T5" fmla="*/ 43 h 80"/>
                  <a:gd name="T6" fmla="*/ 58 w 97"/>
                  <a:gd name="T7" fmla="*/ 6 h 80"/>
                  <a:gd name="T8" fmla="*/ 40 w 97"/>
                  <a:gd name="T9" fmla="*/ 4 h 80"/>
                  <a:gd name="T10" fmla="*/ 47 w 97"/>
                  <a:gd name="T11" fmla="*/ 11 h 80"/>
                  <a:gd name="T12" fmla="*/ 54 w 97"/>
                  <a:gd name="T13" fmla="*/ 7 h 80"/>
                  <a:gd name="T14" fmla="*/ 27 w 97"/>
                  <a:gd name="T15" fmla="*/ 26 h 80"/>
                  <a:gd name="T16" fmla="*/ 56 w 97"/>
                  <a:gd name="T17" fmla="*/ 11 h 80"/>
                  <a:gd name="T18" fmla="*/ 56 w 97"/>
                  <a:gd name="T19" fmla="*/ 11 h 80"/>
                  <a:gd name="T20" fmla="*/ 64 w 97"/>
                  <a:gd name="T21" fmla="*/ 11 h 80"/>
                  <a:gd name="T22" fmla="*/ 61 w 97"/>
                  <a:gd name="T23" fmla="*/ 12 h 80"/>
                  <a:gd name="T24" fmla="*/ 23 w 97"/>
                  <a:gd name="T25" fmla="*/ 22 h 80"/>
                  <a:gd name="T26" fmla="*/ 89 w 97"/>
                  <a:gd name="T27" fmla="*/ 26 h 80"/>
                  <a:gd name="T28" fmla="*/ 43 w 97"/>
                  <a:gd name="T29" fmla="*/ 25 h 80"/>
                  <a:gd name="T30" fmla="*/ 37 w 97"/>
                  <a:gd name="T31" fmla="*/ 47 h 80"/>
                  <a:gd name="T32" fmla="*/ 66 w 97"/>
                  <a:gd name="T33" fmla="*/ 20 h 80"/>
                  <a:gd name="T34" fmla="*/ 76 w 97"/>
                  <a:gd name="T35" fmla="*/ 20 h 80"/>
                  <a:gd name="T36" fmla="*/ 51 w 97"/>
                  <a:gd name="T37" fmla="*/ 21 h 80"/>
                  <a:gd name="T38" fmla="*/ 85 w 97"/>
                  <a:gd name="T39" fmla="*/ 25 h 80"/>
                  <a:gd name="T40" fmla="*/ 70 w 97"/>
                  <a:gd name="T41" fmla="*/ 35 h 80"/>
                  <a:gd name="T42" fmla="*/ 33 w 97"/>
                  <a:gd name="T43" fmla="*/ 41 h 80"/>
                  <a:gd name="T44" fmla="*/ 82 w 97"/>
                  <a:gd name="T45" fmla="*/ 43 h 80"/>
                  <a:gd name="T46" fmla="*/ 30 w 97"/>
                  <a:gd name="T47" fmla="*/ 34 h 80"/>
                  <a:gd name="T48" fmla="*/ 78 w 97"/>
                  <a:gd name="T49" fmla="*/ 43 h 80"/>
                  <a:gd name="T50" fmla="*/ 78 w 97"/>
                  <a:gd name="T51" fmla="*/ 43 h 80"/>
                  <a:gd name="T52" fmla="*/ 20 w 97"/>
                  <a:gd name="T53" fmla="*/ 36 h 80"/>
                  <a:gd name="T54" fmla="*/ 27 w 97"/>
                  <a:gd name="T55" fmla="*/ 33 h 80"/>
                  <a:gd name="T56" fmla="*/ 9 w 97"/>
                  <a:gd name="T57" fmla="*/ 48 h 80"/>
                  <a:gd name="T58" fmla="*/ 76 w 97"/>
                  <a:gd name="T59" fmla="*/ 45 h 80"/>
                  <a:gd name="T60" fmla="*/ 18 w 97"/>
                  <a:gd name="T61" fmla="*/ 42 h 80"/>
                  <a:gd name="T62" fmla="*/ 16 w 97"/>
                  <a:gd name="T63" fmla="*/ 46 h 80"/>
                  <a:gd name="T64" fmla="*/ 24 w 97"/>
                  <a:gd name="T65" fmla="*/ 39 h 80"/>
                  <a:gd name="T66" fmla="*/ 12 w 97"/>
                  <a:gd name="T67" fmla="*/ 47 h 80"/>
                  <a:gd name="T68" fmla="*/ 12 w 97"/>
                  <a:gd name="T69" fmla="*/ 47 h 80"/>
                  <a:gd name="T70" fmla="*/ 31 w 97"/>
                  <a:gd name="T71" fmla="*/ 43 h 80"/>
                  <a:gd name="T72" fmla="*/ 72 w 97"/>
                  <a:gd name="T73" fmla="*/ 42 h 80"/>
                  <a:gd name="T74" fmla="*/ 83 w 97"/>
                  <a:gd name="T75" fmla="*/ 44 h 80"/>
                  <a:gd name="T76" fmla="*/ 81 w 97"/>
                  <a:gd name="T77" fmla="*/ 46 h 80"/>
                  <a:gd name="T78" fmla="*/ 76 w 97"/>
                  <a:gd name="T79" fmla="*/ 51 h 80"/>
                  <a:gd name="T80" fmla="*/ 79 w 97"/>
                  <a:gd name="T81" fmla="*/ 51 h 80"/>
                  <a:gd name="T82" fmla="*/ 79 w 97"/>
                  <a:gd name="T83" fmla="*/ 51 h 80"/>
                  <a:gd name="T84" fmla="*/ 68 w 97"/>
                  <a:gd name="T85" fmla="*/ 54 h 80"/>
                  <a:gd name="T86" fmla="*/ 75 w 97"/>
                  <a:gd name="T87" fmla="*/ 62 h 80"/>
                  <a:gd name="T88" fmla="*/ 64 w 97"/>
                  <a:gd name="T89" fmla="*/ 64 h 80"/>
                  <a:gd name="T90" fmla="*/ 67 w 97"/>
                  <a:gd name="T91" fmla="*/ 57 h 80"/>
                  <a:gd name="T92" fmla="*/ 64 w 97"/>
                  <a:gd name="T93" fmla="*/ 54 h 80"/>
                  <a:gd name="T94" fmla="*/ 36 w 97"/>
                  <a:gd name="T95" fmla="*/ 55 h 80"/>
                  <a:gd name="T96" fmla="*/ 59 w 97"/>
                  <a:gd name="T97" fmla="*/ 63 h 80"/>
                  <a:gd name="T98" fmla="*/ 30 w 97"/>
                  <a:gd name="T99" fmla="*/ 61 h 80"/>
                  <a:gd name="T100" fmla="*/ 40 w 97"/>
                  <a:gd name="T101" fmla="*/ 60 h 80"/>
                  <a:gd name="T102" fmla="*/ 36 w 97"/>
                  <a:gd name="T103" fmla="*/ 60 h 80"/>
                  <a:gd name="T104" fmla="*/ 36 w 97"/>
                  <a:gd name="T105" fmla="*/ 60 h 80"/>
                  <a:gd name="T106" fmla="*/ 44 w 97"/>
                  <a:gd name="T107" fmla="*/ 63 h 80"/>
                  <a:gd name="T108" fmla="*/ 37 w 97"/>
                  <a:gd name="T109" fmla="*/ 64 h 80"/>
                  <a:gd name="T110" fmla="*/ 56 w 97"/>
                  <a:gd name="T111" fmla="*/ 65 h 80"/>
                  <a:gd name="T112" fmla="*/ 74 w 97"/>
                  <a:gd name="T113" fmla="*/ 68 h 80"/>
                  <a:gd name="T114" fmla="*/ 69 w 97"/>
                  <a:gd name="T115" fmla="*/ 70 h 80"/>
                  <a:gd name="T116" fmla="*/ 60 w 97"/>
                  <a:gd name="T117" fmla="*/ 71 h 80"/>
                  <a:gd name="T118" fmla="*/ 47 w 97"/>
                  <a:gd name="T119" fmla="*/ 7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0">
                    <a:moveTo>
                      <a:pt x="73" y="16"/>
                    </a:moveTo>
                    <a:cubicBezTo>
                      <a:pt x="79" y="15"/>
                      <a:pt x="84" y="18"/>
                      <a:pt x="88" y="20"/>
                    </a:cubicBezTo>
                    <a:cubicBezTo>
                      <a:pt x="97" y="28"/>
                      <a:pt x="92" y="44"/>
                      <a:pt x="83" y="48"/>
                    </a:cubicBezTo>
                    <a:cubicBezTo>
                      <a:pt x="83" y="54"/>
                      <a:pt x="81" y="59"/>
                      <a:pt x="78" y="62"/>
                    </a:cubicBezTo>
                    <a:cubicBezTo>
                      <a:pt x="77" y="69"/>
                      <a:pt x="72" y="73"/>
                      <a:pt x="67" y="75"/>
                    </a:cubicBezTo>
                    <a:cubicBezTo>
                      <a:pt x="62" y="76"/>
                      <a:pt x="58" y="73"/>
                      <a:pt x="54" y="72"/>
                    </a:cubicBezTo>
                    <a:cubicBezTo>
                      <a:pt x="47" y="80"/>
                      <a:pt x="30" y="77"/>
                      <a:pt x="31" y="64"/>
                    </a:cubicBezTo>
                    <a:cubicBezTo>
                      <a:pt x="24" y="64"/>
                      <a:pt x="18" y="62"/>
                      <a:pt x="14" y="58"/>
                    </a:cubicBezTo>
                    <a:cubicBezTo>
                      <a:pt x="5" y="58"/>
                      <a:pt x="1" y="50"/>
                      <a:pt x="6" y="43"/>
                    </a:cubicBezTo>
                    <a:cubicBezTo>
                      <a:pt x="10" y="38"/>
                      <a:pt x="17" y="33"/>
                      <a:pt x="22" y="30"/>
                    </a:cubicBezTo>
                    <a:cubicBezTo>
                      <a:pt x="13" y="23"/>
                      <a:pt x="26" y="13"/>
                      <a:pt x="28" y="7"/>
                    </a:cubicBezTo>
                    <a:cubicBezTo>
                      <a:pt x="35" y="0"/>
                      <a:pt x="50" y="1"/>
                      <a:pt x="58" y="6"/>
                    </a:cubicBezTo>
                    <a:cubicBezTo>
                      <a:pt x="66" y="6"/>
                      <a:pt x="71" y="9"/>
                      <a:pt x="73" y="16"/>
                    </a:cubicBezTo>
                    <a:close/>
                    <a:moveTo>
                      <a:pt x="29" y="9"/>
                    </a:moveTo>
                    <a:cubicBezTo>
                      <a:pt x="32" y="6"/>
                      <a:pt x="37" y="5"/>
                      <a:pt x="40" y="4"/>
                    </a:cubicBezTo>
                    <a:cubicBezTo>
                      <a:pt x="36" y="4"/>
                      <a:pt x="32" y="6"/>
                      <a:pt x="29" y="9"/>
                    </a:cubicBezTo>
                    <a:close/>
                    <a:moveTo>
                      <a:pt x="32" y="23"/>
                    </a:moveTo>
                    <a:cubicBezTo>
                      <a:pt x="42" y="24"/>
                      <a:pt x="40" y="11"/>
                      <a:pt x="47" y="11"/>
                    </a:cubicBezTo>
                    <a:cubicBezTo>
                      <a:pt x="48" y="10"/>
                      <a:pt x="50" y="9"/>
                      <a:pt x="50" y="8"/>
                    </a:cubicBezTo>
                    <a:cubicBezTo>
                      <a:pt x="38" y="1"/>
                      <a:pt x="33" y="13"/>
                      <a:pt x="32" y="23"/>
                    </a:cubicBezTo>
                    <a:close/>
                    <a:moveTo>
                      <a:pt x="54" y="7"/>
                    </a:moveTo>
                    <a:cubicBezTo>
                      <a:pt x="54" y="6"/>
                      <a:pt x="52" y="6"/>
                      <a:pt x="52" y="6"/>
                    </a:cubicBezTo>
                    <a:cubicBezTo>
                      <a:pt x="52" y="6"/>
                      <a:pt x="53" y="7"/>
                      <a:pt x="54" y="7"/>
                    </a:cubicBezTo>
                    <a:close/>
                    <a:moveTo>
                      <a:pt x="27" y="26"/>
                    </a:moveTo>
                    <a:cubicBezTo>
                      <a:pt x="34" y="25"/>
                      <a:pt x="31" y="12"/>
                      <a:pt x="36" y="8"/>
                    </a:cubicBezTo>
                    <a:cubicBezTo>
                      <a:pt x="27" y="9"/>
                      <a:pt x="26" y="18"/>
                      <a:pt x="27" y="26"/>
                    </a:cubicBezTo>
                    <a:close/>
                    <a:moveTo>
                      <a:pt x="56" y="11"/>
                    </a:moveTo>
                    <a:cubicBezTo>
                      <a:pt x="52" y="9"/>
                      <a:pt x="46" y="16"/>
                      <a:pt x="44" y="20"/>
                    </a:cubicBezTo>
                    <a:cubicBezTo>
                      <a:pt x="49" y="18"/>
                      <a:pt x="55" y="17"/>
                      <a:pt x="62" y="17"/>
                    </a:cubicBezTo>
                    <a:cubicBezTo>
                      <a:pt x="60" y="15"/>
                      <a:pt x="59" y="12"/>
                      <a:pt x="56" y="11"/>
                    </a:cubicBezTo>
                    <a:close/>
                    <a:moveTo>
                      <a:pt x="67" y="17"/>
                    </a:moveTo>
                    <a:cubicBezTo>
                      <a:pt x="68" y="17"/>
                      <a:pt x="69" y="16"/>
                      <a:pt x="69" y="16"/>
                    </a:cubicBezTo>
                    <a:cubicBezTo>
                      <a:pt x="68" y="14"/>
                      <a:pt x="66" y="12"/>
                      <a:pt x="64" y="11"/>
                    </a:cubicBezTo>
                    <a:cubicBezTo>
                      <a:pt x="65" y="13"/>
                      <a:pt x="66" y="15"/>
                      <a:pt x="67" y="17"/>
                    </a:cubicBezTo>
                    <a:close/>
                    <a:moveTo>
                      <a:pt x="63" y="14"/>
                    </a:moveTo>
                    <a:cubicBezTo>
                      <a:pt x="62" y="13"/>
                      <a:pt x="61" y="12"/>
                      <a:pt x="61" y="12"/>
                    </a:cubicBezTo>
                    <a:cubicBezTo>
                      <a:pt x="61" y="12"/>
                      <a:pt x="62" y="15"/>
                      <a:pt x="63" y="14"/>
                    </a:cubicBezTo>
                    <a:close/>
                    <a:moveTo>
                      <a:pt x="22" y="21"/>
                    </a:moveTo>
                    <a:cubicBezTo>
                      <a:pt x="22" y="21"/>
                      <a:pt x="22" y="21"/>
                      <a:pt x="23" y="22"/>
                    </a:cubicBezTo>
                    <a:cubicBezTo>
                      <a:pt x="23" y="20"/>
                      <a:pt x="25" y="18"/>
                      <a:pt x="24" y="17"/>
                    </a:cubicBezTo>
                    <a:cubicBezTo>
                      <a:pt x="23" y="18"/>
                      <a:pt x="22" y="19"/>
                      <a:pt x="22" y="21"/>
                    </a:cubicBezTo>
                    <a:close/>
                    <a:moveTo>
                      <a:pt x="89" y="26"/>
                    </a:moveTo>
                    <a:cubicBezTo>
                      <a:pt x="87" y="21"/>
                      <a:pt x="82" y="18"/>
                      <a:pt x="76" y="18"/>
                    </a:cubicBezTo>
                    <a:cubicBezTo>
                      <a:pt x="82" y="19"/>
                      <a:pt x="85" y="23"/>
                      <a:pt x="89" y="26"/>
                    </a:cubicBezTo>
                    <a:close/>
                    <a:moveTo>
                      <a:pt x="43" y="25"/>
                    </a:moveTo>
                    <a:cubicBezTo>
                      <a:pt x="43" y="28"/>
                      <a:pt x="44" y="29"/>
                      <a:pt x="43" y="31"/>
                    </a:cubicBezTo>
                    <a:cubicBezTo>
                      <a:pt x="42" y="30"/>
                      <a:pt x="41" y="27"/>
                      <a:pt x="41" y="26"/>
                    </a:cubicBezTo>
                    <a:cubicBezTo>
                      <a:pt x="37" y="31"/>
                      <a:pt x="38" y="39"/>
                      <a:pt x="37" y="47"/>
                    </a:cubicBezTo>
                    <a:cubicBezTo>
                      <a:pt x="39" y="49"/>
                      <a:pt x="42" y="55"/>
                      <a:pt x="46" y="55"/>
                    </a:cubicBezTo>
                    <a:cubicBezTo>
                      <a:pt x="51" y="57"/>
                      <a:pt x="62" y="52"/>
                      <a:pt x="66" y="50"/>
                    </a:cubicBezTo>
                    <a:cubicBezTo>
                      <a:pt x="70" y="41"/>
                      <a:pt x="67" y="31"/>
                      <a:pt x="66" y="20"/>
                    </a:cubicBezTo>
                    <a:cubicBezTo>
                      <a:pt x="57" y="19"/>
                      <a:pt x="50" y="24"/>
                      <a:pt x="43" y="25"/>
                    </a:cubicBezTo>
                    <a:close/>
                    <a:moveTo>
                      <a:pt x="78" y="20"/>
                    </a:moveTo>
                    <a:cubicBezTo>
                      <a:pt x="77" y="21"/>
                      <a:pt x="76" y="19"/>
                      <a:pt x="76" y="20"/>
                    </a:cubicBezTo>
                    <a:cubicBezTo>
                      <a:pt x="76" y="20"/>
                      <a:pt x="77" y="21"/>
                      <a:pt x="78" y="20"/>
                    </a:cubicBezTo>
                    <a:close/>
                    <a:moveTo>
                      <a:pt x="43" y="23"/>
                    </a:moveTo>
                    <a:cubicBezTo>
                      <a:pt x="46" y="22"/>
                      <a:pt x="49" y="22"/>
                      <a:pt x="51" y="21"/>
                    </a:cubicBezTo>
                    <a:cubicBezTo>
                      <a:pt x="48" y="21"/>
                      <a:pt x="43" y="21"/>
                      <a:pt x="43" y="23"/>
                    </a:cubicBezTo>
                    <a:close/>
                    <a:moveTo>
                      <a:pt x="81" y="41"/>
                    </a:moveTo>
                    <a:cubicBezTo>
                      <a:pt x="86" y="39"/>
                      <a:pt x="88" y="31"/>
                      <a:pt x="85" y="25"/>
                    </a:cubicBezTo>
                    <a:cubicBezTo>
                      <a:pt x="82" y="24"/>
                      <a:pt x="79" y="22"/>
                      <a:pt x="74" y="22"/>
                    </a:cubicBezTo>
                    <a:cubicBezTo>
                      <a:pt x="73" y="30"/>
                      <a:pt x="79" y="34"/>
                      <a:pt x="81" y="41"/>
                    </a:cubicBezTo>
                    <a:close/>
                    <a:moveTo>
                      <a:pt x="70" y="35"/>
                    </a:moveTo>
                    <a:cubicBezTo>
                      <a:pt x="71" y="31"/>
                      <a:pt x="70" y="27"/>
                      <a:pt x="68" y="24"/>
                    </a:cubicBezTo>
                    <a:cubicBezTo>
                      <a:pt x="68" y="28"/>
                      <a:pt x="69" y="32"/>
                      <a:pt x="70" y="35"/>
                    </a:cubicBezTo>
                    <a:close/>
                    <a:moveTo>
                      <a:pt x="33" y="41"/>
                    </a:moveTo>
                    <a:cubicBezTo>
                      <a:pt x="33" y="37"/>
                      <a:pt x="35" y="32"/>
                      <a:pt x="35" y="28"/>
                    </a:cubicBezTo>
                    <a:cubicBezTo>
                      <a:pt x="32" y="31"/>
                      <a:pt x="30" y="37"/>
                      <a:pt x="33" y="41"/>
                    </a:cubicBezTo>
                    <a:close/>
                    <a:moveTo>
                      <a:pt x="82" y="43"/>
                    </a:moveTo>
                    <a:cubicBezTo>
                      <a:pt x="86" y="41"/>
                      <a:pt x="92" y="35"/>
                      <a:pt x="88" y="29"/>
                    </a:cubicBezTo>
                    <a:cubicBezTo>
                      <a:pt x="90" y="37"/>
                      <a:pt x="85" y="39"/>
                      <a:pt x="82" y="43"/>
                    </a:cubicBezTo>
                    <a:close/>
                    <a:moveTo>
                      <a:pt x="30" y="34"/>
                    </a:moveTo>
                    <a:cubicBezTo>
                      <a:pt x="31" y="33"/>
                      <a:pt x="31" y="32"/>
                      <a:pt x="30" y="31"/>
                    </a:cubicBezTo>
                    <a:cubicBezTo>
                      <a:pt x="29" y="31"/>
                      <a:pt x="29" y="33"/>
                      <a:pt x="30" y="34"/>
                    </a:cubicBezTo>
                    <a:close/>
                    <a:moveTo>
                      <a:pt x="78" y="43"/>
                    </a:moveTo>
                    <a:cubicBezTo>
                      <a:pt x="79" y="43"/>
                      <a:pt x="80" y="42"/>
                      <a:pt x="80" y="41"/>
                    </a:cubicBezTo>
                    <a:cubicBezTo>
                      <a:pt x="78" y="38"/>
                      <a:pt x="77" y="35"/>
                      <a:pt x="75" y="32"/>
                    </a:cubicBezTo>
                    <a:cubicBezTo>
                      <a:pt x="76" y="36"/>
                      <a:pt x="77" y="39"/>
                      <a:pt x="78" y="43"/>
                    </a:cubicBezTo>
                    <a:close/>
                    <a:moveTo>
                      <a:pt x="20" y="36"/>
                    </a:moveTo>
                    <a:cubicBezTo>
                      <a:pt x="21" y="35"/>
                      <a:pt x="22" y="34"/>
                      <a:pt x="23" y="33"/>
                    </a:cubicBezTo>
                    <a:cubicBezTo>
                      <a:pt x="22" y="34"/>
                      <a:pt x="20" y="35"/>
                      <a:pt x="20" y="36"/>
                    </a:cubicBezTo>
                    <a:close/>
                    <a:moveTo>
                      <a:pt x="26" y="36"/>
                    </a:moveTo>
                    <a:cubicBezTo>
                      <a:pt x="27" y="36"/>
                      <a:pt x="27" y="38"/>
                      <a:pt x="28" y="38"/>
                    </a:cubicBezTo>
                    <a:cubicBezTo>
                      <a:pt x="29" y="36"/>
                      <a:pt x="28" y="34"/>
                      <a:pt x="27" y="33"/>
                    </a:cubicBezTo>
                    <a:cubicBezTo>
                      <a:pt x="26" y="34"/>
                      <a:pt x="27" y="35"/>
                      <a:pt x="26" y="36"/>
                    </a:cubicBezTo>
                    <a:close/>
                    <a:moveTo>
                      <a:pt x="11" y="55"/>
                    </a:moveTo>
                    <a:cubicBezTo>
                      <a:pt x="11" y="52"/>
                      <a:pt x="9" y="51"/>
                      <a:pt x="9" y="48"/>
                    </a:cubicBezTo>
                    <a:cubicBezTo>
                      <a:pt x="9" y="42"/>
                      <a:pt x="14" y="39"/>
                      <a:pt x="16" y="36"/>
                    </a:cubicBezTo>
                    <a:cubicBezTo>
                      <a:pt x="10" y="39"/>
                      <a:pt x="0" y="52"/>
                      <a:pt x="11" y="55"/>
                    </a:cubicBezTo>
                    <a:close/>
                    <a:moveTo>
                      <a:pt x="76" y="45"/>
                    </a:moveTo>
                    <a:cubicBezTo>
                      <a:pt x="77" y="43"/>
                      <a:pt x="74" y="38"/>
                      <a:pt x="74" y="37"/>
                    </a:cubicBezTo>
                    <a:cubicBezTo>
                      <a:pt x="74" y="39"/>
                      <a:pt x="74" y="43"/>
                      <a:pt x="76" y="45"/>
                    </a:cubicBezTo>
                    <a:close/>
                    <a:moveTo>
                      <a:pt x="18" y="42"/>
                    </a:moveTo>
                    <a:cubicBezTo>
                      <a:pt x="17" y="46"/>
                      <a:pt x="19" y="47"/>
                      <a:pt x="19" y="50"/>
                    </a:cubicBezTo>
                    <a:cubicBezTo>
                      <a:pt x="19" y="51"/>
                      <a:pt x="21" y="52"/>
                      <a:pt x="19" y="53"/>
                    </a:cubicBezTo>
                    <a:cubicBezTo>
                      <a:pt x="18" y="50"/>
                      <a:pt x="16" y="49"/>
                      <a:pt x="16" y="46"/>
                    </a:cubicBezTo>
                    <a:cubicBezTo>
                      <a:pt x="8" y="54"/>
                      <a:pt x="21" y="59"/>
                      <a:pt x="30" y="57"/>
                    </a:cubicBezTo>
                    <a:cubicBezTo>
                      <a:pt x="32" y="50"/>
                      <a:pt x="27" y="44"/>
                      <a:pt x="25" y="38"/>
                    </a:cubicBezTo>
                    <a:cubicBezTo>
                      <a:pt x="25" y="38"/>
                      <a:pt x="24" y="39"/>
                      <a:pt x="24" y="39"/>
                    </a:cubicBezTo>
                    <a:cubicBezTo>
                      <a:pt x="23" y="38"/>
                      <a:pt x="23" y="37"/>
                      <a:pt x="22" y="37"/>
                    </a:cubicBezTo>
                    <a:cubicBezTo>
                      <a:pt x="20" y="38"/>
                      <a:pt x="19" y="40"/>
                      <a:pt x="18" y="42"/>
                    </a:cubicBezTo>
                    <a:close/>
                    <a:moveTo>
                      <a:pt x="12" y="47"/>
                    </a:moveTo>
                    <a:cubicBezTo>
                      <a:pt x="14" y="45"/>
                      <a:pt x="16" y="43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42"/>
                      <a:pt x="12" y="44"/>
                      <a:pt x="12" y="47"/>
                    </a:cubicBezTo>
                    <a:close/>
                    <a:moveTo>
                      <a:pt x="31" y="43"/>
                    </a:moveTo>
                    <a:cubicBezTo>
                      <a:pt x="31" y="42"/>
                      <a:pt x="31" y="40"/>
                      <a:pt x="30" y="40"/>
                    </a:cubicBezTo>
                    <a:cubicBezTo>
                      <a:pt x="30" y="41"/>
                      <a:pt x="30" y="43"/>
                      <a:pt x="31" y="43"/>
                    </a:cubicBezTo>
                    <a:close/>
                    <a:moveTo>
                      <a:pt x="70" y="48"/>
                    </a:moveTo>
                    <a:cubicBezTo>
                      <a:pt x="71" y="48"/>
                      <a:pt x="72" y="47"/>
                      <a:pt x="73" y="47"/>
                    </a:cubicBezTo>
                    <a:cubicBezTo>
                      <a:pt x="73" y="45"/>
                      <a:pt x="73" y="43"/>
                      <a:pt x="72" y="42"/>
                    </a:cubicBezTo>
                    <a:cubicBezTo>
                      <a:pt x="72" y="44"/>
                      <a:pt x="70" y="46"/>
                      <a:pt x="70" y="48"/>
                    </a:cubicBezTo>
                    <a:close/>
                    <a:moveTo>
                      <a:pt x="82" y="45"/>
                    </a:moveTo>
                    <a:cubicBezTo>
                      <a:pt x="83" y="46"/>
                      <a:pt x="84" y="45"/>
                      <a:pt x="83" y="44"/>
                    </a:cubicBezTo>
                    <a:cubicBezTo>
                      <a:pt x="83" y="45"/>
                      <a:pt x="83" y="45"/>
                      <a:pt x="82" y="45"/>
                    </a:cubicBezTo>
                    <a:close/>
                    <a:moveTo>
                      <a:pt x="79" y="48"/>
                    </a:moveTo>
                    <a:cubicBezTo>
                      <a:pt x="80" y="49"/>
                      <a:pt x="81" y="48"/>
                      <a:pt x="81" y="46"/>
                    </a:cubicBezTo>
                    <a:cubicBezTo>
                      <a:pt x="80" y="46"/>
                      <a:pt x="79" y="47"/>
                      <a:pt x="79" y="48"/>
                    </a:cubicBezTo>
                    <a:close/>
                    <a:moveTo>
                      <a:pt x="76" y="49"/>
                    </a:moveTo>
                    <a:cubicBezTo>
                      <a:pt x="76" y="50"/>
                      <a:pt x="75" y="51"/>
                      <a:pt x="76" y="51"/>
                    </a:cubicBezTo>
                    <a:cubicBezTo>
                      <a:pt x="77" y="50"/>
                      <a:pt x="77" y="50"/>
                      <a:pt x="77" y="49"/>
                    </a:cubicBezTo>
                    <a:cubicBezTo>
                      <a:pt x="76" y="48"/>
                      <a:pt x="76" y="49"/>
                      <a:pt x="76" y="49"/>
                    </a:cubicBezTo>
                    <a:close/>
                    <a:moveTo>
                      <a:pt x="79" y="51"/>
                    </a:moveTo>
                    <a:cubicBezTo>
                      <a:pt x="80" y="53"/>
                      <a:pt x="79" y="55"/>
                      <a:pt x="80" y="56"/>
                    </a:cubicBezTo>
                    <a:cubicBezTo>
                      <a:pt x="80" y="54"/>
                      <a:pt x="82" y="52"/>
                      <a:pt x="81" y="50"/>
                    </a:cubicBezTo>
                    <a:cubicBezTo>
                      <a:pt x="80" y="50"/>
                      <a:pt x="79" y="51"/>
                      <a:pt x="79" y="51"/>
                    </a:cubicBezTo>
                    <a:close/>
                    <a:moveTo>
                      <a:pt x="68" y="54"/>
                    </a:moveTo>
                    <a:cubicBezTo>
                      <a:pt x="70" y="53"/>
                      <a:pt x="74" y="53"/>
                      <a:pt x="74" y="50"/>
                    </a:cubicBezTo>
                    <a:cubicBezTo>
                      <a:pt x="72" y="51"/>
                      <a:pt x="68" y="51"/>
                      <a:pt x="68" y="54"/>
                    </a:cubicBezTo>
                    <a:close/>
                    <a:moveTo>
                      <a:pt x="77" y="52"/>
                    </a:moveTo>
                    <a:cubicBezTo>
                      <a:pt x="77" y="52"/>
                      <a:pt x="76" y="53"/>
                      <a:pt x="76" y="53"/>
                    </a:cubicBezTo>
                    <a:cubicBezTo>
                      <a:pt x="76" y="56"/>
                      <a:pt x="76" y="58"/>
                      <a:pt x="75" y="62"/>
                    </a:cubicBezTo>
                    <a:cubicBezTo>
                      <a:pt x="78" y="60"/>
                      <a:pt x="78" y="55"/>
                      <a:pt x="77" y="52"/>
                    </a:cubicBezTo>
                    <a:close/>
                    <a:moveTo>
                      <a:pt x="67" y="57"/>
                    </a:moveTo>
                    <a:cubicBezTo>
                      <a:pt x="67" y="60"/>
                      <a:pt x="65" y="62"/>
                      <a:pt x="64" y="64"/>
                    </a:cubicBezTo>
                    <a:cubicBezTo>
                      <a:pt x="67" y="65"/>
                      <a:pt x="70" y="64"/>
                      <a:pt x="73" y="64"/>
                    </a:cubicBezTo>
                    <a:cubicBezTo>
                      <a:pt x="73" y="61"/>
                      <a:pt x="75" y="57"/>
                      <a:pt x="74" y="54"/>
                    </a:cubicBezTo>
                    <a:cubicBezTo>
                      <a:pt x="71" y="55"/>
                      <a:pt x="69" y="56"/>
                      <a:pt x="67" y="57"/>
                    </a:cubicBezTo>
                    <a:close/>
                    <a:moveTo>
                      <a:pt x="49" y="58"/>
                    </a:moveTo>
                    <a:cubicBezTo>
                      <a:pt x="53" y="60"/>
                      <a:pt x="60" y="56"/>
                      <a:pt x="64" y="55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59" y="56"/>
                      <a:pt x="54" y="57"/>
                      <a:pt x="49" y="58"/>
                    </a:cubicBezTo>
                    <a:close/>
                    <a:moveTo>
                      <a:pt x="38" y="56"/>
                    </a:moveTo>
                    <a:cubicBezTo>
                      <a:pt x="37" y="56"/>
                      <a:pt x="37" y="55"/>
                      <a:pt x="36" y="55"/>
                    </a:cubicBezTo>
                    <a:cubicBezTo>
                      <a:pt x="36" y="56"/>
                      <a:pt x="37" y="56"/>
                      <a:pt x="38" y="56"/>
                    </a:cubicBezTo>
                    <a:close/>
                    <a:moveTo>
                      <a:pt x="53" y="61"/>
                    </a:moveTo>
                    <a:cubicBezTo>
                      <a:pt x="55" y="61"/>
                      <a:pt x="56" y="62"/>
                      <a:pt x="59" y="63"/>
                    </a:cubicBezTo>
                    <a:cubicBezTo>
                      <a:pt x="60" y="61"/>
                      <a:pt x="61" y="60"/>
                      <a:pt x="62" y="58"/>
                    </a:cubicBezTo>
                    <a:cubicBezTo>
                      <a:pt x="59" y="59"/>
                      <a:pt x="56" y="60"/>
                      <a:pt x="53" y="61"/>
                    </a:cubicBezTo>
                    <a:close/>
                    <a:moveTo>
                      <a:pt x="30" y="61"/>
                    </a:moveTo>
                    <a:cubicBezTo>
                      <a:pt x="28" y="59"/>
                      <a:pt x="23" y="60"/>
                      <a:pt x="20" y="59"/>
                    </a:cubicBezTo>
                    <a:cubicBezTo>
                      <a:pt x="22" y="61"/>
                      <a:pt x="27" y="62"/>
                      <a:pt x="30" y="61"/>
                    </a:cubicBezTo>
                    <a:close/>
                    <a:moveTo>
                      <a:pt x="40" y="60"/>
                    </a:moveTo>
                    <a:cubicBezTo>
                      <a:pt x="40" y="61"/>
                      <a:pt x="41" y="60"/>
                      <a:pt x="42" y="60"/>
                    </a:cubicBezTo>
                    <a:cubicBezTo>
                      <a:pt x="42" y="59"/>
                      <a:pt x="41" y="60"/>
                      <a:pt x="40" y="60"/>
                    </a:cubicBezTo>
                    <a:close/>
                    <a:moveTo>
                      <a:pt x="36" y="60"/>
                    </a:moveTo>
                    <a:cubicBezTo>
                      <a:pt x="36" y="61"/>
                      <a:pt x="37" y="61"/>
                      <a:pt x="37" y="61"/>
                    </a:cubicBezTo>
                    <a:cubicBezTo>
                      <a:pt x="37" y="61"/>
                      <a:pt x="37" y="60"/>
                      <a:pt x="37" y="60"/>
                    </a:cubicBezTo>
                    <a:cubicBezTo>
                      <a:pt x="37" y="60"/>
                      <a:pt x="37" y="61"/>
                      <a:pt x="36" y="60"/>
                    </a:cubicBezTo>
                    <a:close/>
                    <a:moveTo>
                      <a:pt x="44" y="63"/>
                    </a:moveTo>
                    <a:cubicBezTo>
                      <a:pt x="47" y="64"/>
                      <a:pt x="49" y="68"/>
                      <a:pt x="53" y="67"/>
                    </a:cubicBezTo>
                    <a:cubicBezTo>
                      <a:pt x="51" y="65"/>
                      <a:pt x="48" y="61"/>
                      <a:pt x="44" y="63"/>
                    </a:cubicBezTo>
                    <a:close/>
                    <a:moveTo>
                      <a:pt x="37" y="64"/>
                    </a:moveTo>
                    <a:cubicBezTo>
                      <a:pt x="38" y="67"/>
                      <a:pt x="44" y="69"/>
                      <a:pt x="48" y="69"/>
                    </a:cubicBezTo>
                    <a:cubicBezTo>
                      <a:pt x="45" y="67"/>
                      <a:pt x="41" y="62"/>
                      <a:pt x="37" y="64"/>
                    </a:cubicBezTo>
                    <a:close/>
                    <a:moveTo>
                      <a:pt x="56" y="65"/>
                    </a:moveTo>
                    <a:cubicBezTo>
                      <a:pt x="56" y="64"/>
                      <a:pt x="55" y="64"/>
                      <a:pt x="54" y="64"/>
                    </a:cubicBezTo>
                    <a:cubicBezTo>
                      <a:pt x="55" y="65"/>
                      <a:pt x="55" y="65"/>
                      <a:pt x="56" y="65"/>
                    </a:cubicBezTo>
                    <a:close/>
                    <a:moveTo>
                      <a:pt x="74" y="68"/>
                    </a:moveTo>
                    <a:cubicBezTo>
                      <a:pt x="74" y="67"/>
                      <a:pt x="75" y="66"/>
                      <a:pt x="75" y="65"/>
                    </a:cubicBezTo>
                    <a:cubicBezTo>
                      <a:pt x="74" y="65"/>
                      <a:pt x="73" y="67"/>
                      <a:pt x="74" y="68"/>
                    </a:cubicBezTo>
                    <a:close/>
                    <a:moveTo>
                      <a:pt x="60" y="68"/>
                    </a:moveTo>
                    <a:cubicBezTo>
                      <a:pt x="62" y="70"/>
                      <a:pt x="67" y="72"/>
                      <a:pt x="70" y="70"/>
                    </a:cubicBezTo>
                    <a:cubicBezTo>
                      <a:pt x="70" y="69"/>
                      <a:pt x="70" y="70"/>
                      <a:pt x="69" y="70"/>
                    </a:cubicBezTo>
                    <a:cubicBezTo>
                      <a:pt x="70" y="69"/>
                      <a:pt x="71" y="68"/>
                      <a:pt x="71" y="66"/>
                    </a:cubicBezTo>
                    <a:cubicBezTo>
                      <a:pt x="67" y="67"/>
                      <a:pt x="61" y="64"/>
                      <a:pt x="60" y="68"/>
                    </a:cubicBezTo>
                    <a:close/>
                    <a:moveTo>
                      <a:pt x="60" y="71"/>
                    </a:moveTo>
                    <a:cubicBezTo>
                      <a:pt x="59" y="71"/>
                      <a:pt x="57" y="69"/>
                      <a:pt x="57" y="70"/>
                    </a:cubicBezTo>
                    <a:cubicBezTo>
                      <a:pt x="58" y="70"/>
                      <a:pt x="59" y="72"/>
                      <a:pt x="60" y="71"/>
                    </a:cubicBezTo>
                    <a:close/>
                    <a:moveTo>
                      <a:pt x="47" y="74"/>
                    </a:moveTo>
                    <a:cubicBezTo>
                      <a:pt x="44" y="74"/>
                      <a:pt x="40" y="73"/>
                      <a:pt x="37" y="71"/>
                    </a:cubicBezTo>
                    <a:cubicBezTo>
                      <a:pt x="39" y="74"/>
                      <a:pt x="45" y="76"/>
                      <a:pt x="47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1" name="Freeform 132"/>
            <p:cNvSpPr>
              <a:spLocks/>
            </p:cNvSpPr>
            <p:nvPr/>
          </p:nvSpPr>
          <p:spPr bwMode="auto">
            <a:xfrm>
              <a:off x="3381279" y="2701891"/>
              <a:ext cx="8134" cy="10458"/>
            </a:xfrm>
            <a:custGeom>
              <a:avLst/>
              <a:gdLst>
                <a:gd name="T0" fmla="*/ 0 w 3"/>
                <a:gd name="T1" fmla="*/ 0 h 4"/>
                <a:gd name="T2" fmla="*/ 1 w 3"/>
                <a:gd name="T3" fmla="*/ 0 h 4"/>
                <a:gd name="T4" fmla="*/ 3 w 3"/>
                <a:gd name="T5" fmla="*/ 3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2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2" name="Freeform 133"/>
            <p:cNvSpPr>
              <a:spLocks/>
            </p:cNvSpPr>
            <p:nvPr/>
          </p:nvSpPr>
          <p:spPr bwMode="auto">
            <a:xfrm>
              <a:off x="3381279" y="2718160"/>
              <a:ext cx="8134" cy="10458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2" y="3"/>
                    <a:pt x="3" y="4"/>
                  </a:cubicBezTo>
                  <a:cubicBezTo>
                    <a:pt x="1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3" name="Freeform 134"/>
            <p:cNvSpPr>
              <a:spLocks noEditPoints="1"/>
            </p:cNvSpPr>
            <p:nvPr/>
          </p:nvSpPr>
          <p:spPr bwMode="auto">
            <a:xfrm>
              <a:off x="3338283" y="2643789"/>
              <a:ext cx="185928" cy="268433"/>
            </a:xfrm>
            <a:custGeom>
              <a:avLst/>
              <a:gdLst>
                <a:gd name="T0" fmla="*/ 3 w 68"/>
                <a:gd name="T1" fmla="*/ 0 h 98"/>
                <a:gd name="T2" fmla="*/ 11 w 68"/>
                <a:gd name="T3" fmla="*/ 9 h 98"/>
                <a:gd name="T4" fmla="*/ 28 w 68"/>
                <a:gd name="T5" fmla="*/ 30 h 98"/>
                <a:gd name="T6" fmla="*/ 35 w 68"/>
                <a:gd name="T7" fmla="*/ 41 h 98"/>
                <a:gd name="T8" fmla="*/ 48 w 68"/>
                <a:gd name="T9" fmla="*/ 70 h 98"/>
                <a:gd name="T10" fmla="*/ 63 w 68"/>
                <a:gd name="T11" fmla="*/ 85 h 98"/>
                <a:gd name="T12" fmla="*/ 66 w 68"/>
                <a:gd name="T13" fmla="*/ 98 h 98"/>
                <a:gd name="T14" fmla="*/ 46 w 68"/>
                <a:gd name="T15" fmla="*/ 74 h 98"/>
                <a:gd name="T16" fmla="*/ 34 w 68"/>
                <a:gd name="T17" fmla="*/ 62 h 98"/>
                <a:gd name="T18" fmla="*/ 17 w 68"/>
                <a:gd name="T19" fmla="*/ 41 h 98"/>
                <a:gd name="T20" fmla="*/ 12 w 68"/>
                <a:gd name="T21" fmla="*/ 31 h 98"/>
                <a:gd name="T22" fmla="*/ 1 w 68"/>
                <a:gd name="T23" fmla="*/ 2 h 98"/>
                <a:gd name="T24" fmla="*/ 0 w 68"/>
                <a:gd name="T25" fmla="*/ 1 h 98"/>
                <a:gd name="T26" fmla="*/ 14 w 68"/>
                <a:gd name="T27" fmla="*/ 22 h 98"/>
                <a:gd name="T28" fmla="*/ 13 w 68"/>
                <a:gd name="T29" fmla="*/ 22 h 98"/>
                <a:gd name="T30" fmla="*/ 34 w 68"/>
                <a:gd name="T31" fmla="*/ 54 h 98"/>
                <a:gd name="T32" fmla="*/ 30 w 68"/>
                <a:gd name="T33" fmla="*/ 52 h 98"/>
                <a:gd name="T34" fmla="*/ 34 w 68"/>
                <a:gd name="T35" fmla="*/ 55 h 98"/>
                <a:gd name="T36" fmla="*/ 40 w 68"/>
                <a:gd name="T37" fmla="*/ 55 h 98"/>
                <a:gd name="T38" fmla="*/ 37 w 68"/>
                <a:gd name="T39" fmla="*/ 53 h 98"/>
                <a:gd name="T40" fmla="*/ 23 w 68"/>
                <a:gd name="T41" fmla="*/ 27 h 98"/>
                <a:gd name="T42" fmla="*/ 31 w 68"/>
                <a:gd name="T43" fmla="*/ 46 h 98"/>
                <a:gd name="T44" fmla="*/ 16 w 68"/>
                <a:gd name="T45" fmla="*/ 21 h 98"/>
                <a:gd name="T46" fmla="*/ 16 w 68"/>
                <a:gd name="T47" fmla="*/ 25 h 98"/>
                <a:gd name="T48" fmla="*/ 19 w 68"/>
                <a:gd name="T49" fmla="*/ 36 h 98"/>
                <a:gd name="T50" fmla="*/ 20 w 68"/>
                <a:gd name="T51" fmla="*/ 30 h 98"/>
                <a:gd name="T52" fmla="*/ 19 w 68"/>
                <a:gd name="T53" fmla="*/ 25 h 98"/>
                <a:gd name="T54" fmla="*/ 25 w 68"/>
                <a:gd name="T55" fmla="*/ 37 h 98"/>
                <a:gd name="T56" fmla="*/ 14 w 68"/>
                <a:gd name="T57" fmla="*/ 27 h 98"/>
                <a:gd name="T58" fmla="*/ 14 w 68"/>
                <a:gd name="T59" fmla="*/ 27 h 98"/>
                <a:gd name="T60" fmla="*/ 13 w 68"/>
                <a:gd name="T61" fmla="*/ 28 h 98"/>
                <a:gd name="T62" fmla="*/ 17 w 68"/>
                <a:gd name="T63" fmla="*/ 34 h 98"/>
                <a:gd name="T64" fmla="*/ 17 w 68"/>
                <a:gd name="T65" fmla="*/ 34 h 98"/>
                <a:gd name="T66" fmla="*/ 17 w 68"/>
                <a:gd name="T67" fmla="*/ 36 h 98"/>
                <a:gd name="T68" fmla="*/ 30 w 68"/>
                <a:gd name="T69" fmla="*/ 54 h 98"/>
                <a:gd name="T70" fmla="*/ 30 w 68"/>
                <a:gd name="T71" fmla="*/ 54 h 98"/>
                <a:gd name="T72" fmla="*/ 30 w 68"/>
                <a:gd name="T73" fmla="*/ 54 h 98"/>
                <a:gd name="T74" fmla="*/ 45 w 68"/>
                <a:gd name="T75" fmla="*/ 70 h 98"/>
                <a:gd name="T76" fmla="*/ 35 w 68"/>
                <a:gd name="T77" fmla="*/ 61 h 98"/>
                <a:gd name="T78" fmla="*/ 53 w 68"/>
                <a:gd name="T79" fmla="*/ 82 h 98"/>
                <a:gd name="T80" fmla="*/ 53 w 68"/>
                <a:gd name="T81" fmla="*/ 82 h 98"/>
                <a:gd name="T82" fmla="*/ 54 w 68"/>
                <a:gd name="T83" fmla="*/ 84 h 98"/>
                <a:gd name="T84" fmla="*/ 60 w 68"/>
                <a:gd name="T85" fmla="*/ 85 h 98"/>
                <a:gd name="T86" fmla="*/ 60 w 68"/>
                <a:gd name="T87" fmla="*/ 85 h 98"/>
                <a:gd name="T88" fmla="*/ 62 w 68"/>
                <a:gd name="T89" fmla="*/ 89 h 98"/>
                <a:gd name="T90" fmla="*/ 62 w 68"/>
                <a:gd name="T91" fmla="*/ 90 h 98"/>
                <a:gd name="T92" fmla="*/ 63 w 68"/>
                <a:gd name="T93" fmla="*/ 90 h 98"/>
                <a:gd name="T94" fmla="*/ 64 w 68"/>
                <a:gd name="T95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" h="98">
                  <a:moveTo>
                    <a:pt x="0" y="1"/>
                  </a:moveTo>
                  <a:cubicBezTo>
                    <a:pt x="1" y="0"/>
                    <a:pt x="2" y="1"/>
                    <a:pt x="3" y="0"/>
                  </a:cubicBezTo>
                  <a:cubicBezTo>
                    <a:pt x="4" y="3"/>
                    <a:pt x="8" y="7"/>
                    <a:pt x="10" y="7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6" y="12"/>
                    <a:pt x="19" y="18"/>
                    <a:pt x="23" y="24"/>
                  </a:cubicBezTo>
                  <a:cubicBezTo>
                    <a:pt x="25" y="26"/>
                    <a:pt x="27" y="28"/>
                    <a:pt x="28" y="30"/>
                  </a:cubicBezTo>
                  <a:cubicBezTo>
                    <a:pt x="29" y="31"/>
                    <a:pt x="29" y="32"/>
                    <a:pt x="30" y="33"/>
                  </a:cubicBezTo>
                  <a:cubicBezTo>
                    <a:pt x="31" y="36"/>
                    <a:pt x="33" y="38"/>
                    <a:pt x="35" y="41"/>
                  </a:cubicBezTo>
                  <a:cubicBezTo>
                    <a:pt x="39" y="48"/>
                    <a:pt x="44" y="58"/>
                    <a:pt x="46" y="66"/>
                  </a:cubicBezTo>
                  <a:cubicBezTo>
                    <a:pt x="47" y="67"/>
                    <a:pt x="47" y="69"/>
                    <a:pt x="48" y="70"/>
                  </a:cubicBezTo>
                  <a:cubicBezTo>
                    <a:pt x="49" y="72"/>
                    <a:pt x="53" y="72"/>
                    <a:pt x="55" y="74"/>
                  </a:cubicBezTo>
                  <a:cubicBezTo>
                    <a:pt x="58" y="77"/>
                    <a:pt x="62" y="81"/>
                    <a:pt x="63" y="85"/>
                  </a:cubicBezTo>
                  <a:cubicBezTo>
                    <a:pt x="65" y="88"/>
                    <a:pt x="64" y="93"/>
                    <a:pt x="68" y="96"/>
                  </a:cubicBezTo>
                  <a:cubicBezTo>
                    <a:pt x="67" y="97"/>
                    <a:pt x="66" y="97"/>
                    <a:pt x="66" y="98"/>
                  </a:cubicBezTo>
                  <a:cubicBezTo>
                    <a:pt x="62" y="90"/>
                    <a:pt x="52" y="90"/>
                    <a:pt x="49" y="83"/>
                  </a:cubicBezTo>
                  <a:cubicBezTo>
                    <a:pt x="48" y="80"/>
                    <a:pt x="47" y="76"/>
                    <a:pt x="46" y="74"/>
                  </a:cubicBezTo>
                  <a:cubicBezTo>
                    <a:pt x="46" y="72"/>
                    <a:pt x="44" y="72"/>
                    <a:pt x="43" y="71"/>
                  </a:cubicBezTo>
                  <a:cubicBezTo>
                    <a:pt x="40" y="68"/>
                    <a:pt x="37" y="65"/>
                    <a:pt x="34" y="62"/>
                  </a:cubicBezTo>
                  <a:cubicBezTo>
                    <a:pt x="28" y="58"/>
                    <a:pt x="24" y="53"/>
                    <a:pt x="20" y="47"/>
                  </a:cubicBezTo>
                  <a:cubicBezTo>
                    <a:pt x="19" y="45"/>
                    <a:pt x="18" y="43"/>
                    <a:pt x="17" y="41"/>
                  </a:cubicBezTo>
                  <a:cubicBezTo>
                    <a:pt x="15" y="38"/>
                    <a:pt x="13" y="36"/>
                    <a:pt x="12" y="34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1" y="28"/>
                    <a:pt x="10" y="25"/>
                    <a:pt x="8" y="22"/>
                  </a:cubicBezTo>
                  <a:cubicBezTo>
                    <a:pt x="6" y="15"/>
                    <a:pt x="3" y="9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3" y="22"/>
                  </a:moveTo>
                  <a:cubicBezTo>
                    <a:pt x="13" y="22"/>
                    <a:pt x="13" y="22"/>
                    <a:pt x="14" y="22"/>
                  </a:cubicBezTo>
                  <a:cubicBezTo>
                    <a:pt x="12" y="17"/>
                    <a:pt x="9" y="12"/>
                    <a:pt x="5" y="7"/>
                  </a:cubicBezTo>
                  <a:cubicBezTo>
                    <a:pt x="8" y="13"/>
                    <a:pt x="10" y="17"/>
                    <a:pt x="13" y="22"/>
                  </a:cubicBezTo>
                  <a:close/>
                  <a:moveTo>
                    <a:pt x="23" y="33"/>
                  </a:moveTo>
                  <a:cubicBezTo>
                    <a:pt x="26" y="40"/>
                    <a:pt x="30" y="47"/>
                    <a:pt x="34" y="54"/>
                  </a:cubicBezTo>
                  <a:cubicBezTo>
                    <a:pt x="29" y="51"/>
                    <a:pt x="27" y="43"/>
                    <a:pt x="21" y="38"/>
                  </a:cubicBezTo>
                  <a:cubicBezTo>
                    <a:pt x="23" y="42"/>
                    <a:pt x="26" y="48"/>
                    <a:pt x="30" y="52"/>
                  </a:cubicBezTo>
                  <a:cubicBezTo>
                    <a:pt x="31" y="54"/>
                    <a:pt x="32" y="55"/>
                    <a:pt x="34" y="56"/>
                  </a:cubicBezTo>
                  <a:cubicBezTo>
                    <a:pt x="34" y="56"/>
                    <a:pt x="33" y="55"/>
                    <a:pt x="34" y="55"/>
                  </a:cubicBezTo>
                  <a:cubicBezTo>
                    <a:pt x="35" y="56"/>
                    <a:pt x="35" y="57"/>
                    <a:pt x="36" y="58"/>
                  </a:cubicBezTo>
                  <a:cubicBezTo>
                    <a:pt x="37" y="58"/>
                    <a:pt x="39" y="56"/>
                    <a:pt x="40" y="55"/>
                  </a:cubicBezTo>
                  <a:cubicBezTo>
                    <a:pt x="39" y="54"/>
                    <a:pt x="39" y="54"/>
                    <a:pt x="38" y="53"/>
                  </a:cubicBezTo>
                  <a:cubicBezTo>
                    <a:pt x="38" y="52"/>
                    <a:pt x="37" y="53"/>
                    <a:pt x="37" y="53"/>
                  </a:cubicBezTo>
                  <a:cubicBezTo>
                    <a:pt x="32" y="44"/>
                    <a:pt x="29" y="35"/>
                    <a:pt x="23" y="25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25" y="32"/>
                    <a:pt x="26" y="36"/>
                    <a:pt x="28" y="40"/>
                  </a:cubicBezTo>
                  <a:cubicBezTo>
                    <a:pt x="29" y="42"/>
                    <a:pt x="31" y="44"/>
                    <a:pt x="31" y="46"/>
                  </a:cubicBezTo>
                  <a:cubicBezTo>
                    <a:pt x="25" y="37"/>
                    <a:pt x="24" y="27"/>
                    <a:pt x="16" y="17"/>
                  </a:cubicBezTo>
                  <a:cubicBezTo>
                    <a:pt x="15" y="19"/>
                    <a:pt x="17" y="19"/>
                    <a:pt x="16" y="21"/>
                  </a:cubicBezTo>
                  <a:cubicBezTo>
                    <a:pt x="14" y="18"/>
                    <a:pt x="13" y="13"/>
                    <a:pt x="10" y="12"/>
                  </a:cubicBezTo>
                  <a:cubicBezTo>
                    <a:pt x="12" y="16"/>
                    <a:pt x="15" y="21"/>
                    <a:pt x="16" y="25"/>
                  </a:cubicBezTo>
                  <a:cubicBezTo>
                    <a:pt x="15" y="25"/>
                    <a:pt x="15" y="23"/>
                    <a:pt x="14" y="23"/>
                  </a:cubicBezTo>
                  <a:cubicBezTo>
                    <a:pt x="14" y="27"/>
                    <a:pt x="18" y="31"/>
                    <a:pt x="19" y="36"/>
                  </a:cubicBezTo>
                  <a:cubicBezTo>
                    <a:pt x="21" y="35"/>
                    <a:pt x="19" y="33"/>
                    <a:pt x="19" y="32"/>
                  </a:cubicBezTo>
                  <a:cubicBezTo>
                    <a:pt x="20" y="31"/>
                    <a:pt x="19" y="30"/>
                    <a:pt x="20" y="30"/>
                  </a:cubicBezTo>
                  <a:cubicBezTo>
                    <a:pt x="20" y="34"/>
                    <a:pt x="22" y="37"/>
                    <a:pt x="25" y="41"/>
                  </a:cubicBezTo>
                  <a:cubicBezTo>
                    <a:pt x="22" y="35"/>
                    <a:pt x="21" y="30"/>
                    <a:pt x="19" y="25"/>
                  </a:cubicBezTo>
                  <a:cubicBezTo>
                    <a:pt x="20" y="26"/>
                    <a:pt x="20" y="28"/>
                    <a:pt x="22" y="29"/>
                  </a:cubicBezTo>
                  <a:cubicBezTo>
                    <a:pt x="22" y="32"/>
                    <a:pt x="25" y="35"/>
                    <a:pt x="25" y="37"/>
                  </a:cubicBezTo>
                  <a:cubicBezTo>
                    <a:pt x="24" y="36"/>
                    <a:pt x="24" y="34"/>
                    <a:pt x="23" y="33"/>
                  </a:cubicBezTo>
                  <a:close/>
                  <a:moveTo>
                    <a:pt x="14" y="27"/>
                  </a:moveTo>
                  <a:cubicBezTo>
                    <a:pt x="13" y="24"/>
                    <a:pt x="12" y="22"/>
                    <a:pt x="11" y="21"/>
                  </a:cubicBezTo>
                  <a:cubicBezTo>
                    <a:pt x="12" y="23"/>
                    <a:pt x="12" y="25"/>
                    <a:pt x="14" y="27"/>
                  </a:cubicBezTo>
                  <a:close/>
                  <a:moveTo>
                    <a:pt x="15" y="31"/>
                  </a:moveTo>
                  <a:cubicBezTo>
                    <a:pt x="14" y="30"/>
                    <a:pt x="14" y="29"/>
                    <a:pt x="13" y="28"/>
                  </a:cubicBezTo>
                  <a:cubicBezTo>
                    <a:pt x="13" y="29"/>
                    <a:pt x="14" y="30"/>
                    <a:pt x="15" y="31"/>
                  </a:cubicBezTo>
                  <a:close/>
                  <a:moveTo>
                    <a:pt x="17" y="34"/>
                  </a:moveTo>
                  <a:cubicBezTo>
                    <a:pt x="17" y="32"/>
                    <a:pt x="15" y="30"/>
                    <a:pt x="14" y="28"/>
                  </a:cubicBezTo>
                  <a:cubicBezTo>
                    <a:pt x="15" y="30"/>
                    <a:pt x="16" y="32"/>
                    <a:pt x="17" y="34"/>
                  </a:cubicBezTo>
                  <a:close/>
                  <a:moveTo>
                    <a:pt x="28" y="50"/>
                  </a:moveTo>
                  <a:cubicBezTo>
                    <a:pt x="24" y="45"/>
                    <a:pt x="20" y="38"/>
                    <a:pt x="17" y="36"/>
                  </a:cubicBezTo>
                  <a:cubicBezTo>
                    <a:pt x="20" y="39"/>
                    <a:pt x="23" y="48"/>
                    <a:pt x="28" y="50"/>
                  </a:cubicBezTo>
                  <a:close/>
                  <a:moveTo>
                    <a:pt x="30" y="54"/>
                  </a:moveTo>
                  <a:cubicBezTo>
                    <a:pt x="30" y="53"/>
                    <a:pt x="29" y="52"/>
                    <a:pt x="29" y="53"/>
                  </a:cubicBezTo>
                  <a:cubicBezTo>
                    <a:pt x="29" y="53"/>
                    <a:pt x="29" y="54"/>
                    <a:pt x="30" y="54"/>
                  </a:cubicBezTo>
                  <a:close/>
                  <a:moveTo>
                    <a:pt x="34" y="59"/>
                  </a:moveTo>
                  <a:cubicBezTo>
                    <a:pt x="33" y="58"/>
                    <a:pt x="31" y="55"/>
                    <a:pt x="30" y="54"/>
                  </a:cubicBezTo>
                  <a:cubicBezTo>
                    <a:pt x="31" y="56"/>
                    <a:pt x="32" y="59"/>
                    <a:pt x="34" y="59"/>
                  </a:cubicBezTo>
                  <a:close/>
                  <a:moveTo>
                    <a:pt x="45" y="70"/>
                  </a:moveTo>
                  <a:cubicBezTo>
                    <a:pt x="45" y="66"/>
                    <a:pt x="43" y="61"/>
                    <a:pt x="40" y="57"/>
                  </a:cubicBezTo>
                  <a:cubicBezTo>
                    <a:pt x="39" y="59"/>
                    <a:pt x="38" y="60"/>
                    <a:pt x="35" y="61"/>
                  </a:cubicBezTo>
                  <a:cubicBezTo>
                    <a:pt x="39" y="65"/>
                    <a:pt x="42" y="67"/>
                    <a:pt x="45" y="70"/>
                  </a:cubicBezTo>
                  <a:close/>
                  <a:moveTo>
                    <a:pt x="53" y="82"/>
                  </a:moveTo>
                  <a:cubicBezTo>
                    <a:pt x="53" y="81"/>
                    <a:pt x="52" y="79"/>
                    <a:pt x="51" y="79"/>
                  </a:cubicBezTo>
                  <a:cubicBezTo>
                    <a:pt x="52" y="80"/>
                    <a:pt x="52" y="81"/>
                    <a:pt x="53" y="82"/>
                  </a:cubicBezTo>
                  <a:close/>
                  <a:moveTo>
                    <a:pt x="61" y="90"/>
                  </a:moveTo>
                  <a:cubicBezTo>
                    <a:pt x="59" y="89"/>
                    <a:pt x="56" y="84"/>
                    <a:pt x="54" y="84"/>
                  </a:cubicBezTo>
                  <a:cubicBezTo>
                    <a:pt x="55" y="86"/>
                    <a:pt x="59" y="90"/>
                    <a:pt x="61" y="90"/>
                  </a:cubicBezTo>
                  <a:close/>
                  <a:moveTo>
                    <a:pt x="60" y="85"/>
                  </a:moveTo>
                  <a:cubicBezTo>
                    <a:pt x="60" y="85"/>
                    <a:pt x="59" y="84"/>
                    <a:pt x="59" y="84"/>
                  </a:cubicBezTo>
                  <a:cubicBezTo>
                    <a:pt x="60" y="84"/>
                    <a:pt x="59" y="85"/>
                    <a:pt x="60" y="85"/>
                  </a:cubicBezTo>
                  <a:close/>
                  <a:moveTo>
                    <a:pt x="62" y="90"/>
                  </a:moveTo>
                  <a:cubicBezTo>
                    <a:pt x="62" y="90"/>
                    <a:pt x="63" y="89"/>
                    <a:pt x="62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2" y="89"/>
                    <a:pt x="61" y="90"/>
                    <a:pt x="62" y="90"/>
                  </a:cubicBezTo>
                  <a:close/>
                  <a:moveTo>
                    <a:pt x="64" y="93"/>
                  </a:moveTo>
                  <a:cubicBezTo>
                    <a:pt x="64" y="92"/>
                    <a:pt x="63" y="91"/>
                    <a:pt x="63" y="90"/>
                  </a:cubicBezTo>
                  <a:cubicBezTo>
                    <a:pt x="62" y="91"/>
                    <a:pt x="62" y="90"/>
                    <a:pt x="62" y="91"/>
                  </a:cubicBezTo>
                  <a:cubicBezTo>
                    <a:pt x="62" y="91"/>
                    <a:pt x="63" y="92"/>
                    <a:pt x="64" y="9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4" name="Freeform 135"/>
            <p:cNvSpPr>
              <a:spLocks noEditPoints="1"/>
            </p:cNvSpPr>
            <p:nvPr/>
          </p:nvSpPr>
          <p:spPr bwMode="auto">
            <a:xfrm>
              <a:off x="3439962" y="1432932"/>
              <a:ext cx="221952" cy="225438"/>
            </a:xfrm>
            <a:custGeom>
              <a:avLst/>
              <a:gdLst>
                <a:gd name="T0" fmla="*/ 55 w 81"/>
                <a:gd name="T1" fmla="*/ 11 h 82"/>
                <a:gd name="T2" fmla="*/ 77 w 81"/>
                <a:gd name="T3" fmla="*/ 26 h 82"/>
                <a:gd name="T4" fmla="*/ 80 w 81"/>
                <a:gd name="T5" fmla="*/ 47 h 82"/>
                <a:gd name="T6" fmla="*/ 76 w 81"/>
                <a:gd name="T7" fmla="*/ 68 h 82"/>
                <a:gd name="T8" fmla="*/ 64 w 81"/>
                <a:gd name="T9" fmla="*/ 77 h 82"/>
                <a:gd name="T10" fmla="*/ 9 w 81"/>
                <a:gd name="T11" fmla="*/ 77 h 82"/>
                <a:gd name="T12" fmla="*/ 4 w 81"/>
                <a:gd name="T13" fmla="*/ 33 h 82"/>
                <a:gd name="T14" fmla="*/ 10 w 81"/>
                <a:gd name="T15" fmla="*/ 21 h 82"/>
                <a:gd name="T16" fmla="*/ 30 w 81"/>
                <a:gd name="T17" fmla="*/ 6 h 82"/>
                <a:gd name="T18" fmla="*/ 32 w 81"/>
                <a:gd name="T19" fmla="*/ 10 h 82"/>
                <a:gd name="T20" fmla="*/ 32 w 81"/>
                <a:gd name="T21" fmla="*/ 10 h 82"/>
                <a:gd name="T22" fmla="*/ 55 w 81"/>
                <a:gd name="T23" fmla="*/ 9 h 82"/>
                <a:gd name="T24" fmla="*/ 31 w 81"/>
                <a:gd name="T25" fmla="*/ 17 h 82"/>
                <a:gd name="T26" fmla="*/ 30 w 81"/>
                <a:gd name="T27" fmla="*/ 19 h 82"/>
                <a:gd name="T28" fmla="*/ 34 w 81"/>
                <a:gd name="T29" fmla="*/ 21 h 82"/>
                <a:gd name="T30" fmla="*/ 53 w 81"/>
                <a:gd name="T31" fmla="*/ 21 h 82"/>
                <a:gd name="T32" fmla="*/ 60 w 81"/>
                <a:gd name="T33" fmla="*/ 23 h 82"/>
                <a:gd name="T34" fmla="*/ 61 w 81"/>
                <a:gd name="T35" fmla="*/ 21 h 82"/>
                <a:gd name="T36" fmla="*/ 63 w 81"/>
                <a:gd name="T37" fmla="*/ 19 h 82"/>
                <a:gd name="T38" fmla="*/ 69 w 81"/>
                <a:gd name="T39" fmla="*/ 21 h 82"/>
                <a:gd name="T40" fmla="*/ 17 w 81"/>
                <a:gd name="T41" fmla="*/ 23 h 82"/>
                <a:gd name="T42" fmla="*/ 21 w 81"/>
                <a:gd name="T43" fmla="*/ 25 h 82"/>
                <a:gd name="T44" fmla="*/ 22 w 81"/>
                <a:gd name="T45" fmla="*/ 24 h 82"/>
                <a:gd name="T46" fmla="*/ 24 w 81"/>
                <a:gd name="T47" fmla="*/ 25 h 82"/>
                <a:gd name="T48" fmla="*/ 23 w 81"/>
                <a:gd name="T49" fmla="*/ 32 h 82"/>
                <a:gd name="T50" fmla="*/ 20 w 81"/>
                <a:gd name="T51" fmla="*/ 33 h 82"/>
                <a:gd name="T52" fmla="*/ 13 w 81"/>
                <a:gd name="T53" fmla="*/ 31 h 82"/>
                <a:gd name="T54" fmla="*/ 9 w 81"/>
                <a:gd name="T55" fmla="*/ 32 h 82"/>
                <a:gd name="T56" fmla="*/ 24 w 81"/>
                <a:gd name="T57" fmla="*/ 40 h 82"/>
                <a:gd name="T58" fmla="*/ 54 w 81"/>
                <a:gd name="T59" fmla="*/ 47 h 82"/>
                <a:gd name="T60" fmla="*/ 65 w 81"/>
                <a:gd name="T61" fmla="*/ 32 h 82"/>
                <a:gd name="T62" fmla="*/ 57 w 81"/>
                <a:gd name="T63" fmla="*/ 28 h 82"/>
                <a:gd name="T64" fmla="*/ 55 w 81"/>
                <a:gd name="T65" fmla="*/ 22 h 82"/>
                <a:gd name="T66" fmla="*/ 69 w 81"/>
                <a:gd name="T67" fmla="*/ 26 h 82"/>
                <a:gd name="T68" fmla="*/ 67 w 81"/>
                <a:gd name="T69" fmla="*/ 26 h 82"/>
                <a:gd name="T70" fmla="*/ 16 w 81"/>
                <a:gd name="T71" fmla="*/ 23 h 82"/>
                <a:gd name="T72" fmla="*/ 64 w 81"/>
                <a:gd name="T73" fmla="*/ 27 h 82"/>
                <a:gd name="T74" fmla="*/ 58 w 81"/>
                <a:gd name="T75" fmla="*/ 24 h 82"/>
                <a:gd name="T76" fmla="*/ 61 w 81"/>
                <a:gd name="T77" fmla="*/ 24 h 82"/>
                <a:gd name="T78" fmla="*/ 73 w 81"/>
                <a:gd name="T79" fmla="*/ 30 h 82"/>
                <a:gd name="T80" fmla="*/ 68 w 81"/>
                <a:gd name="T81" fmla="*/ 32 h 82"/>
                <a:gd name="T82" fmla="*/ 68 w 81"/>
                <a:gd name="T83" fmla="*/ 32 h 82"/>
                <a:gd name="T84" fmla="*/ 17 w 81"/>
                <a:gd name="T85" fmla="*/ 29 h 82"/>
                <a:gd name="T86" fmla="*/ 12 w 81"/>
                <a:gd name="T87" fmla="*/ 28 h 82"/>
                <a:gd name="T88" fmla="*/ 13 w 81"/>
                <a:gd name="T89" fmla="*/ 28 h 82"/>
                <a:gd name="T90" fmla="*/ 13 w 81"/>
                <a:gd name="T91" fmla="*/ 28 h 82"/>
                <a:gd name="T92" fmla="*/ 9 w 81"/>
                <a:gd name="T93" fmla="*/ 39 h 82"/>
                <a:gd name="T94" fmla="*/ 7 w 81"/>
                <a:gd name="T95" fmla="*/ 71 h 82"/>
                <a:gd name="T96" fmla="*/ 74 w 81"/>
                <a:gd name="T97" fmla="*/ 36 h 82"/>
                <a:gd name="T98" fmla="*/ 69 w 81"/>
                <a:gd name="T99" fmla="*/ 38 h 82"/>
                <a:gd name="T100" fmla="*/ 51 w 81"/>
                <a:gd name="T101" fmla="*/ 52 h 82"/>
                <a:gd name="T102" fmla="*/ 40 w 81"/>
                <a:gd name="T103" fmla="*/ 55 h 82"/>
                <a:gd name="T104" fmla="*/ 76 w 81"/>
                <a:gd name="T105" fmla="*/ 57 h 82"/>
                <a:gd name="T106" fmla="*/ 6 w 81"/>
                <a:gd name="T10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" h="82">
                  <a:moveTo>
                    <a:pt x="58" y="14"/>
                  </a:moveTo>
                  <a:cubicBezTo>
                    <a:pt x="57" y="14"/>
                    <a:pt x="57" y="14"/>
                    <a:pt x="56" y="13"/>
                  </a:cubicBezTo>
                  <a:cubicBezTo>
                    <a:pt x="55" y="13"/>
                    <a:pt x="56" y="11"/>
                    <a:pt x="55" y="11"/>
                  </a:cubicBezTo>
                  <a:cubicBezTo>
                    <a:pt x="54" y="12"/>
                    <a:pt x="56" y="13"/>
                    <a:pt x="55" y="15"/>
                  </a:cubicBezTo>
                  <a:cubicBezTo>
                    <a:pt x="64" y="15"/>
                    <a:pt x="73" y="17"/>
                    <a:pt x="75" y="25"/>
                  </a:cubicBezTo>
                  <a:cubicBezTo>
                    <a:pt x="76" y="26"/>
                    <a:pt x="77" y="25"/>
                    <a:pt x="77" y="26"/>
                  </a:cubicBezTo>
                  <a:cubicBezTo>
                    <a:pt x="76" y="28"/>
                    <a:pt x="78" y="29"/>
                    <a:pt x="76" y="31"/>
                  </a:cubicBezTo>
                  <a:cubicBezTo>
                    <a:pt x="78" y="35"/>
                    <a:pt x="78" y="40"/>
                    <a:pt x="79" y="45"/>
                  </a:cubicBezTo>
                  <a:cubicBezTo>
                    <a:pt x="79" y="45"/>
                    <a:pt x="80" y="46"/>
                    <a:pt x="80" y="47"/>
                  </a:cubicBezTo>
                  <a:cubicBezTo>
                    <a:pt x="81" y="49"/>
                    <a:pt x="79" y="52"/>
                    <a:pt x="79" y="55"/>
                  </a:cubicBezTo>
                  <a:cubicBezTo>
                    <a:pt x="79" y="59"/>
                    <a:pt x="80" y="63"/>
                    <a:pt x="79" y="66"/>
                  </a:cubicBezTo>
                  <a:cubicBezTo>
                    <a:pt x="78" y="67"/>
                    <a:pt x="77" y="67"/>
                    <a:pt x="76" y="68"/>
                  </a:cubicBezTo>
                  <a:cubicBezTo>
                    <a:pt x="76" y="70"/>
                    <a:pt x="77" y="72"/>
                    <a:pt x="76" y="74"/>
                  </a:cubicBezTo>
                  <a:cubicBezTo>
                    <a:pt x="66" y="75"/>
                    <a:pt x="56" y="76"/>
                    <a:pt x="44" y="77"/>
                  </a:cubicBezTo>
                  <a:cubicBezTo>
                    <a:pt x="50" y="79"/>
                    <a:pt x="58" y="80"/>
                    <a:pt x="64" y="77"/>
                  </a:cubicBezTo>
                  <a:cubicBezTo>
                    <a:pt x="64" y="79"/>
                    <a:pt x="61" y="78"/>
                    <a:pt x="61" y="79"/>
                  </a:cubicBezTo>
                  <a:cubicBezTo>
                    <a:pt x="50" y="82"/>
                    <a:pt x="39" y="78"/>
                    <a:pt x="30" y="77"/>
                  </a:cubicBezTo>
                  <a:cubicBezTo>
                    <a:pt x="23" y="76"/>
                    <a:pt x="15" y="80"/>
                    <a:pt x="9" y="77"/>
                  </a:cubicBezTo>
                  <a:cubicBezTo>
                    <a:pt x="9" y="77"/>
                    <a:pt x="9" y="76"/>
                    <a:pt x="8" y="76"/>
                  </a:cubicBezTo>
                  <a:cubicBezTo>
                    <a:pt x="6" y="75"/>
                    <a:pt x="3" y="76"/>
                    <a:pt x="2" y="75"/>
                  </a:cubicBezTo>
                  <a:cubicBezTo>
                    <a:pt x="5" y="63"/>
                    <a:pt x="0" y="45"/>
                    <a:pt x="4" y="33"/>
                  </a:cubicBezTo>
                  <a:cubicBezTo>
                    <a:pt x="4" y="32"/>
                    <a:pt x="3" y="32"/>
                    <a:pt x="3" y="31"/>
                  </a:cubicBezTo>
                  <a:cubicBezTo>
                    <a:pt x="4" y="30"/>
                    <a:pt x="5" y="28"/>
                    <a:pt x="4" y="26"/>
                  </a:cubicBezTo>
                  <a:cubicBezTo>
                    <a:pt x="7" y="25"/>
                    <a:pt x="8" y="22"/>
                    <a:pt x="10" y="21"/>
                  </a:cubicBezTo>
                  <a:cubicBezTo>
                    <a:pt x="15" y="17"/>
                    <a:pt x="21" y="16"/>
                    <a:pt x="28" y="15"/>
                  </a:cubicBezTo>
                  <a:cubicBezTo>
                    <a:pt x="28" y="14"/>
                    <a:pt x="27" y="14"/>
                    <a:pt x="27" y="13"/>
                  </a:cubicBezTo>
                  <a:cubicBezTo>
                    <a:pt x="28" y="10"/>
                    <a:pt x="28" y="8"/>
                    <a:pt x="30" y="6"/>
                  </a:cubicBezTo>
                  <a:cubicBezTo>
                    <a:pt x="33" y="2"/>
                    <a:pt x="39" y="0"/>
                    <a:pt x="46" y="1"/>
                  </a:cubicBezTo>
                  <a:cubicBezTo>
                    <a:pt x="53" y="2"/>
                    <a:pt x="61" y="4"/>
                    <a:pt x="58" y="14"/>
                  </a:cubicBezTo>
                  <a:close/>
                  <a:moveTo>
                    <a:pt x="32" y="10"/>
                  </a:moveTo>
                  <a:cubicBezTo>
                    <a:pt x="33" y="13"/>
                    <a:pt x="31" y="13"/>
                    <a:pt x="30" y="14"/>
                  </a:cubicBezTo>
                  <a:cubicBezTo>
                    <a:pt x="37" y="13"/>
                    <a:pt x="45" y="13"/>
                    <a:pt x="52" y="14"/>
                  </a:cubicBezTo>
                  <a:cubicBezTo>
                    <a:pt x="55" y="2"/>
                    <a:pt x="36" y="5"/>
                    <a:pt x="32" y="10"/>
                  </a:cubicBezTo>
                  <a:close/>
                  <a:moveTo>
                    <a:pt x="55" y="9"/>
                  </a:moveTo>
                  <a:cubicBezTo>
                    <a:pt x="55" y="8"/>
                    <a:pt x="56" y="7"/>
                    <a:pt x="54" y="7"/>
                  </a:cubicBezTo>
                  <a:cubicBezTo>
                    <a:pt x="54" y="8"/>
                    <a:pt x="55" y="9"/>
                    <a:pt x="55" y="9"/>
                  </a:cubicBezTo>
                  <a:close/>
                  <a:moveTo>
                    <a:pt x="32" y="19"/>
                  </a:moveTo>
                  <a:cubicBezTo>
                    <a:pt x="34" y="18"/>
                    <a:pt x="36" y="18"/>
                    <a:pt x="38" y="17"/>
                  </a:cubicBezTo>
                  <a:cubicBezTo>
                    <a:pt x="36" y="18"/>
                    <a:pt x="33" y="18"/>
                    <a:pt x="31" y="17"/>
                  </a:cubicBezTo>
                  <a:cubicBezTo>
                    <a:pt x="30" y="17"/>
                    <a:pt x="31" y="18"/>
                    <a:pt x="32" y="19"/>
                  </a:cubicBezTo>
                  <a:close/>
                  <a:moveTo>
                    <a:pt x="15" y="21"/>
                  </a:moveTo>
                  <a:cubicBezTo>
                    <a:pt x="19" y="21"/>
                    <a:pt x="25" y="20"/>
                    <a:pt x="30" y="19"/>
                  </a:cubicBezTo>
                  <a:cubicBezTo>
                    <a:pt x="27" y="16"/>
                    <a:pt x="18" y="19"/>
                    <a:pt x="15" y="21"/>
                  </a:cubicBezTo>
                  <a:close/>
                  <a:moveTo>
                    <a:pt x="50" y="19"/>
                  </a:moveTo>
                  <a:cubicBezTo>
                    <a:pt x="45" y="20"/>
                    <a:pt x="39" y="18"/>
                    <a:pt x="34" y="21"/>
                  </a:cubicBezTo>
                  <a:cubicBezTo>
                    <a:pt x="40" y="22"/>
                    <a:pt x="45" y="22"/>
                    <a:pt x="51" y="21"/>
                  </a:cubicBezTo>
                  <a:cubicBezTo>
                    <a:pt x="51" y="20"/>
                    <a:pt x="51" y="19"/>
                    <a:pt x="50" y="19"/>
                  </a:cubicBezTo>
                  <a:close/>
                  <a:moveTo>
                    <a:pt x="53" y="21"/>
                  </a:moveTo>
                  <a:cubicBezTo>
                    <a:pt x="54" y="21"/>
                    <a:pt x="55" y="21"/>
                    <a:pt x="57" y="20"/>
                  </a:cubicBezTo>
                  <a:cubicBezTo>
                    <a:pt x="56" y="22"/>
                    <a:pt x="57" y="22"/>
                    <a:pt x="58" y="23"/>
                  </a:cubicBezTo>
                  <a:cubicBezTo>
                    <a:pt x="58" y="23"/>
                    <a:pt x="60" y="23"/>
                    <a:pt x="60" y="23"/>
                  </a:cubicBezTo>
                  <a:cubicBezTo>
                    <a:pt x="60" y="19"/>
                    <a:pt x="57" y="19"/>
                    <a:pt x="53" y="19"/>
                  </a:cubicBezTo>
                  <a:cubicBezTo>
                    <a:pt x="53" y="19"/>
                    <a:pt x="53" y="20"/>
                    <a:pt x="53" y="21"/>
                  </a:cubicBezTo>
                  <a:close/>
                  <a:moveTo>
                    <a:pt x="61" y="21"/>
                  </a:moveTo>
                  <a:cubicBezTo>
                    <a:pt x="61" y="22"/>
                    <a:pt x="62" y="22"/>
                    <a:pt x="62" y="22"/>
                  </a:cubicBezTo>
                  <a:cubicBezTo>
                    <a:pt x="65" y="23"/>
                    <a:pt x="66" y="22"/>
                    <a:pt x="67" y="20"/>
                  </a:cubicBezTo>
                  <a:cubicBezTo>
                    <a:pt x="66" y="19"/>
                    <a:pt x="65" y="19"/>
                    <a:pt x="63" y="19"/>
                  </a:cubicBezTo>
                  <a:cubicBezTo>
                    <a:pt x="63" y="20"/>
                    <a:pt x="62" y="20"/>
                    <a:pt x="61" y="21"/>
                  </a:cubicBezTo>
                  <a:close/>
                  <a:moveTo>
                    <a:pt x="68" y="21"/>
                  </a:moveTo>
                  <a:cubicBezTo>
                    <a:pt x="68" y="22"/>
                    <a:pt x="68" y="21"/>
                    <a:pt x="69" y="21"/>
                  </a:cubicBezTo>
                  <a:cubicBezTo>
                    <a:pt x="69" y="21"/>
                    <a:pt x="69" y="20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lose/>
                  <a:moveTo>
                    <a:pt x="17" y="23"/>
                  </a:moveTo>
                  <a:cubicBezTo>
                    <a:pt x="17" y="24"/>
                    <a:pt x="16" y="26"/>
                    <a:pt x="17" y="26"/>
                  </a:cubicBezTo>
                  <a:cubicBezTo>
                    <a:pt x="17" y="27"/>
                    <a:pt x="18" y="26"/>
                    <a:pt x="19" y="26"/>
                  </a:cubicBezTo>
                  <a:cubicBezTo>
                    <a:pt x="20" y="26"/>
                    <a:pt x="20" y="25"/>
                    <a:pt x="21" y="25"/>
                  </a:cubicBezTo>
                  <a:cubicBezTo>
                    <a:pt x="21" y="25"/>
                    <a:pt x="20" y="26"/>
                    <a:pt x="21" y="26"/>
                  </a:cubicBezTo>
                  <a:cubicBezTo>
                    <a:pt x="21" y="26"/>
                    <a:pt x="22" y="26"/>
                    <a:pt x="23" y="26"/>
                  </a:cubicBezTo>
                  <a:cubicBezTo>
                    <a:pt x="23" y="25"/>
                    <a:pt x="22" y="25"/>
                    <a:pt x="22" y="24"/>
                  </a:cubicBezTo>
                  <a:cubicBezTo>
                    <a:pt x="27" y="23"/>
                    <a:pt x="32" y="24"/>
                    <a:pt x="36" y="22"/>
                  </a:cubicBezTo>
                  <a:cubicBezTo>
                    <a:pt x="29" y="21"/>
                    <a:pt x="24" y="22"/>
                    <a:pt x="17" y="23"/>
                  </a:cubicBezTo>
                  <a:close/>
                  <a:moveTo>
                    <a:pt x="24" y="25"/>
                  </a:moveTo>
                  <a:cubicBezTo>
                    <a:pt x="25" y="26"/>
                    <a:pt x="26" y="27"/>
                    <a:pt x="26" y="27"/>
                  </a:cubicBezTo>
                  <a:cubicBezTo>
                    <a:pt x="25" y="28"/>
                    <a:pt x="25" y="28"/>
                    <a:pt x="24" y="29"/>
                  </a:cubicBezTo>
                  <a:cubicBezTo>
                    <a:pt x="24" y="30"/>
                    <a:pt x="25" y="31"/>
                    <a:pt x="23" y="32"/>
                  </a:cubicBezTo>
                  <a:cubicBezTo>
                    <a:pt x="23" y="31"/>
                    <a:pt x="23" y="30"/>
                    <a:pt x="23" y="29"/>
                  </a:cubicBezTo>
                  <a:cubicBezTo>
                    <a:pt x="22" y="29"/>
                    <a:pt x="21" y="29"/>
                    <a:pt x="20" y="29"/>
                  </a:cubicBezTo>
                  <a:cubicBezTo>
                    <a:pt x="20" y="30"/>
                    <a:pt x="22" y="32"/>
                    <a:pt x="20" y="33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8" y="30"/>
                    <a:pt x="17" y="30"/>
                    <a:pt x="17" y="31"/>
                  </a:cubicBezTo>
                  <a:cubicBezTo>
                    <a:pt x="16" y="30"/>
                    <a:pt x="14" y="31"/>
                    <a:pt x="13" y="31"/>
                  </a:cubicBezTo>
                  <a:cubicBezTo>
                    <a:pt x="13" y="33"/>
                    <a:pt x="14" y="33"/>
                    <a:pt x="13" y="34"/>
                  </a:cubicBezTo>
                  <a:cubicBezTo>
                    <a:pt x="12" y="34"/>
                    <a:pt x="13" y="32"/>
                    <a:pt x="12" y="31"/>
                  </a:cubicBezTo>
                  <a:cubicBezTo>
                    <a:pt x="11" y="31"/>
                    <a:pt x="10" y="32"/>
                    <a:pt x="9" y="32"/>
                  </a:cubicBezTo>
                  <a:cubicBezTo>
                    <a:pt x="12" y="37"/>
                    <a:pt x="17" y="39"/>
                    <a:pt x="22" y="42"/>
                  </a:cubicBezTo>
                  <a:cubicBezTo>
                    <a:pt x="22" y="41"/>
                    <a:pt x="21" y="42"/>
                    <a:pt x="21" y="41"/>
                  </a:cubicBezTo>
                  <a:cubicBezTo>
                    <a:pt x="22" y="40"/>
                    <a:pt x="22" y="40"/>
                    <a:pt x="24" y="40"/>
                  </a:cubicBezTo>
                  <a:cubicBezTo>
                    <a:pt x="26" y="45"/>
                    <a:pt x="33" y="48"/>
                    <a:pt x="40" y="48"/>
                  </a:cubicBezTo>
                  <a:cubicBezTo>
                    <a:pt x="43" y="41"/>
                    <a:pt x="50" y="45"/>
                    <a:pt x="54" y="49"/>
                  </a:cubicBezTo>
                  <a:cubicBezTo>
                    <a:pt x="54" y="48"/>
                    <a:pt x="54" y="48"/>
                    <a:pt x="54" y="47"/>
                  </a:cubicBezTo>
                  <a:cubicBezTo>
                    <a:pt x="59" y="43"/>
                    <a:pt x="63" y="38"/>
                    <a:pt x="68" y="33"/>
                  </a:cubicBezTo>
                  <a:cubicBezTo>
                    <a:pt x="66" y="32"/>
                    <a:pt x="67" y="29"/>
                    <a:pt x="65" y="28"/>
                  </a:cubicBezTo>
                  <a:cubicBezTo>
                    <a:pt x="64" y="29"/>
                    <a:pt x="66" y="31"/>
                    <a:pt x="65" y="32"/>
                  </a:cubicBezTo>
                  <a:cubicBezTo>
                    <a:pt x="65" y="31"/>
                    <a:pt x="64" y="30"/>
                    <a:pt x="63" y="29"/>
                  </a:cubicBezTo>
                  <a:cubicBezTo>
                    <a:pt x="61" y="29"/>
                    <a:pt x="56" y="31"/>
                    <a:pt x="54" y="29"/>
                  </a:cubicBezTo>
                  <a:cubicBezTo>
                    <a:pt x="55" y="27"/>
                    <a:pt x="56" y="29"/>
                    <a:pt x="57" y="28"/>
                  </a:cubicBezTo>
                  <a:cubicBezTo>
                    <a:pt x="57" y="27"/>
                    <a:pt x="56" y="25"/>
                    <a:pt x="56" y="24"/>
                  </a:cubicBezTo>
                  <a:cubicBezTo>
                    <a:pt x="53" y="24"/>
                    <a:pt x="50" y="26"/>
                    <a:pt x="50" y="24"/>
                  </a:cubicBezTo>
                  <a:cubicBezTo>
                    <a:pt x="52" y="23"/>
                    <a:pt x="55" y="24"/>
                    <a:pt x="55" y="22"/>
                  </a:cubicBezTo>
                  <a:cubicBezTo>
                    <a:pt x="45" y="23"/>
                    <a:pt x="34" y="23"/>
                    <a:pt x="24" y="25"/>
                  </a:cubicBezTo>
                  <a:close/>
                  <a:moveTo>
                    <a:pt x="67" y="26"/>
                  </a:moveTo>
                  <a:cubicBezTo>
                    <a:pt x="68" y="26"/>
                    <a:pt x="68" y="27"/>
                    <a:pt x="69" y="26"/>
                  </a:cubicBezTo>
                  <a:cubicBezTo>
                    <a:pt x="69" y="25"/>
                    <a:pt x="69" y="23"/>
                    <a:pt x="70" y="23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4"/>
                    <a:pt x="67" y="26"/>
                  </a:cubicBezTo>
                  <a:close/>
                  <a:moveTo>
                    <a:pt x="9" y="26"/>
                  </a:moveTo>
                  <a:cubicBezTo>
                    <a:pt x="11" y="27"/>
                    <a:pt x="13" y="27"/>
                    <a:pt x="15" y="27"/>
                  </a:cubicBezTo>
                  <a:cubicBezTo>
                    <a:pt x="16" y="26"/>
                    <a:pt x="16" y="25"/>
                    <a:pt x="16" y="23"/>
                  </a:cubicBezTo>
                  <a:cubicBezTo>
                    <a:pt x="12" y="23"/>
                    <a:pt x="10" y="24"/>
                    <a:pt x="9" y="26"/>
                  </a:cubicBezTo>
                  <a:close/>
                  <a:moveTo>
                    <a:pt x="63" y="24"/>
                  </a:moveTo>
                  <a:cubicBezTo>
                    <a:pt x="63" y="25"/>
                    <a:pt x="64" y="26"/>
                    <a:pt x="64" y="27"/>
                  </a:cubicBezTo>
                  <a:cubicBezTo>
                    <a:pt x="67" y="28"/>
                    <a:pt x="66" y="24"/>
                    <a:pt x="66" y="23"/>
                  </a:cubicBezTo>
                  <a:cubicBezTo>
                    <a:pt x="65" y="23"/>
                    <a:pt x="64" y="24"/>
                    <a:pt x="63" y="24"/>
                  </a:cubicBezTo>
                  <a:close/>
                  <a:moveTo>
                    <a:pt x="58" y="24"/>
                  </a:moveTo>
                  <a:cubicBezTo>
                    <a:pt x="58" y="26"/>
                    <a:pt x="58" y="27"/>
                    <a:pt x="59" y="28"/>
                  </a:cubicBezTo>
                  <a:cubicBezTo>
                    <a:pt x="60" y="28"/>
                    <a:pt x="61" y="28"/>
                    <a:pt x="63" y="27"/>
                  </a:cubicBezTo>
                  <a:cubicBezTo>
                    <a:pt x="62" y="26"/>
                    <a:pt x="62" y="25"/>
                    <a:pt x="61" y="24"/>
                  </a:cubicBezTo>
                  <a:cubicBezTo>
                    <a:pt x="60" y="24"/>
                    <a:pt x="59" y="24"/>
                    <a:pt x="58" y="24"/>
                  </a:cubicBezTo>
                  <a:close/>
                  <a:moveTo>
                    <a:pt x="70" y="30"/>
                  </a:moveTo>
                  <a:cubicBezTo>
                    <a:pt x="71" y="31"/>
                    <a:pt x="72" y="30"/>
                    <a:pt x="73" y="30"/>
                  </a:cubicBezTo>
                  <a:cubicBezTo>
                    <a:pt x="72" y="28"/>
                    <a:pt x="71" y="26"/>
                    <a:pt x="70" y="24"/>
                  </a:cubicBezTo>
                  <a:cubicBezTo>
                    <a:pt x="70" y="26"/>
                    <a:pt x="70" y="28"/>
                    <a:pt x="70" y="30"/>
                  </a:cubicBezTo>
                  <a:close/>
                  <a:moveTo>
                    <a:pt x="68" y="32"/>
                  </a:moveTo>
                  <a:cubicBezTo>
                    <a:pt x="70" y="32"/>
                    <a:pt x="68" y="29"/>
                    <a:pt x="69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7" y="28"/>
                    <a:pt x="68" y="31"/>
                    <a:pt x="68" y="32"/>
                  </a:cubicBezTo>
                  <a:close/>
                  <a:moveTo>
                    <a:pt x="17" y="29"/>
                  </a:moveTo>
                  <a:cubicBezTo>
                    <a:pt x="17" y="29"/>
                    <a:pt x="19" y="29"/>
                    <a:pt x="19" y="28"/>
                  </a:cubicBezTo>
                  <a:cubicBezTo>
                    <a:pt x="18" y="28"/>
                    <a:pt x="17" y="27"/>
                    <a:pt x="17" y="29"/>
                  </a:cubicBezTo>
                  <a:close/>
                  <a:moveTo>
                    <a:pt x="8" y="30"/>
                  </a:moveTo>
                  <a:cubicBezTo>
                    <a:pt x="10" y="31"/>
                    <a:pt x="11" y="30"/>
                    <a:pt x="12" y="30"/>
                  </a:cubicBezTo>
                  <a:cubicBezTo>
                    <a:pt x="13" y="29"/>
                    <a:pt x="12" y="29"/>
                    <a:pt x="12" y="28"/>
                  </a:cubicBezTo>
                  <a:cubicBezTo>
                    <a:pt x="11" y="27"/>
                    <a:pt x="10" y="29"/>
                    <a:pt x="8" y="28"/>
                  </a:cubicBezTo>
                  <a:cubicBezTo>
                    <a:pt x="9" y="29"/>
                    <a:pt x="8" y="30"/>
                    <a:pt x="8" y="30"/>
                  </a:cubicBezTo>
                  <a:close/>
                  <a:moveTo>
                    <a:pt x="13" y="28"/>
                  </a:moveTo>
                  <a:cubicBezTo>
                    <a:pt x="13" y="29"/>
                    <a:pt x="13" y="29"/>
                    <a:pt x="13" y="30"/>
                  </a:cubicBezTo>
                  <a:cubicBezTo>
                    <a:pt x="15" y="29"/>
                    <a:pt x="16" y="30"/>
                    <a:pt x="16" y="29"/>
                  </a:cubicBezTo>
                  <a:cubicBezTo>
                    <a:pt x="16" y="28"/>
                    <a:pt x="14" y="28"/>
                    <a:pt x="13" y="28"/>
                  </a:cubicBezTo>
                  <a:close/>
                  <a:moveTo>
                    <a:pt x="54" y="51"/>
                  </a:moveTo>
                  <a:cubicBezTo>
                    <a:pt x="55" y="62"/>
                    <a:pt x="37" y="65"/>
                    <a:pt x="37" y="54"/>
                  </a:cubicBezTo>
                  <a:cubicBezTo>
                    <a:pt x="26" y="50"/>
                    <a:pt x="15" y="47"/>
                    <a:pt x="9" y="39"/>
                  </a:cubicBezTo>
                  <a:cubicBezTo>
                    <a:pt x="8" y="48"/>
                    <a:pt x="11" y="57"/>
                    <a:pt x="9" y="66"/>
                  </a:cubicBezTo>
                  <a:cubicBezTo>
                    <a:pt x="9" y="67"/>
                    <a:pt x="8" y="66"/>
                    <a:pt x="8" y="67"/>
                  </a:cubicBezTo>
                  <a:cubicBezTo>
                    <a:pt x="8" y="68"/>
                    <a:pt x="8" y="70"/>
                    <a:pt x="7" y="71"/>
                  </a:cubicBezTo>
                  <a:cubicBezTo>
                    <a:pt x="15" y="71"/>
                    <a:pt x="22" y="74"/>
                    <a:pt x="29" y="74"/>
                  </a:cubicBezTo>
                  <a:cubicBezTo>
                    <a:pt x="44" y="74"/>
                    <a:pt x="60" y="70"/>
                    <a:pt x="72" y="70"/>
                  </a:cubicBezTo>
                  <a:cubicBezTo>
                    <a:pt x="73" y="59"/>
                    <a:pt x="77" y="47"/>
                    <a:pt x="74" y="36"/>
                  </a:cubicBezTo>
                  <a:cubicBezTo>
                    <a:pt x="70" y="43"/>
                    <a:pt x="62" y="48"/>
                    <a:pt x="54" y="51"/>
                  </a:cubicBezTo>
                  <a:close/>
                  <a:moveTo>
                    <a:pt x="68" y="40"/>
                  </a:moveTo>
                  <a:cubicBezTo>
                    <a:pt x="68" y="39"/>
                    <a:pt x="70" y="39"/>
                    <a:pt x="69" y="38"/>
                  </a:cubicBezTo>
                  <a:cubicBezTo>
                    <a:pt x="69" y="39"/>
                    <a:pt x="67" y="39"/>
                    <a:pt x="68" y="40"/>
                  </a:cubicBezTo>
                  <a:close/>
                  <a:moveTo>
                    <a:pt x="51" y="54"/>
                  </a:moveTo>
                  <a:cubicBezTo>
                    <a:pt x="51" y="54"/>
                    <a:pt x="52" y="52"/>
                    <a:pt x="51" y="52"/>
                  </a:cubicBezTo>
                  <a:cubicBezTo>
                    <a:pt x="51" y="53"/>
                    <a:pt x="51" y="54"/>
                    <a:pt x="51" y="54"/>
                  </a:cubicBezTo>
                  <a:close/>
                  <a:moveTo>
                    <a:pt x="41" y="57"/>
                  </a:moveTo>
                  <a:cubicBezTo>
                    <a:pt x="41" y="56"/>
                    <a:pt x="40" y="55"/>
                    <a:pt x="40" y="55"/>
                  </a:cubicBezTo>
                  <a:cubicBezTo>
                    <a:pt x="40" y="56"/>
                    <a:pt x="40" y="57"/>
                    <a:pt x="41" y="57"/>
                  </a:cubicBezTo>
                  <a:close/>
                  <a:moveTo>
                    <a:pt x="75" y="62"/>
                  </a:moveTo>
                  <a:cubicBezTo>
                    <a:pt x="75" y="60"/>
                    <a:pt x="77" y="58"/>
                    <a:pt x="76" y="57"/>
                  </a:cubicBezTo>
                  <a:cubicBezTo>
                    <a:pt x="76" y="58"/>
                    <a:pt x="75" y="60"/>
                    <a:pt x="75" y="62"/>
                  </a:cubicBezTo>
                  <a:close/>
                  <a:moveTo>
                    <a:pt x="7" y="65"/>
                  </a:moveTo>
                  <a:cubicBezTo>
                    <a:pt x="7" y="65"/>
                    <a:pt x="7" y="64"/>
                    <a:pt x="6" y="64"/>
                  </a:cubicBezTo>
                  <a:cubicBezTo>
                    <a:pt x="6" y="64"/>
                    <a:pt x="6" y="65"/>
                    <a:pt x="7" y="6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65" name="组合 664"/>
            <p:cNvGrpSpPr/>
            <p:nvPr/>
          </p:nvGrpSpPr>
          <p:grpSpPr>
            <a:xfrm>
              <a:off x="4946560" y="2214992"/>
              <a:ext cx="239382" cy="165011"/>
              <a:chOff x="11148599" y="2139982"/>
              <a:chExt cx="239382" cy="165011"/>
            </a:xfrm>
            <a:solidFill>
              <a:srgbClr val="00B050"/>
            </a:solidFill>
          </p:grpSpPr>
          <p:sp>
            <p:nvSpPr>
              <p:cNvPr id="761" name="Freeform 136"/>
              <p:cNvSpPr>
                <a:spLocks noEditPoints="1"/>
              </p:cNvSpPr>
              <p:nvPr/>
            </p:nvSpPr>
            <p:spPr bwMode="auto">
              <a:xfrm>
                <a:off x="11214836" y="2248053"/>
                <a:ext cx="38348" cy="24403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9 h 9"/>
                  <a:gd name="T4" fmla="*/ 3 w 14"/>
                  <a:gd name="T5" fmla="*/ 2 h 9"/>
                  <a:gd name="T6" fmla="*/ 12 w 14"/>
                  <a:gd name="T7" fmla="*/ 1 h 9"/>
                  <a:gd name="T8" fmla="*/ 9 w 14"/>
                  <a:gd name="T9" fmla="*/ 5 h 9"/>
                  <a:gd name="T10" fmla="*/ 9 w 14"/>
                  <a:gd name="T11" fmla="*/ 3 h 9"/>
                  <a:gd name="T12" fmla="*/ 9 w 14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5"/>
                      <a:pt x="11" y="8"/>
                      <a:pt x="8" y="9"/>
                    </a:cubicBezTo>
                    <a:cubicBezTo>
                      <a:pt x="5" y="8"/>
                      <a:pt x="0" y="5"/>
                      <a:pt x="3" y="2"/>
                    </a:cubicBezTo>
                    <a:cubicBezTo>
                      <a:pt x="5" y="0"/>
                      <a:pt x="9" y="1"/>
                      <a:pt x="12" y="1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9" y="3"/>
                    </a:cubicBezTo>
                    <a:cubicBezTo>
                      <a:pt x="2" y="1"/>
                      <a:pt x="4" y="8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2" name="Freeform 137"/>
              <p:cNvSpPr>
                <a:spLocks noEditPoints="1"/>
              </p:cNvSpPr>
              <p:nvPr/>
            </p:nvSpPr>
            <p:spPr bwMode="auto">
              <a:xfrm>
                <a:off x="11211350" y="2181816"/>
                <a:ext cx="96450" cy="68561"/>
              </a:xfrm>
              <a:custGeom>
                <a:avLst/>
                <a:gdLst>
                  <a:gd name="T0" fmla="*/ 18 w 35"/>
                  <a:gd name="T1" fmla="*/ 7 h 25"/>
                  <a:gd name="T2" fmla="*/ 18 w 35"/>
                  <a:gd name="T3" fmla="*/ 12 h 25"/>
                  <a:gd name="T4" fmla="*/ 23 w 35"/>
                  <a:gd name="T5" fmla="*/ 13 h 25"/>
                  <a:gd name="T6" fmla="*/ 23 w 35"/>
                  <a:gd name="T7" fmla="*/ 9 h 25"/>
                  <a:gd name="T8" fmla="*/ 30 w 35"/>
                  <a:gd name="T9" fmla="*/ 16 h 25"/>
                  <a:gd name="T10" fmla="*/ 25 w 35"/>
                  <a:gd name="T11" fmla="*/ 14 h 25"/>
                  <a:gd name="T12" fmla="*/ 24 w 35"/>
                  <a:gd name="T13" fmla="*/ 20 h 25"/>
                  <a:gd name="T14" fmla="*/ 15 w 35"/>
                  <a:gd name="T15" fmla="*/ 19 h 25"/>
                  <a:gd name="T16" fmla="*/ 14 w 35"/>
                  <a:gd name="T17" fmla="*/ 23 h 25"/>
                  <a:gd name="T18" fmla="*/ 18 w 35"/>
                  <a:gd name="T19" fmla="*/ 7 h 25"/>
                  <a:gd name="T20" fmla="*/ 11 w 35"/>
                  <a:gd name="T21" fmla="*/ 21 h 25"/>
                  <a:gd name="T22" fmla="*/ 15 w 35"/>
                  <a:gd name="T23" fmla="*/ 9 h 25"/>
                  <a:gd name="T24" fmla="*/ 11 w 35"/>
                  <a:gd name="T25" fmla="*/ 21 h 25"/>
                  <a:gd name="T26" fmla="*/ 20 w 35"/>
                  <a:gd name="T27" fmla="*/ 18 h 25"/>
                  <a:gd name="T28" fmla="*/ 22 w 35"/>
                  <a:gd name="T29" fmla="*/ 16 h 25"/>
                  <a:gd name="T30" fmla="*/ 15 w 35"/>
                  <a:gd name="T31" fmla="*/ 15 h 25"/>
                  <a:gd name="T32" fmla="*/ 15 w 35"/>
                  <a:gd name="T33" fmla="*/ 17 h 25"/>
                  <a:gd name="T34" fmla="*/ 20 w 35"/>
                  <a:gd name="T35" fmla="*/ 18 h 25"/>
                  <a:gd name="T36" fmla="*/ 29 w 35"/>
                  <a:gd name="T37" fmla="*/ 12 h 25"/>
                  <a:gd name="T38" fmla="*/ 25 w 35"/>
                  <a:gd name="T39" fmla="*/ 10 h 25"/>
                  <a:gd name="T40" fmla="*/ 29 w 35"/>
                  <a:gd name="T41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25">
                    <a:moveTo>
                      <a:pt x="18" y="7"/>
                    </a:moveTo>
                    <a:cubicBezTo>
                      <a:pt x="18" y="8"/>
                      <a:pt x="18" y="11"/>
                      <a:pt x="18" y="12"/>
                    </a:cubicBezTo>
                    <a:cubicBezTo>
                      <a:pt x="19" y="13"/>
                      <a:pt x="21" y="12"/>
                      <a:pt x="23" y="13"/>
                    </a:cubicBezTo>
                    <a:cubicBezTo>
                      <a:pt x="23" y="12"/>
                      <a:pt x="22" y="11"/>
                      <a:pt x="23" y="9"/>
                    </a:cubicBezTo>
                    <a:cubicBezTo>
                      <a:pt x="26" y="5"/>
                      <a:pt x="35" y="12"/>
                      <a:pt x="30" y="16"/>
                    </a:cubicBezTo>
                    <a:cubicBezTo>
                      <a:pt x="28" y="17"/>
                      <a:pt x="27" y="15"/>
                      <a:pt x="25" y="14"/>
                    </a:cubicBezTo>
                    <a:cubicBezTo>
                      <a:pt x="25" y="15"/>
                      <a:pt x="25" y="18"/>
                      <a:pt x="24" y="20"/>
                    </a:cubicBezTo>
                    <a:cubicBezTo>
                      <a:pt x="21" y="20"/>
                      <a:pt x="17" y="20"/>
                      <a:pt x="15" y="19"/>
                    </a:cubicBezTo>
                    <a:cubicBezTo>
                      <a:pt x="14" y="20"/>
                      <a:pt x="14" y="22"/>
                      <a:pt x="14" y="23"/>
                    </a:cubicBezTo>
                    <a:cubicBezTo>
                      <a:pt x="0" y="25"/>
                      <a:pt x="7" y="0"/>
                      <a:pt x="18" y="7"/>
                    </a:cubicBezTo>
                    <a:close/>
                    <a:moveTo>
                      <a:pt x="11" y="21"/>
                    </a:moveTo>
                    <a:cubicBezTo>
                      <a:pt x="11" y="15"/>
                      <a:pt x="16" y="13"/>
                      <a:pt x="15" y="9"/>
                    </a:cubicBezTo>
                    <a:cubicBezTo>
                      <a:pt x="9" y="7"/>
                      <a:pt x="5" y="19"/>
                      <a:pt x="11" y="21"/>
                    </a:cubicBezTo>
                    <a:close/>
                    <a:moveTo>
                      <a:pt x="20" y="18"/>
                    </a:moveTo>
                    <a:cubicBezTo>
                      <a:pt x="21" y="18"/>
                      <a:pt x="22" y="17"/>
                      <a:pt x="22" y="16"/>
                    </a:cubicBezTo>
                    <a:cubicBezTo>
                      <a:pt x="21" y="14"/>
                      <a:pt x="18" y="15"/>
                      <a:pt x="15" y="15"/>
                    </a:cubicBezTo>
                    <a:cubicBezTo>
                      <a:pt x="15" y="16"/>
                      <a:pt x="15" y="16"/>
                      <a:pt x="15" y="17"/>
                    </a:cubicBezTo>
                    <a:cubicBezTo>
                      <a:pt x="16" y="18"/>
                      <a:pt x="18" y="17"/>
                      <a:pt x="20" y="18"/>
                    </a:cubicBezTo>
                    <a:close/>
                    <a:moveTo>
                      <a:pt x="29" y="12"/>
                    </a:moveTo>
                    <a:cubicBezTo>
                      <a:pt x="29" y="10"/>
                      <a:pt x="27" y="10"/>
                      <a:pt x="25" y="10"/>
                    </a:cubicBezTo>
                    <a:cubicBezTo>
                      <a:pt x="24" y="12"/>
                      <a:pt x="27" y="12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3" name="Freeform 138"/>
              <p:cNvSpPr>
                <a:spLocks/>
              </p:cNvSpPr>
              <p:nvPr/>
            </p:nvSpPr>
            <p:spPr bwMode="auto">
              <a:xfrm>
                <a:off x="11225295" y="2167871"/>
                <a:ext cx="27889" cy="36024"/>
              </a:xfrm>
              <a:custGeom>
                <a:avLst/>
                <a:gdLst>
                  <a:gd name="T0" fmla="*/ 9 w 10"/>
                  <a:gd name="T1" fmla="*/ 5 h 13"/>
                  <a:gd name="T2" fmla="*/ 8 w 10"/>
                  <a:gd name="T3" fmla="*/ 10 h 13"/>
                  <a:gd name="T4" fmla="*/ 9 w 10"/>
                  <a:gd name="T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9" y="5"/>
                    </a:moveTo>
                    <a:cubicBezTo>
                      <a:pt x="10" y="8"/>
                      <a:pt x="8" y="8"/>
                      <a:pt x="8" y="10"/>
                    </a:cubicBezTo>
                    <a:cubicBezTo>
                      <a:pt x="0" y="13"/>
                      <a:pt x="2" y="0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4" name="Freeform 139"/>
              <p:cNvSpPr>
                <a:spLocks noEditPoints="1"/>
              </p:cNvSpPr>
              <p:nvPr/>
            </p:nvSpPr>
            <p:spPr bwMode="auto">
              <a:xfrm>
                <a:off x="11299666" y="2230622"/>
                <a:ext cx="30213" cy="22079"/>
              </a:xfrm>
              <a:custGeom>
                <a:avLst/>
                <a:gdLst>
                  <a:gd name="T0" fmla="*/ 2 w 11"/>
                  <a:gd name="T1" fmla="*/ 2 h 8"/>
                  <a:gd name="T2" fmla="*/ 9 w 11"/>
                  <a:gd name="T3" fmla="*/ 2 h 8"/>
                  <a:gd name="T4" fmla="*/ 6 w 11"/>
                  <a:gd name="T5" fmla="*/ 8 h 8"/>
                  <a:gd name="T6" fmla="*/ 2 w 11"/>
                  <a:gd name="T7" fmla="*/ 2 h 8"/>
                  <a:gd name="T8" fmla="*/ 6 w 11"/>
                  <a:gd name="T9" fmla="*/ 3 h 8"/>
                  <a:gd name="T10" fmla="*/ 4 w 11"/>
                  <a:gd name="T11" fmla="*/ 3 h 8"/>
                  <a:gd name="T12" fmla="*/ 6 w 11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2" y="2"/>
                    </a:moveTo>
                    <a:cubicBezTo>
                      <a:pt x="4" y="0"/>
                      <a:pt x="7" y="1"/>
                      <a:pt x="9" y="2"/>
                    </a:cubicBezTo>
                    <a:cubicBezTo>
                      <a:pt x="11" y="5"/>
                      <a:pt x="8" y="7"/>
                      <a:pt x="6" y="8"/>
                    </a:cubicBezTo>
                    <a:cubicBezTo>
                      <a:pt x="4" y="6"/>
                      <a:pt x="0" y="6"/>
                      <a:pt x="2" y="2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5" y="3"/>
                      <a:pt x="4" y="3"/>
                    </a:cubicBezTo>
                    <a:cubicBezTo>
                      <a:pt x="4" y="5"/>
                      <a:pt x="6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5" name="Freeform 140"/>
              <p:cNvSpPr>
                <a:spLocks noEditPoints="1"/>
              </p:cNvSpPr>
              <p:nvPr/>
            </p:nvSpPr>
            <p:spPr bwMode="auto">
              <a:xfrm>
                <a:off x="11148599" y="2139982"/>
                <a:ext cx="239382" cy="165011"/>
              </a:xfrm>
              <a:custGeom>
                <a:avLst/>
                <a:gdLst>
                  <a:gd name="T0" fmla="*/ 29 w 87"/>
                  <a:gd name="T1" fmla="*/ 2 h 60"/>
                  <a:gd name="T2" fmla="*/ 32 w 87"/>
                  <a:gd name="T3" fmla="*/ 4 h 60"/>
                  <a:gd name="T4" fmla="*/ 83 w 87"/>
                  <a:gd name="T5" fmla="*/ 36 h 60"/>
                  <a:gd name="T6" fmla="*/ 80 w 87"/>
                  <a:gd name="T7" fmla="*/ 43 h 60"/>
                  <a:gd name="T8" fmla="*/ 72 w 87"/>
                  <a:gd name="T9" fmla="*/ 46 h 60"/>
                  <a:gd name="T10" fmla="*/ 48 w 87"/>
                  <a:gd name="T11" fmla="*/ 53 h 60"/>
                  <a:gd name="T12" fmla="*/ 12 w 87"/>
                  <a:gd name="T13" fmla="*/ 60 h 60"/>
                  <a:gd name="T14" fmla="*/ 29 w 87"/>
                  <a:gd name="T15" fmla="*/ 0 h 60"/>
                  <a:gd name="T16" fmla="*/ 13 w 87"/>
                  <a:gd name="T17" fmla="*/ 46 h 60"/>
                  <a:gd name="T18" fmla="*/ 25 w 87"/>
                  <a:gd name="T19" fmla="*/ 15 h 60"/>
                  <a:gd name="T20" fmla="*/ 19 w 87"/>
                  <a:gd name="T21" fmla="*/ 19 h 60"/>
                  <a:gd name="T22" fmla="*/ 19 w 87"/>
                  <a:gd name="T23" fmla="*/ 12 h 60"/>
                  <a:gd name="T24" fmla="*/ 15 w 87"/>
                  <a:gd name="T25" fmla="*/ 56 h 60"/>
                  <a:gd name="T26" fmla="*/ 13 w 87"/>
                  <a:gd name="T27" fmla="*/ 52 h 60"/>
                  <a:gd name="T28" fmla="*/ 19 w 87"/>
                  <a:gd name="T29" fmla="*/ 55 h 60"/>
                  <a:gd name="T30" fmla="*/ 39 w 87"/>
                  <a:gd name="T31" fmla="*/ 39 h 60"/>
                  <a:gd name="T32" fmla="*/ 55 w 87"/>
                  <a:gd name="T33" fmla="*/ 35 h 60"/>
                  <a:gd name="T34" fmla="*/ 70 w 87"/>
                  <a:gd name="T35" fmla="*/ 41 h 60"/>
                  <a:gd name="T36" fmla="*/ 78 w 87"/>
                  <a:gd name="T37" fmla="*/ 39 h 60"/>
                  <a:gd name="T38" fmla="*/ 72 w 87"/>
                  <a:gd name="T39" fmla="*/ 36 h 60"/>
                  <a:gd name="T40" fmla="*/ 29 w 87"/>
                  <a:gd name="T41" fmla="*/ 10 h 60"/>
                  <a:gd name="T42" fmla="*/ 27 w 87"/>
                  <a:gd name="T43" fmla="*/ 13 h 60"/>
                  <a:gd name="T44" fmla="*/ 21 w 87"/>
                  <a:gd name="T45" fmla="*/ 46 h 60"/>
                  <a:gd name="T46" fmla="*/ 18 w 87"/>
                  <a:gd name="T47" fmla="*/ 51 h 60"/>
                  <a:gd name="T48" fmla="*/ 25 w 87"/>
                  <a:gd name="T49" fmla="*/ 5 h 60"/>
                  <a:gd name="T50" fmla="*/ 25 w 87"/>
                  <a:gd name="T51" fmla="*/ 5 h 60"/>
                  <a:gd name="T52" fmla="*/ 26 w 87"/>
                  <a:gd name="T53" fmla="*/ 8 h 60"/>
                  <a:gd name="T54" fmla="*/ 25 w 87"/>
                  <a:gd name="T55" fmla="*/ 7 h 60"/>
                  <a:gd name="T56" fmla="*/ 24 w 87"/>
                  <a:gd name="T57" fmla="*/ 9 h 60"/>
                  <a:gd name="T58" fmla="*/ 28 w 87"/>
                  <a:gd name="T59" fmla="*/ 8 h 60"/>
                  <a:gd name="T60" fmla="*/ 29 w 87"/>
                  <a:gd name="T61" fmla="*/ 6 h 60"/>
                  <a:gd name="T62" fmla="*/ 28 w 87"/>
                  <a:gd name="T63" fmla="*/ 6 h 60"/>
                  <a:gd name="T64" fmla="*/ 45 w 87"/>
                  <a:gd name="T65" fmla="*/ 40 h 60"/>
                  <a:gd name="T66" fmla="*/ 45 w 87"/>
                  <a:gd name="T67" fmla="*/ 41 h 60"/>
                  <a:gd name="T68" fmla="*/ 53 w 87"/>
                  <a:gd name="T69" fmla="*/ 38 h 60"/>
                  <a:gd name="T70" fmla="*/ 79 w 87"/>
                  <a:gd name="T71" fmla="*/ 40 h 60"/>
                  <a:gd name="T72" fmla="*/ 80 w 87"/>
                  <a:gd name="T73" fmla="*/ 3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60">
                    <a:moveTo>
                      <a:pt x="29" y="0"/>
                    </a:moveTo>
                    <a:cubicBezTo>
                      <a:pt x="29" y="1"/>
                      <a:pt x="29" y="2"/>
                      <a:pt x="29" y="2"/>
                    </a:cubicBezTo>
                    <a:cubicBezTo>
                      <a:pt x="30" y="2"/>
                      <a:pt x="30" y="2"/>
                      <a:pt x="31" y="2"/>
                    </a:cubicBezTo>
                    <a:cubicBezTo>
                      <a:pt x="32" y="3"/>
                      <a:pt x="32" y="3"/>
                      <a:pt x="32" y="4"/>
                    </a:cubicBezTo>
                    <a:cubicBezTo>
                      <a:pt x="50" y="13"/>
                      <a:pt x="64" y="25"/>
                      <a:pt x="81" y="36"/>
                    </a:cubicBezTo>
                    <a:cubicBezTo>
                      <a:pt x="82" y="36"/>
                      <a:pt x="82" y="36"/>
                      <a:pt x="83" y="36"/>
                    </a:cubicBezTo>
                    <a:cubicBezTo>
                      <a:pt x="83" y="38"/>
                      <a:pt x="86" y="38"/>
                      <a:pt x="87" y="39"/>
                    </a:cubicBezTo>
                    <a:cubicBezTo>
                      <a:pt x="87" y="43"/>
                      <a:pt x="81" y="40"/>
                      <a:pt x="80" y="43"/>
                    </a:cubicBezTo>
                    <a:cubicBezTo>
                      <a:pt x="77" y="43"/>
                      <a:pt x="74" y="44"/>
                      <a:pt x="71" y="45"/>
                    </a:cubicBezTo>
                    <a:cubicBezTo>
                      <a:pt x="71" y="46"/>
                      <a:pt x="72" y="45"/>
                      <a:pt x="72" y="46"/>
                    </a:cubicBezTo>
                    <a:cubicBezTo>
                      <a:pt x="72" y="46"/>
                      <a:pt x="72" y="46"/>
                      <a:pt x="72" y="47"/>
                    </a:cubicBezTo>
                    <a:cubicBezTo>
                      <a:pt x="66" y="51"/>
                      <a:pt x="55" y="51"/>
                      <a:pt x="48" y="53"/>
                    </a:cubicBezTo>
                    <a:cubicBezTo>
                      <a:pt x="38" y="56"/>
                      <a:pt x="27" y="59"/>
                      <a:pt x="16" y="60"/>
                    </a:cubicBezTo>
                    <a:cubicBezTo>
                      <a:pt x="15" y="60"/>
                      <a:pt x="14" y="60"/>
                      <a:pt x="12" y="60"/>
                    </a:cubicBezTo>
                    <a:cubicBezTo>
                      <a:pt x="0" y="41"/>
                      <a:pt x="9" y="9"/>
                      <a:pt x="26" y="0"/>
                    </a:cubicBezTo>
                    <a:cubicBezTo>
                      <a:pt x="27" y="0"/>
                      <a:pt x="28" y="0"/>
                      <a:pt x="29" y="0"/>
                    </a:cubicBezTo>
                    <a:close/>
                    <a:moveTo>
                      <a:pt x="14" y="44"/>
                    </a:moveTo>
                    <a:cubicBezTo>
                      <a:pt x="14" y="45"/>
                      <a:pt x="13" y="44"/>
                      <a:pt x="13" y="46"/>
                    </a:cubicBezTo>
                    <a:cubicBezTo>
                      <a:pt x="14" y="48"/>
                      <a:pt x="15" y="51"/>
                      <a:pt x="18" y="51"/>
                    </a:cubicBezTo>
                    <a:cubicBezTo>
                      <a:pt x="17" y="40"/>
                      <a:pt x="17" y="23"/>
                      <a:pt x="25" y="15"/>
                    </a:cubicBezTo>
                    <a:cubicBezTo>
                      <a:pt x="23" y="15"/>
                      <a:pt x="22" y="15"/>
                      <a:pt x="22" y="15"/>
                    </a:cubicBezTo>
                    <a:cubicBezTo>
                      <a:pt x="21" y="17"/>
                      <a:pt x="21" y="19"/>
                      <a:pt x="19" y="19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0" y="14"/>
                      <a:pt x="20" y="13"/>
                      <a:pt x="19" y="12"/>
                    </a:cubicBezTo>
                    <a:cubicBezTo>
                      <a:pt x="14" y="18"/>
                      <a:pt x="8" y="35"/>
                      <a:pt x="14" y="44"/>
                    </a:cubicBezTo>
                    <a:close/>
                    <a:moveTo>
                      <a:pt x="15" y="56"/>
                    </a:moveTo>
                    <a:cubicBezTo>
                      <a:pt x="15" y="56"/>
                      <a:pt x="16" y="56"/>
                      <a:pt x="17" y="56"/>
                    </a:cubicBezTo>
                    <a:cubicBezTo>
                      <a:pt x="16" y="54"/>
                      <a:pt x="15" y="53"/>
                      <a:pt x="13" y="52"/>
                    </a:cubicBezTo>
                    <a:cubicBezTo>
                      <a:pt x="13" y="54"/>
                      <a:pt x="14" y="55"/>
                      <a:pt x="15" y="56"/>
                    </a:cubicBezTo>
                    <a:close/>
                    <a:moveTo>
                      <a:pt x="19" y="55"/>
                    </a:moveTo>
                    <a:cubicBezTo>
                      <a:pt x="29" y="52"/>
                      <a:pt x="40" y="50"/>
                      <a:pt x="50" y="47"/>
                    </a:cubicBezTo>
                    <a:cubicBezTo>
                      <a:pt x="44" y="47"/>
                      <a:pt x="40" y="44"/>
                      <a:pt x="39" y="39"/>
                    </a:cubicBezTo>
                    <a:cubicBezTo>
                      <a:pt x="39" y="38"/>
                      <a:pt x="40" y="37"/>
                      <a:pt x="41" y="37"/>
                    </a:cubicBezTo>
                    <a:cubicBezTo>
                      <a:pt x="46" y="39"/>
                      <a:pt x="50" y="36"/>
                      <a:pt x="55" y="35"/>
                    </a:cubicBezTo>
                    <a:cubicBezTo>
                      <a:pt x="58" y="38"/>
                      <a:pt x="53" y="45"/>
                      <a:pt x="52" y="46"/>
                    </a:cubicBezTo>
                    <a:cubicBezTo>
                      <a:pt x="58" y="45"/>
                      <a:pt x="65" y="43"/>
                      <a:pt x="70" y="41"/>
                    </a:cubicBezTo>
                    <a:cubicBezTo>
                      <a:pt x="69" y="41"/>
                      <a:pt x="69" y="40"/>
                      <a:pt x="69" y="39"/>
                    </a:cubicBezTo>
                    <a:cubicBezTo>
                      <a:pt x="72" y="40"/>
                      <a:pt x="76" y="39"/>
                      <a:pt x="78" y="39"/>
                    </a:cubicBezTo>
                    <a:cubicBezTo>
                      <a:pt x="75" y="38"/>
                      <a:pt x="72" y="39"/>
                      <a:pt x="71" y="36"/>
                    </a:cubicBezTo>
                    <a:cubicBezTo>
                      <a:pt x="71" y="35"/>
                      <a:pt x="73" y="37"/>
                      <a:pt x="72" y="36"/>
                    </a:cubicBezTo>
                    <a:cubicBezTo>
                      <a:pt x="63" y="30"/>
                      <a:pt x="52" y="22"/>
                      <a:pt x="42" y="15"/>
                    </a:cubicBezTo>
                    <a:cubicBezTo>
                      <a:pt x="38" y="12"/>
                      <a:pt x="34" y="8"/>
                      <a:pt x="29" y="10"/>
                    </a:cubicBezTo>
                    <a:cubicBezTo>
                      <a:pt x="29" y="10"/>
                      <a:pt x="30" y="11"/>
                      <a:pt x="29" y="11"/>
                    </a:cubicBezTo>
                    <a:cubicBezTo>
                      <a:pt x="28" y="11"/>
                      <a:pt x="28" y="12"/>
                      <a:pt x="27" y="13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3" y="21"/>
                      <a:pt x="20" y="35"/>
                      <a:pt x="21" y="46"/>
                    </a:cubicBezTo>
                    <a:cubicBezTo>
                      <a:pt x="21" y="49"/>
                      <a:pt x="23" y="52"/>
                      <a:pt x="20" y="53"/>
                    </a:cubicBezTo>
                    <a:cubicBezTo>
                      <a:pt x="20" y="52"/>
                      <a:pt x="18" y="52"/>
                      <a:pt x="18" y="51"/>
                    </a:cubicBezTo>
                    <a:cubicBezTo>
                      <a:pt x="16" y="53"/>
                      <a:pt x="19" y="54"/>
                      <a:pt x="19" y="55"/>
                    </a:cubicBezTo>
                    <a:close/>
                    <a:moveTo>
                      <a:pt x="25" y="5"/>
                    </a:moveTo>
                    <a:cubicBezTo>
                      <a:pt x="25" y="5"/>
                      <a:pt x="23" y="6"/>
                      <a:pt x="23" y="7"/>
                    </a:cubicBezTo>
                    <a:cubicBezTo>
                      <a:pt x="24" y="6"/>
                      <a:pt x="26" y="6"/>
                      <a:pt x="25" y="5"/>
                    </a:cubicBezTo>
                    <a:close/>
                    <a:moveTo>
                      <a:pt x="24" y="9"/>
                    </a:moveTo>
                    <a:cubicBezTo>
                      <a:pt x="25" y="9"/>
                      <a:pt x="26" y="9"/>
                      <a:pt x="26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6" y="7"/>
                      <a:pt x="26" y="7"/>
                      <a:pt x="25" y="7"/>
                    </a:cubicBezTo>
                    <a:cubicBezTo>
                      <a:pt x="25" y="9"/>
                      <a:pt x="23" y="8"/>
                      <a:pt x="23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  <a:moveTo>
                      <a:pt x="28" y="7"/>
                    </a:moveTo>
                    <a:cubicBezTo>
                      <a:pt x="28" y="7"/>
                      <a:pt x="28" y="8"/>
                      <a:pt x="28" y="8"/>
                    </a:cubicBezTo>
                    <a:cubicBezTo>
                      <a:pt x="29" y="9"/>
                      <a:pt x="29" y="7"/>
                      <a:pt x="28" y="7"/>
                    </a:cubicBezTo>
                    <a:close/>
                    <a:moveTo>
                      <a:pt x="29" y="6"/>
                    </a:moveTo>
                    <a:cubicBezTo>
                      <a:pt x="29" y="5"/>
                      <a:pt x="29" y="5"/>
                      <a:pt x="28" y="5"/>
                    </a:cubicBezTo>
                    <a:cubicBezTo>
                      <a:pt x="28" y="5"/>
                      <a:pt x="28" y="5"/>
                      <a:pt x="28" y="6"/>
                    </a:cubicBezTo>
                    <a:cubicBezTo>
                      <a:pt x="29" y="6"/>
                      <a:pt x="29" y="6"/>
                      <a:pt x="29" y="6"/>
                    </a:cubicBezTo>
                    <a:close/>
                    <a:moveTo>
                      <a:pt x="45" y="40"/>
                    </a:moveTo>
                    <a:cubicBezTo>
                      <a:pt x="43" y="39"/>
                      <a:pt x="42" y="40"/>
                      <a:pt x="43" y="42"/>
                    </a:cubicBezTo>
                    <a:cubicBezTo>
                      <a:pt x="44" y="42"/>
                      <a:pt x="44" y="41"/>
                      <a:pt x="45" y="41"/>
                    </a:cubicBezTo>
                    <a:cubicBezTo>
                      <a:pt x="46" y="42"/>
                      <a:pt x="47" y="42"/>
                      <a:pt x="47" y="44"/>
                    </a:cubicBezTo>
                    <a:cubicBezTo>
                      <a:pt x="50" y="45"/>
                      <a:pt x="53" y="42"/>
                      <a:pt x="53" y="38"/>
                    </a:cubicBezTo>
                    <a:cubicBezTo>
                      <a:pt x="50" y="38"/>
                      <a:pt x="47" y="39"/>
                      <a:pt x="45" y="40"/>
                    </a:cubicBezTo>
                    <a:close/>
                    <a:moveTo>
                      <a:pt x="79" y="40"/>
                    </a:moveTo>
                    <a:cubicBezTo>
                      <a:pt x="80" y="40"/>
                      <a:pt x="81" y="40"/>
                      <a:pt x="82" y="40"/>
                    </a:cubicBezTo>
                    <a:cubicBezTo>
                      <a:pt x="82" y="39"/>
                      <a:pt x="80" y="39"/>
                      <a:pt x="80" y="38"/>
                    </a:cubicBezTo>
                    <a:cubicBezTo>
                      <a:pt x="79" y="39"/>
                      <a:pt x="79" y="39"/>
                      <a:pt x="7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6" name="组合 665"/>
            <p:cNvGrpSpPr/>
            <p:nvPr/>
          </p:nvGrpSpPr>
          <p:grpSpPr>
            <a:xfrm>
              <a:off x="3145383" y="2196399"/>
              <a:ext cx="195224" cy="197548"/>
              <a:chOff x="9347422" y="2121389"/>
              <a:chExt cx="195224" cy="197548"/>
            </a:xfrm>
            <a:solidFill>
              <a:srgbClr val="00B050"/>
            </a:solidFill>
          </p:grpSpPr>
          <p:sp>
            <p:nvSpPr>
              <p:cNvPr id="755" name="Freeform 141"/>
              <p:cNvSpPr>
                <a:spLocks noEditPoints="1"/>
              </p:cNvSpPr>
              <p:nvPr/>
            </p:nvSpPr>
            <p:spPr bwMode="auto">
              <a:xfrm>
                <a:off x="9393904" y="2145792"/>
                <a:ext cx="36024" cy="36024"/>
              </a:xfrm>
              <a:custGeom>
                <a:avLst/>
                <a:gdLst>
                  <a:gd name="T0" fmla="*/ 3 w 13"/>
                  <a:gd name="T1" fmla="*/ 10 h 13"/>
                  <a:gd name="T2" fmla="*/ 4 w 13"/>
                  <a:gd name="T3" fmla="*/ 13 h 13"/>
                  <a:gd name="T4" fmla="*/ 2 w 13"/>
                  <a:gd name="T5" fmla="*/ 10 h 13"/>
                  <a:gd name="T6" fmla="*/ 1 w 13"/>
                  <a:gd name="T7" fmla="*/ 4 h 13"/>
                  <a:gd name="T8" fmla="*/ 7 w 13"/>
                  <a:gd name="T9" fmla="*/ 1 h 13"/>
                  <a:gd name="T10" fmla="*/ 12 w 13"/>
                  <a:gd name="T11" fmla="*/ 4 h 13"/>
                  <a:gd name="T12" fmla="*/ 9 w 13"/>
                  <a:gd name="T13" fmla="*/ 10 h 13"/>
                  <a:gd name="T14" fmla="*/ 3 w 13"/>
                  <a:gd name="T15" fmla="*/ 10 h 13"/>
                  <a:gd name="T16" fmla="*/ 3 w 13"/>
                  <a:gd name="T17" fmla="*/ 6 h 13"/>
                  <a:gd name="T18" fmla="*/ 7 w 13"/>
                  <a:gd name="T19" fmla="*/ 9 h 13"/>
                  <a:gd name="T20" fmla="*/ 8 w 13"/>
                  <a:gd name="T21" fmla="*/ 3 h 13"/>
                  <a:gd name="T22" fmla="*/ 3 w 13"/>
                  <a:gd name="T23" fmla="*/ 6 h 13"/>
                  <a:gd name="T24" fmla="*/ 11 w 13"/>
                  <a:gd name="T25" fmla="*/ 7 h 13"/>
                  <a:gd name="T26" fmla="*/ 10 w 13"/>
                  <a:gd name="T27" fmla="*/ 8 h 13"/>
                  <a:gd name="T28" fmla="*/ 10 w 13"/>
                  <a:gd name="T29" fmla="*/ 4 h 13"/>
                  <a:gd name="T30" fmla="*/ 11 w 13"/>
                  <a:gd name="T3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3">
                    <a:moveTo>
                      <a:pt x="3" y="10"/>
                    </a:moveTo>
                    <a:cubicBezTo>
                      <a:pt x="3" y="11"/>
                      <a:pt x="4" y="12"/>
                      <a:pt x="4" y="13"/>
                    </a:cubicBezTo>
                    <a:cubicBezTo>
                      <a:pt x="3" y="13"/>
                      <a:pt x="3" y="11"/>
                      <a:pt x="2" y="10"/>
                    </a:cubicBezTo>
                    <a:cubicBezTo>
                      <a:pt x="1" y="8"/>
                      <a:pt x="0" y="6"/>
                      <a:pt x="1" y="4"/>
                    </a:cubicBezTo>
                    <a:cubicBezTo>
                      <a:pt x="2" y="3"/>
                      <a:pt x="5" y="0"/>
                      <a:pt x="7" y="1"/>
                    </a:cubicBezTo>
                    <a:cubicBezTo>
                      <a:pt x="9" y="3"/>
                      <a:pt x="11" y="2"/>
                      <a:pt x="12" y="4"/>
                    </a:cubicBezTo>
                    <a:cubicBezTo>
                      <a:pt x="13" y="6"/>
                      <a:pt x="11" y="9"/>
                      <a:pt x="9" y="10"/>
                    </a:cubicBezTo>
                    <a:cubicBezTo>
                      <a:pt x="7" y="11"/>
                      <a:pt x="5" y="10"/>
                      <a:pt x="3" y="10"/>
                    </a:cubicBezTo>
                    <a:close/>
                    <a:moveTo>
                      <a:pt x="3" y="6"/>
                    </a:moveTo>
                    <a:cubicBezTo>
                      <a:pt x="3" y="7"/>
                      <a:pt x="5" y="9"/>
                      <a:pt x="7" y="9"/>
                    </a:cubicBezTo>
                    <a:cubicBezTo>
                      <a:pt x="9" y="8"/>
                      <a:pt x="10" y="5"/>
                      <a:pt x="8" y="3"/>
                    </a:cubicBezTo>
                    <a:cubicBezTo>
                      <a:pt x="6" y="3"/>
                      <a:pt x="4" y="4"/>
                      <a:pt x="3" y="6"/>
                    </a:cubicBezTo>
                    <a:close/>
                    <a:moveTo>
                      <a:pt x="11" y="7"/>
                    </a:moveTo>
                    <a:cubicBezTo>
                      <a:pt x="10" y="7"/>
                      <a:pt x="10" y="8"/>
                      <a:pt x="10" y="8"/>
                    </a:cubicBezTo>
                    <a:cubicBezTo>
                      <a:pt x="11" y="7"/>
                      <a:pt x="12" y="4"/>
                      <a:pt x="10" y="4"/>
                    </a:cubicBezTo>
                    <a:cubicBezTo>
                      <a:pt x="11" y="5"/>
                      <a:pt x="10" y="6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6" name="Freeform 142"/>
              <p:cNvSpPr>
                <a:spLocks noEditPoints="1"/>
              </p:cNvSpPr>
              <p:nvPr/>
            </p:nvSpPr>
            <p:spPr bwMode="auto">
              <a:xfrm>
                <a:off x="9484544" y="2212029"/>
                <a:ext cx="38348" cy="38348"/>
              </a:xfrm>
              <a:custGeom>
                <a:avLst/>
                <a:gdLst>
                  <a:gd name="T0" fmla="*/ 5 w 14"/>
                  <a:gd name="T1" fmla="*/ 1 h 14"/>
                  <a:gd name="T2" fmla="*/ 9 w 14"/>
                  <a:gd name="T3" fmla="*/ 0 h 14"/>
                  <a:gd name="T4" fmla="*/ 12 w 14"/>
                  <a:gd name="T5" fmla="*/ 3 h 14"/>
                  <a:gd name="T6" fmla="*/ 10 w 14"/>
                  <a:gd name="T7" fmla="*/ 11 h 14"/>
                  <a:gd name="T8" fmla="*/ 2 w 14"/>
                  <a:gd name="T9" fmla="*/ 12 h 14"/>
                  <a:gd name="T10" fmla="*/ 2 w 14"/>
                  <a:gd name="T11" fmla="*/ 3 h 14"/>
                  <a:gd name="T12" fmla="*/ 5 w 14"/>
                  <a:gd name="T13" fmla="*/ 1 h 14"/>
                  <a:gd name="T14" fmla="*/ 8 w 14"/>
                  <a:gd name="T15" fmla="*/ 10 h 14"/>
                  <a:gd name="T16" fmla="*/ 7 w 14"/>
                  <a:gd name="T17" fmla="*/ 2 h 14"/>
                  <a:gd name="T18" fmla="*/ 5 w 14"/>
                  <a:gd name="T19" fmla="*/ 3 h 14"/>
                  <a:gd name="T20" fmla="*/ 4 w 14"/>
                  <a:gd name="T21" fmla="*/ 3 h 14"/>
                  <a:gd name="T22" fmla="*/ 8 w 14"/>
                  <a:gd name="T23" fmla="*/ 10 h 14"/>
                  <a:gd name="T24" fmla="*/ 11 w 14"/>
                  <a:gd name="T25" fmla="*/ 8 h 14"/>
                  <a:gd name="T26" fmla="*/ 11 w 14"/>
                  <a:gd name="T27" fmla="*/ 3 h 14"/>
                  <a:gd name="T28" fmla="*/ 11 w 14"/>
                  <a:gd name="T29" fmla="*/ 8 h 14"/>
                  <a:gd name="T30" fmla="*/ 4 w 14"/>
                  <a:gd name="T31" fmla="*/ 11 h 14"/>
                  <a:gd name="T32" fmla="*/ 3 w 14"/>
                  <a:gd name="T33" fmla="*/ 10 h 14"/>
                  <a:gd name="T34" fmla="*/ 4 w 14"/>
                  <a:gd name="T3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14">
                    <a:moveTo>
                      <a:pt x="5" y="1"/>
                    </a:moveTo>
                    <a:cubicBezTo>
                      <a:pt x="6" y="0"/>
                      <a:pt x="8" y="0"/>
                      <a:pt x="9" y="0"/>
                    </a:cubicBezTo>
                    <a:cubicBezTo>
                      <a:pt x="10" y="1"/>
                      <a:pt x="12" y="2"/>
                      <a:pt x="12" y="3"/>
                    </a:cubicBezTo>
                    <a:cubicBezTo>
                      <a:pt x="14" y="6"/>
                      <a:pt x="12" y="10"/>
                      <a:pt x="10" y="11"/>
                    </a:cubicBezTo>
                    <a:cubicBezTo>
                      <a:pt x="9" y="13"/>
                      <a:pt x="3" y="14"/>
                      <a:pt x="2" y="12"/>
                    </a:cubicBezTo>
                    <a:cubicBezTo>
                      <a:pt x="0" y="9"/>
                      <a:pt x="1" y="4"/>
                      <a:pt x="2" y="3"/>
                    </a:cubicBezTo>
                    <a:cubicBezTo>
                      <a:pt x="3" y="2"/>
                      <a:pt x="4" y="1"/>
                      <a:pt x="5" y="1"/>
                    </a:cubicBezTo>
                    <a:close/>
                    <a:moveTo>
                      <a:pt x="8" y="10"/>
                    </a:moveTo>
                    <a:cubicBezTo>
                      <a:pt x="11" y="8"/>
                      <a:pt x="10" y="3"/>
                      <a:pt x="7" y="2"/>
                    </a:cubicBezTo>
                    <a:cubicBezTo>
                      <a:pt x="6" y="2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5"/>
                      <a:pt x="4" y="12"/>
                      <a:pt x="8" y="10"/>
                    </a:cubicBezTo>
                    <a:close/>
                    <a:moveTo>
                      <a:pt x="11" y="8"/>
                    </a:moveTo>
                    <a:cubicBezTo>
                      <a:pt x="11" y="7"/>
                      <a:pt x="13" y="4"/>
                      <a:pt x="11" y="3"/>
                    </a:cubicBezTo>
                    <a:cubicBezTo>
                      <a:pt x="11" y="5"/>
                      <a:pt x="11" y="7"/>
                      <a:pt x="11" y="8"/>
                    </a:cubicBezTo>
                    <a:close/>
                    <a:moveTo>
                      <a:pt x="4" y="11"/>
                    </a:moveTo>
                    <a:cubicBezTo>
                      <a:pt x="4" y="11"/>
                      <a:pt x="3" y="10"/>
                      <a:pt x="3" y="10"/>
                    </a:cubicBezTo>
                    <a:cubicBezTo>
                      <a:pt x="3" y="11"/>
                      <a:pt x="3" y="11"/>
                      <a:pt x="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7" name="Freeform 143"/>
              <p:cNvSpPr>
                <a:spLocks noEditPoints="1"/>
              </p:cNvSpPr>
              <p:nvPr/>
            </p:nvSpPr>
            <p:spPr bwMode="auto">
              <a:xfrm>
                <a:off x="9347422" y="2121389"/>
                <a:ext cx="195224" cy="197548"/>
              </a:xfrm>
              <a:custGeom>
                <a:avLst/>
                <a:gdLst>
                  <a:gd name="T0" fmla="*/ 39 w 71"/>
                  <a:gd name="T1" fmla="*/ 22 h 72"/>
                  <a:gd name="T2" fmla="*/ 40 w 71"/>
                  <a:gd name="T3" fmla="*/ 22 h 72"/>
                  <a:gd name="T4" fmla="*/ 40 w 71"/>
                  <a:gd name="T5" fmla="*/ 23 h 72"/>
                  <a:gd name="T6" fmla="*/ 55 w 71"/>
                  <a:gd name="T7" fmla="*/ 24 h 72"/>
                  <a:gd name="T8" fmla="*/ 64 w 71"/>
                  <a:gd name="T9" fmla="*/ 28 h 72"/>
                  <a:gd name="T10" fmla="*/ 69 w 71"/>
                  <a:gd name="T11" fmla="*/ 47 h 72"/>
                  <a:gd name="T12" fmla="*/ 67 w 71"/>
                  <a:gd name="T13" fmla="*/ 53 h 72"/>
                  <a:gd name="T14" fmla="*/ 63 w 71"/>
                  <a:gd name="T15" fmla="*/ 56 h 72"/>
                  <a:gd name="T16" fmla="*/ 51 w 71"/>
                  <a:gd name="T17" fmla="*/ 64 h 72"/>
                  <a:gd name="T18" fmla="*/ 33 w 71"/>
                  <a:gd name="T19" fmla="*/ 72 h 72"/>
                  <a:gd name="T20" fmla="*/ 28 w 71"/>
                  <a:gd name="T21" fmla="*/ 70 h 72"/>
                  <a:gd name="T22" fmla="*/ 18 w 71"/>
                  <a:gd name="T23" fmla="*/ 66 h 72"/>
                  <a:gd name="T24" fmla="*/ 13 w 71"/>
                  <a:gd name="T25" fmla="*/ 62 h 72"/>
                  <a:gd name="T26" fmla="*/ 5 w 71"/>
                  <a:gd name="T27" fmla="*/ 49 h 72"/>
                  <a:gd name="T28" fmla="*/ 3 w 71"/>
                  <a:gd name="T29" fmla="*/ 24 h 72"/>
                  <a:gd name="T30" fmla="*/ 5 w 71"/>
                  <a:gd name="T31" fmla="*/ 18 h 72"/>
                  <a:gd name="T32" fmla="*/ 20 w 71"/>
                  <a:gd name="T33" fmla="*/ 2 h 72"/>
                  <a:gd name="T34" fmla="*/ 31 w 71"/>
                  <a:gd name="T35" fmla="*/ 0 h 72"/>
                  <a:gd name="T36" fmla="*/ 32 w 71"/>
                  <a:gd name="T37" fmla="*/ 1 h 72"/>
                  <a:gd name="T38" fmla="*/ 37 w 71"/>
                  <a:gd name="T39" fmla="*/ 8 h 72"/>
                  <a:gd name="T40" fmla="*/ 39 w 71"/>
                  <a:gd name="T41" fmla="*/ 22 h 72"/>
                  <a:gd name="T42" fmla="*/ 38 w 71"/>
                  <a:gd name="T43" fmla="*/ 23 h 72"/>
                  <a:gd name="T44" fmla="*/ 36 w 71"/>
                  <a:gd name="T45" fmla="*/ 22 h 72"/>
                  <a:gd name="T46" fmla="*/ 37 w 71"/>
                  <a:gd name="T47" fmla="*/ 20 h 72"/>
                  <a:gd name="T48" fmla="*/ 35 w 71"/>
                  <a:gd name="T49" fmla="*/ 10 h 72"/>
                  <a:gd name="T50" fmla="*/ 24 w 71"/>
                  <a:gd name="T51" fmla="*/ 2 h 72"/>
                  <a:gd name="T52" fmla="*/ 15 w 71"/>
                  <a:gd name="T53" fmla="*/ 7 h 72"/>
                  <a:gd name="T54" fmla="*/ 10 w 71"/>
                  <a:gd name="T55" fmla="*/ 14 h 72"/>
                  <a:gd name="T56" fmla="*/ 7 w 71"/>
                  <a:gd name="T57" fmla="*/ 19 h 72"/>
                  <a:gd name="T58" fmla="*/ 4 w 71"/>
                  <a:gd name="T59" fmla="*/ 36 h 72"/>
                  <a:gd name="T60" fmla="*/ 7 w 71"/>
                  <a:gd name="T61" fmla="*/ 49 h 72"/>
                  <a:gd name="T62" fmla="*/ 17 w 71"/>
                  <a:gd name="T63" fmla="*/ 64 h 72"/>
                  <a:gd name="T64" fmla="*/ 28 w 71"/>
                  <a:gd name="T65" fmla="*/ 69 h 72"/>
                  <a:gd name="T66" fmla="*/ 48 w 71"/>
                  <a:gd name="T67" fmla="*/ 64 h 72"/>
                  <a:gd name="T68" fmla="*/ 55 w 71"/>
                  <a:gd name="T69" fmla="*/ 59 h 72"/>
                  <a:gd name="T70" fmla="*/ 58 w 71"/>
                  <a:gd name="T71" fmla="*/ 57 h 72"/>
                  <a:gd name="T72" fmla="*/ 55 w 71"/>
                  <a:gd name="T73" fmla="*/ 61 h 72"/>
                  <a:gd name="T74" fmla="*/ 68 w 71"/>
                  <a:gd name="T75" fmla="*/ 46 h 72"/>
                  <a:gd name="T76" fmla="*/ 67 w 71"/>
                  <a:gd name="T77" fmla="*/ 45 h 72"/>
                  <a:gd name="T78" fmla="*/ 65 w 71"/>
                  <a:gd name="T79" fmla="*/ 33 h 72"/>
                  <a:gd name="T80" fmla="*/ 50 w 71"/>
                  <a:gd name="T81" fmla="*/ 26 h 72"/>
                  <a:gd name="T82" fmla="*/ 44 w 71"/>
                  <a:gd name="T83" fmla="*/ 27 h 72"/>
                  <a:gd name="T84" fmla="*/ 40 w 71"/>
                  <a:gd name="T85" fmla="*/ 26 h 72"/>
                  <a:gd name="T86" fmla="*/ 41 w 71"/>
                  <a:gd name="T87" fmla="*/ 27 h 72"/>
                  <a:gd name="T88" fmla="*/ 38 w 71"/>
                  <a:gd name="T89" fmla="*/ 23 h 72"/>
                  <a:gd name="T90" fmla="*/ 36 w 71"/>
                  <a:gd name="T91" fmla="*/ 11 h 72"/>
                  <a:gd name="T92" fmla="*/ 27 w 71"/>
                  <a:gd name="T93" fmla="*/ 1 h 72"/>
                  <a:gd name="T94" fmla="*/ 36 w 71"/>
                  <a:gd name="T95" fmla="*/ 11 h 72"/>
                  <a:gd name="T96" fmla="*/ 13 w 71"/>
                  <a:gd name="T97" fmla="*/ 8 h 72"/>
                  <a:gd name="T98" fmla="*/ 14 w 71"/>
                  <a:gd name="T99" fmla="*/ 7 h 72"/>
                  <a:gd name="T100" fmla="*/ 13 w 71"/>
                  <a:gd name="T101" fmla="*/ 8 h 72"/>
                  <a:gd name="T102" fmla="*/ 7 w 71"/>
                  <a:gd name="T103" fmla="*/ 15 h 72"/>
                  <a:gd name="T104" fmla="*/ 6 w 71"/>
                  <a:gd name="T105" fmla="*/ 17 h 72"/>
                  <a:gd name="T106" fmla="*/ 13 w 71"/>
                  <a:gd name="T107" fmla="*/ 8 h 72"/>
                  <a:gd name="T108" fmla="*/ 7 w 71"/>
                  <a:gd name="T109" fmla="*/ 15 h 72"/>
                  <a:gd name="T110" fmla="*/ 63 w 71"/>
                  <a:gd name="T111" fmla="*/ 56 h 72"/>
                  <a:gd name="T112" fmla="*/ 66 w 71"/>
                  <a:gd name="T113" fmla="*/ 52 h 72"/>
                  <a:gd name="T114" fmla="*/ 63 w 71"/>
                  <a:gd name="T115" fmla="*/ 56 h 72"/>
                  <a:gd name="T116" fmla="*/ 42 w 71"/>
                  <a:gd name="T117" fmla="*/ 68 h 72"/>
                  <a:gd name="T118" fmla="*/ 31 w 71"/>
                  <a:gd name="T119" fmla="*/ 70 h 72"/>
                  <a:gd name="T120" fmla="*/ 42 w 71"/>
                  <a:gd name="T121" fmla="*/ 6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1" h="72">
                    <a:moveTo>
                      <a:pt x="39" y="22"/>
                    </a:moveTo>
                    <a:cubicBezTo>
                      <a:pt x="39" y="22"/>
                      <a:pt x="40" y="22"/>
                      <a:pt x="40" y="22"/>
                    </a:cubicBezTo>
                    <a:cubicBezTo>
                      <a:pt x="40" y="22"/>
                      <a:pt x="40" y="22"/>
                      <a:pt x="40" y="23"/>
                    </a:cubicBezTo>
                    <a:cubicBezTo>
                      <a:pt x="43" y="27"/>
                      <a:pt x="50" y="23"/>
                      <a:pt x="55" y="24"/>
                    </a:cubicBezTo>
                    <a:cubicBezTo>
                      <a:pt x="58" y="25"/>
                      <a:pt x="62" y="25"/>
                      <a:pt x="64" y="28"/>
                    </a:cubicBezTo>
                    <a:cubicBezTo>
                      <a:pt x="69" y="32"/>
                      <a:pt x="71" y="42"/>
                      <a:pt x="69" y="47"/>
                    </a:cubicBezTo>
                    <a:cubicBezTo>
                      <a:pt x="68" y="49"/>
                      <a:pt x="68" y="51"/>
                      <a:pt x="67" y="53"/>
                    </a:cubicBezTo>
                    <a:cubicBezTo>
                      <a:pt x="67" y="54"/>
                      <a:pt x="64" y="58"/>
                      <a:pt x="63" y="56"/>
                    </a:cubicBezTo>
                    <a:cubicBezTo>
                      <a:pt x="60" y="59"/>
                      <a:pt x="55" y="62"/>
                      <a:pt x="51" y="64"/>
                    </a:cubicBezTo>
                    <a:cubicBezTo>
                      <a:pt x="46" y="66"/>
                      <a:pt x="39" y="72"/>
                      <a:pt x="33" y="72"/>
                    </a:cubicBezTo>
                    <a:cubicBezTo>
                      <a:pt x="31" y="72"/>
                      <a:pt x="30" y="71"/>
                      <a:pt x="28" y="70"/>
                    </a:cubicBezTo>
                    <a:cubicBezTo>
                      <a:pt x="25" y="68"/>
                      <a:pt x="21" y="67"/>
                      <a:pt x="18" y="66"/>
                    </a:cubicBezTo>
                    <a:cubicBezTo>
                      <a:pt x="16" y="65"/>
                      <a:pt x="15" y="63"/>
                      <a:pt x="13" y="62"/>
                    </a:cubicBezTo>
                    <a:cubicBezTo>
                      <a:pt x="10" y="58"/>
                      <a:pt x="7" y="54"/>
                      <a:pt x="5" y="49"/>
                    </a:cubicBezTo>
                    <a:cubicBezTo>
                      <a:pt x="3" y="41"/>
                      <a:pt x="0" y="32"/>
                      <a:pt x="3" y="24"/>
                    </a:cubicBezTo>
                    <a:cubicBezTo>
                      <a:pt x="4" y="23"/>
                      <a:pt x="4" y="20"/>
                      <a:pt x="5" y="18"/>
                    </a:cubicBezTo>
                    <a:cubicBezTo>
                      <a:pt x="7" y="11"/>
                      <a:pt x="11" y="6"/>
                      <a:pt x="20" y="2"/>
                    </a:cubicBezTo>
                    <a:cubicBezTo>
                      <a:pt x="23" y="0"/>
                      <a:pt x="28" y="0"/>
                      <a:pt x="31" y="0"/>
                    </a:cubicBezTo>
                    <a:cubicBezTo>
                      <a:pt x="31" y="1"/>
                      <a:pt x="32" y="1"/>
                      <a:pt x="32" y="1"/>
                    </a:cubicBezTo>
                    <a:cubicBezTo>
                      <a:pt x="35" y="3"/>
                      <a:pt x="36" y="5"/>
                      <a:pt x="37" y="8"/>
                    </a:cubicBezTo>
                    <a:cubicBezTo>
                      <a:pt x="38" y="13"/>
                      <a:pt x="38" y="18"/>
                      <a:pt x="39" y="22"/>
                    </a:cubicBezTo>
                    <a:close/>
                    <a:moveTo>
                      <a:pt x="38" y="23"/>
                    </a:moveTo>
                    <a:cubicBezTo>
                      <a:pt x="37" y="22"/>
                      <a:pt x="37" y="22"/>
                      <a:pt x="36" y="22"/>
                    </a:cubicBezTo>
                    <a:cubicBezTo>
                      <a:pt x="36" y="21"/>
                      <a:pt x="37" y="21"/>
                      <a:pt x="37" y="20"/>
                    </a:cubicBezTo>
                    <a:cubicBezTo>
                      <a:pt x="37" y="17"/>
                      <a:pt x="36" y="13"/>
                      <a:pt x="35" y="10"/>
                    </a:cubicBezTo>
                    <a:cubicBezTo>
                      <a:pt x="34" y="5"/>
                      <a:pt x="28" y="2"/>
                      <a:pt x="24" y="2"/>
                    </a:cubicBezTo>
                    <a:cubicBezTo>
                      <a:pt x="20" y="3"/>
                      <a:pt x="18" y="5"/>
                      <a:pt x="15" y="7"/>
                    </a:cubicBezTo>
                    <a:cubicBezTo>
                      <a:pt x="13" y="9"/>
                      <a:pt x="12" y="12"/>
                      <a:pt x="10" y="14"/>
                    </a:cubicBezTo>
                    <a:cubicBezTo>
                      <a:pt x="10" y="16"/>
                      <a:pt x="8" y="17"/>
                      <a:pt x="7" y="19"/>
                    </a:cubicBezTo>
                    <a:cubicBezTo>
                      <a:pt x="5" y="23"/>
                      <a:pt x="3" y="29"/>
                      <a:pt x="4" y="36"/>
                    </a:cubicBezTo>
                    <a:cubicBezTo>
                      <a:pt x="4" y="40"/>
                      <a:pt x="5" y="45"/>
                      <a:pt x="7" y="49"/>
                    </a:cubicBezTo>
                    <a:cubicBezTo>
                      <a:pt x="9" y="56"/>
                      <a:pt x="13" y="60"/>
                      <a:pt x="17" y="64"/>
                    </a:cubicBezTo>
                    <a:cubicBezTo>
                      <a:pt x="20" y="66"/>
                      <a:pt x="25" y="68"/>
                      <a:pt x="28" y="69"/>
                    </a:cubicBezTo>
                    <a:cubicBezTo>
                      <a:pt x="33" y="70"/>
                      <a:pt x="42" y="67"/>
                      <a:pt x="48" y="64"/>
                    </a:cubicBezTo>
                    <a:cubicBezTo>
                      <a:pt x="51" y="63"/>
                      <a:pt x="52" y="60"/>
                      <a:pt x="55" y="59"/>
                    </a:cubicBezTo>
                    <a:cubicBezTo>
                      <a:pt x="56" y="58"/>
                      <a:pt x="57" y="58"/>
                      <a:pt x="58" y="57"/>
                    </a:cubicBezTo>
                    <a:cubicBezTo>
                      <a:pt x="58" y="59"/>
                      <a:pt x="55" y="60"/>
                      <a:pt x="55" y="61"/>
                    </a:cubicBezTo>
                    <a:cubicBezTo>
                      <a:pt x="60" y="57"/>
                      <a:pt x="65" y="52"/>
                      <a:pt x="68" y="46"/>
                    </a:cubicBezTo>
                    <a:cubicBezTo>
                      <a:pt x="68" y="46"/>
                      <a:pt x="67" y="46"/>
                      <a:pt x="67" y="45"/>
                    </a:cubicBezTo>
                    <a:cubicBezTo>
                      <a:pt x="68" y="42"/>
                      <a:pt x="68" y="36"/>
                      <a:pt x="65" y="33"/>
                    </a:cubicBezTo>
                    <a:cubicBezTo>
                      <a:pt x="63" y="27"/>
                      <a:pt x="57" y="25"/>
                      <a:pt x="50" y="26"/>
                    </a:cubicBezTo>
                    <a:cubicBezTo>
                      <a:pt x="48" y="26"/>
                      <a:pt x="46" y="27"/>
                      <a:pt x="44" y="27"/>
                    </a:cubicBezTo>
                    <a:cubicBezTo>
                      <a:pt x="43" y="26"/>
                      <a:pt x="42" y="26"/>
                      <a:pt x="40" y="26"/>
                    </a:cubicBezTo>
                    <a:cubicBezTo>
                      <a:pt x="41" y="26"/>
                      <a:pt x="41" y="26"/>
                      <a:pt x="41" y="27"/>
                    </a:cubicBezTo>
                    <a:cubicBezTo>
                      <a:pt x="39" y="27"/>
                      <a:pt x="39" y="24"/>
                      <a:pt x="38" y="23"/>
                    </a:cubicBezTo>
                    <a:close/>
                    <a:moveTo>
                      <a:pt x="36" y="11"/>
                    </a:moveTo>
                    <a:cubicBezTo>
                      <a:pt x="35" y="5"/>
                      <a:pt x="32" y="1"/>
                      <a:pt x="27" y="1"/>
                    </a:cubicBezTo>
                    <a:cubicBezTo>
                      <a:pt x="31" y="3"/>
                      <a:pt x="35" y="6"/>
                      <a:pt x="36" y="11"/>
                    </a:cubicBezTo>
                    <a:close/>
                    <a:moveTo>
                      <a:pt x="13" y="8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3" y="7"/>
                      <a:pt x="13" y="8"/>
                    </a:cubicBezTo>
                    <a:close/>
                    <a:moveTo>
                      <a:pt x="7" y="15"/>
                    </a:moveTo>
                    <a:cubicBezTo>
                      <a:pt x="8" y="15"/>
                      <a:pt x="6" y="16"/>
                      <a:pt x="6" y="17"/>
                    </a:cubicBezTo>
                    <a:cubicBezTo>
                      <a:pt x="9" y="14"/>
                      <a:pt x="11" y="11"/>
                      <a:pt x="13" y="8"/>
                    </a:cubicBezTo>
                    <a:cubicBezTo>
                      <a:pt x="10" y="10"/>
                      <a:pt x="9" y="12"/>
                      <a:pt x="7" y="15"/>
                    </a:cubicBezTo>
                    <a:close/>
                    <a:moveTo>
                      <a:pt x="63" y="56"/>
                    </a:moveTo>
                    <a:cubicBezTo>
                      <a:pt x="65" y="55"/>
                      <a:pt x="65" y="53"/>
                      <a:pt x="66" y="52"/>
                    </a:cubicBezTo>
                    <a:cubicBezTo>
                      <a:pt x="65" y="53"/>
                      <a:pt x="64" y="54"/>
                      <a:pt x="63" y="56"/>
                    </a:cubicBezTo>
                    <a:close/>
                    <a:moveTo>
                      <a:pt x="42" y="68"/>
                    </a:moveTo>
                    <a:cubicBezTo>
                      <a:pt x="38" y="69"/>
                      <a:pt x="34" y="70"/>
                      <a:pt x="31" y="70"/>
                    </a:cubicBezTo>
                    <a:cubicBezTo>
                      <a:pt x="34" y="71"/>
                      <a:pt x="40" y="70"/>
                      <a:pt x="42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8" name="Freeform 144"/>
              <p:cNvSpPr>
                <a:spLocks noEditPoints="1"/>
              </p:cNvSpPr>
              <p:nvPr/>
            </p:nvSpPr>
            <p:spPr bwMode="auto">
              <a:xfrm>
                <a:off x="9381122" y="2184140"/>
                <a:ext cx="38348" cy="38348"/>
              </a:xfrm>
              <a:custGeom>
                <a:avLst/>
                <a:gdLst>
                  <a:gd name="T0" fmla="*/ 0 w 14"/>
                  <a:gd name="T1" fmla="*/ 6 h 14"/>
                  <a:gd name="T2" fmla="*/ 2 w 14"/>
                  <a:gd name="T3" fmla="*/ 5 h 14"/>
                  <a:gd name="T4" fmla="*/ 11 w 14"/>
                  <a:gd name="T5" fmla="*/ 4 h 14"/>
                  <a:gd name="T6" fmla="*/ 13 w 14"/>
                  <a:gd name="T7" fmla="*/ 11 h 14"/>
                  <a:gd name="T8" fmla="*/ 7 w 14"/>
                  <a:gd name="T9" fmla="*/ 14 h 14"/>
                  <a:gd name="T10" fmla="*/ 2 w 14"/>
                  <a:gd name="T11" fmla="*/ 12 h 14"/>
                  <a:gd name="T12" fmla="*/ 0 w 14"/>
                  <a:gd name="T13" fmla="*/ 11 h 14"/>
                  <a:gd name="T14" fmla="*/ 0 w 14"/>
                  <a:gd name="T15" fmla="*/ 6 h 14"/>
                  <a:gd name="T16" fmla="*/ 3 w 14"/>
                  <a:gd name="T17" fmla="*/ 6 h 14"/>
                  <a:gd name="T18" fmla="*/ 7 w 14"/>
                  <a:gd name="T19" fmla="*/ 11 h 14"/>
                  <a:gd name="T20" fmla="*/ 3 w 14"/>
                  <a:gd name="T21" fmla="*/ 6 h 14"/>
                  <a:gd name="T22" fmla="*/ 3 w 14"/>
                  <a:gd name="T23" fmla="*/ 9 h 14"/>
                  <a:gd name="T24" fmla="*/ 2 w 14"/>
                  <a:gd name="T25" fmla="*/ 8 h 14"/>
                  <a:gd name="T26" fmla="*/ 3 w 14"/>
                  <a:gd name="T27" fmla="*/ 9 h 14"/>
                  <a:gd name="T28" fmla="*/ 11 w 14"/>
                  <a:gd name="T29" fmla="*/ 11 h 14"/>
                  <a:gd name="T30" fmla="*/ 11 w 14"/>
                  <a:gd name="T31" fmla="*/ 12 h 14"/>
                  <a:gd name="T32" fmla="*/ 11 w 14"/>
                  <a:gd name="T33" fmla="*/ 10 h 14"/>
                  <a:gd name="T34" fmla="*/ 11 w 14"/>
                  <a:gd name="T3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cubicBezTo>
                      <a:pt x="1" y="6"/>
                      <a:pt x="1" y="5"/>
                      <a:pt x="2" y="5"/>
                    </a:cubicBezTo>
                    <a:cubicBezTo>
                      <a:pt x="3" y="1"/>
                      <a:pt x="9" y="1"/>
                      <a:pt x="11" y="4"/>
                    </a:cubicBezTo>
                    <a:cubicBezTo>
                      <a:pt x="12" y="7"/>
                      <a:pt x="13" y="9"/>
                      <a:pt x="13" y="11"/>
                    </a:cubicBezTo>
                    <a:cubicBezTo>
                      <a:pt x="11" y="13"/>
                      <a:pt x="9" y="14"/>
                      <a:pt x="7" y="14"/>
                    </a:cubicBezTo>
                    <a:cubicBezTo>
                      <a:pt x="5" y="14"/>
                      <a:pt x="4" y="13"/>
                      <a:pt x="2" y="12"/>
                    </a:cubicBezTo>
                    <a:cubicBezTo>
                      <a:pt x="1" y="12"/>
                      <a:pt x="1" y="12"/>
                      <a:pt x="0" y="11"/>
                    </a:cubicBezTo>
                    <a:cubicBezTo>
                      <a:pt x="0" y="9"/>
                      <a:pt x="1" y="8"/>
                      <a:pt x="0" y="6"/>
                    </a:cubicBezTo>
                    <a:close/>
                    <a:moveTo>
                      <a:pt x="3" y="6"/>
                    </a:moveTo>
                    <a:cubicBezTo>
                      <a:pt x="3" y="8"/>
                      <a:pt x="5" y="11"/>
                      <a:pt x="7" y="11"/>
                    </a:cubicBezTo>
                    <a:cubicBezTo>
                      <a:pt x="14" y="10"/>
                      <a:pt x="7" y="0"/>
                      <a:pt x="3" y="6"/>
                    </a:cubicBezTo>
                    <a:close/>
                    <a:moveTo>
                      <a:pt x="3" y="9"/>
                    </a:moveTo>
                    <a:cubicBezTo>
                      <a:pt x="3" y="9"/>
                      <a:pt x="3" y="8"/>
                      <a:pt x="2" y="8"/>
                    </a:cubicBezTo>
                    <a:cubicBezTo>
                      <a:pt x="2" y="9"/>
                      <a:pt x="2" y="9"/>
                      <a:pt x="3" y="9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1" y="12"/>
                    </a:cubicBezTo>
                    <a:cubicBezTo>
                      <a:pt x="11" y="11"/>
                      <a:pt x="12" y="10"/>
                      <a:pt x="11" y="10"/>
                    </a:cubicBezTo>
                    <a:cubicBezTo>
                      <a:pt x="11" y="10"/>
                      <a:pt x="11" y="10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9" name="Freeform 145"/>
              <p:cNvSpPr>
                <a:spLocks noEditPoints="1"/>
              </p:cNvSpPr>
              <p:nvPr/>
            </p:nvSpPr>
            <p:spPr bwMode="auto">
              <a:xfrm>
                <a:off x="9385770" y="2236432"/>
                <a:ext cx="44158" cy="38348"/>
              </a:xfrm>
              <a:custGeom>
                <a:avLst/>
                <a:gdLst>
                  <a:gd name="T0" fmla="*/ 4 w 16"/>
                  <a:gd name="T1" fmla="*/ 2 h 14"/>
                  <a:gd name="T2" fmla="*/ 15 w 16"/>
                  <a:gd name="T3" fmla="*/ 4 h 14"/>
                  <a:gd name="T4" fmla="*/ 13 w 16"/>
                  <a:gd name="T5" fmla="*/ 12 h 14"/>
                  <a:gd name="T6" fmla="*/ 3 w 16"/>
                  <a:gd name="T7" fmla="*/ 13 h 14"/>
                  <a:gd name="T8" fmla="*/ 2 w 16"/>
                  <a:gd name="T9" fmla="*/ 7 h 14"/>
                  <a:gd name="T10" fmla="*/ 4 w 16"/>
                  <a:gd name="T11" fmla="*/ 2 h 14"/>
                  <a:gd name="T12" fmla="*/ 4 w 16"/>
                  <a:gd name="T13" fmla="*/ 4 h 14"/>
                  <a:gd name="T14" fmla="*/ 5 w 16"/>
                  <a:gd name="T15" fmla="*/ 3 h 14"/>
                  <a:gd name="T16" fmla="*/ 4 w 16"/>
                  <a:gd name="T17" fmla="*/ 4 h 14"/>
                  <a:gd name="T18" fmla="*/ 9 w 16"/>
                  <a:gd name="T19" fmla="*/ 2 h 14"/>
                  <a:gd name="T20" fmla="*/ 7 w 16"/>
                  <a:gd name="T21" fmla="*/ 2 h 14"/>
                  <a:gd name="T22" fmla="*/ 9 w 16"/>
                  <a:gd name="T23" fmla="*/ 2 h 14"/>
                  <a:gd name="T24" fmla="*/ 14 w 16"/>
                  <a:gd name="T25" fmla="*/ 5 h 14"/>
                  <a:gd name="T26" fmla="*/ 11 w 16"/>
                  <a:gd name="T27" fmla="*/ 1 h 14"/>
                  <a:gd name="T28" fmla="*/ 14 w 16"/>
                  <a:gd name="T29" fmla="*/ 5 h 14"/>
                  <a:gd name="T30" fmla="*/ 10 w 16"/>
                  <a:gd name="T31" fmla="*/ 11 h 14"/>
                  <a:gd name="T32" fmla="*/ 10 w 16"/>
                  <a:gd name="T33" fmla="*/ 4 h 14"/>
                  <a:gd name="T34" fmla="*/ 6 w 16"/>
                  <a:gd name="T35" fmla="*/ 9 h 14"/>
                  <a:gd name="T36" fmla="*/ 10 w 16"/>
                  <a:gd name="T37" fmla="*/ 11 h 14"/>
                  <a:gd name="T38" fmla="*/ 3 w 16"/>
                  <a:gd name="T39" fmla="*/ 12 h 14"/>
                  <a:gd name="T40" fmla="*/ 4 w 16"/>
                  <a:gd name="T41" fmla="*/ 12 h 14"/>
                  <a:gd name="T42" fmla="*/ 2 w 16"/>
                  <a:gd name="T43" fmla="*/ 10 h 14"/>
                  <a:gd name="T44" fmla="*/ 3 w 16"/>
                  <a:gd name="T45" fmla="*/ 12 h 14"/>
                  <a:gd name="T46" fmla="*/ 14 w 16"/>
                  <a:gd name="T47" fmla="*/ 8 h 14"/>
                  <a:gd name="T48" fmla="*/ 14 w 16"/>
                  <a:gd name="T49" fmla="*/ 7 h 14"/>
                  <a:gd name="T50" fmla="*/ 13 w 16"/>
                  <a:gd name="T51" fmla="*/ 6 h 14"/>
                  <a:gd name="T52" fmla="*/ 14 w 16"/>
                  <a:gd name="T5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4">
                    <a:moveTo>
                      <a:pt x="4" y="2"/>
                    </a:moveTo>
                    <a:cubicBezTo>
                      <a:pt x="8" y="0"/>
                      <a:pt x="14" y="0"/>
                      <a:pt x="15" y="4"/>
                    </a:cubicBezTo>
                    <a:cubicBezTo>
                      <a:pt x="16" y="7"/>
                      <a:pt x="14" y="11"/>
                      <a:pt x="13" y="12"/>
                    </a:cubicBezTo>
                    <a:cubicBezTo>
                      <a:pt x="10" y="14"/>
                      <a:pt x="5" y="14"/>
                      <a:pt x="3" y="13"/>
                    </a:cubicBezTo>
                    <a:cubicBezTo>
                      <a:pt x="0" y="11"/>
                      <a:pt x="1" y="9"/>
                      <a:pt x="2" y="7"/>
                    </a:cubicBezTo>
                    <a:cubicBezTo>
                      <a:pt x="3" y="5"/>
                      <a:pt x="3" y="3"/>
                      <a:pt x="4" y="2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5" y="3"/>
                      <a:pt x="5" y="3"/>
                    </a:cubicBezTo>
                    <a:cubicBezTo>
                      <a:pt x="4" y="3"/>
                      <a:pt x="4" y="4"/>
                      <a:pt x="4" y="4"/>
                    </a:cubicBezTo>
                    <a:close/>
                    <a:moveTo>
                      <a:pt x="9" y="2"/>
                    </a:moveTo>
                    <a:cubicBezTo>
                      <a:pt x="9" y="2"/>
                      <a:pt x="8" y="2"/>
                      <a:pt x="7" y="2"/>
                    </a:cubicBezTo>
                    <a:cubicBezTo>
                      <a:pt x="8" y="2"/>
                      <a:pt x="9" y="2"/>
                      <a:pt x="9" y="2"/>
                    </a:cubicBezTo>
                    <a:close/>
                    <a:moveTo>
                      <a:pt x="14" y="5"/>
                    </a:moveTo>
                    <a:cubicBezTo>
                      <a:pt x="14" y="3"/>
                      <a:pt x="12" y="2"/>
                      <a:pt x="11" y="1"/>
                    </a:cubicBezTo>
                    <a:cubicBezTo>
                      <a:pt x="12" y="3"/>
                      <a:pt x="13" y="4"/>
                      <a:pt x="14" y="5"/>
                    </a:cubicBezTo>
                    <a:close/>
                    <a:moveTo>
                      <a:pt x="10" y="11"/>
                    </a:moveTo>
                    <a:cubicBezTo>
                      <a:pt x="13" y="10"/>
                      <a:pt x="13" y="4"/>
                      <a:pt x="10" y="4"/>
                    </a:cubicBezTo>
                    <a:cubicBezTo>
                      <a:pt x="7" y="3"/>
                      <a:pt x="4" y="5"/>
                      <a:pt x="6" y="9"/>
                    </a:cubicBezTo>
                    <a:cubicBezTo>
                      <a:pt x="7" y="10"/>
                      <a:pt x="9" y="11"/>
                      <a:pt x="10" y="11"/>
                    </a:cubicBezTo>
                    <a:close/>
                    <a:moveTo>
                      <a:pt x="3" y="12"/>
                    </a:moveTo>
                    <a:cubicBezTo>
                      <a:pt x="3" y="12"/>
                      <a:pt x="4" y="12"/>
                      <a:pt x="4" y="12"/>
                    </a:cubicBezTo>
                    <a:cubicBezTo>
                      <a:pt x="3" y="11"/>
                      <a:pt x="3" y="10"/>
                      <a:pt x="2" y="10"/>
                    </a:cubicBezTo>
                    <a:cubicBezTo>
                      <a:pt x="2" y="10"/>
                      <a:pt x="3" y="11"/>
                      <a:pt x="3" y="12"/>
                    </a:cubicBezTo>
                    <a:close/>
                    <a:moveTo>
                      <a:pt x="14" y="8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6"/>
                      <a:pt x="13" y="6"/>
                    </a:cubicBezTo>
                    <a:cubicBezTo>
                      <a:pt x="13" y="7"/>
                      <a:pt x="14" y="7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0" name="Freeform 146"/>
              <p:cNvSpPr>
                <a:spLocks noEditPoints="1"/>
              </p:cNvSpPr>
              <p:nvPr/>
            </p:nvSpPr>
            <p:spPr bwMode="auto">
              <a:xfrm>
                <a:off x="9443872" y="2248053"/>
                <a:ext cx="44158" cy="38348"/>
              </a:xfrm>
              <a:custGeom>
                <a:avLst/>
                <a:gdLst>
                  <a:gd name="T0" fmla="*/ 1 w 16"/>
                  <a:gd name="T1" fmla="*/ 11 h 14"/>
                  <a:gd name="T2" fmla="*/ 8 w 16"/>
                  <a:gd name="T3" fmla="*/ 0 h 14"/>
                  <a:gd name="T4" fmla="*/ 13 w 16"/>
                  <a:gd name="T5" fmla="*/ 4 h 14"/>
                  <a:gd name="T6" fmla="*/ 6 w 16"/>
                  <a:gd name="T7" fmla="*/ 14 h 14"/>
                  <a:gd name="T8" fmla="*/ 1 w 16"/>
                  <a:gd name="T9" fmla="*/ 11 h 14"/>
                  <a:gd name="T10" fmla="*/ 8 w 16"/>
                  <a:gd name="T11" fmla="*/ 4 h 14"/>
                  <a:gd name="T12" fmla="*/ 3 w 16"/>
                  <a:gd name="T13" fmla="*/ 9 h 14"/>
                  <a:gd name="T14" fmla="*/ 5 w 16"/>
                  <a:gd name="T15" fmla="*/ 10 h 14"/>
                  <a:gd name="T16" fmla="*/ 6 w 16"/>
                  <a:gd name="T17" fmla="*/ 10 h 14"/>
                  <a:gd name="T18" fmla="*/ 4 w 16"/>
                  <a:gd name="T19" fmla="*/ 11 h 14"/>
                  <a:gd name="T20" fmla="*/ 5 w 16"/>
                  <a:gd name="T21" fmla="*/ 12 h 14"/>
                  <a:gd name="T22" fmla="*/ 8 w 16"/>
                  <a:gd name="T23" fmla="*/ 4 h 14"/>
                  <a:gd name="T24" fmla="*/ 11 w 16"/>
                  <a:gd name="T25" fmla="*/ 6 h 14"/>
                  <a:gd name="T26" fmla="*/ 10 w 16"/>
                  <a:gd name="T27" fmla="*/ 4 h 14"/>
                  <a:gd name="T28" fmla="*/ 11 w 16"/>
                  <a:gd name="T29" fmla="*/ 6 h 14"/>
                  <a:gd name="T30" fmla="*/ 11 w 16"/>
                  <a:gd name="T31" fmla="*/ 10 h 14"/>
                  <a:gd name="T32" fmla="*/ 12 w 16"/>
                  <a:gd name="T33" fmla="*/ 8 h 14"/>
                  <a:gd name="T34" fmla="*/ 11 w 16"/>
                  <a:gd name="T35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14">
                    <a:moveTo>
                      <a:pt x="1" y="11"/>
                    </a:moveTo>
                    <a:cubicBezTo>
                      <a:pt x="0" y="6"/>
                      <a:pt x="3" y="0"/>
                      <a:pt x="8" y="0"/>
                    </a:cubicBezTo>
                    <a:cubicBezTo>
                      <a:pt x="9" y="0"/>
                      <a:pt x="12" y="2"/>
                      <a:pt x="13" y="4"/>
                    </a:cubicBezTo>
                    <a:cubicBezTo>
                      <a:pt x="16" y="8"/>
                      <a:pt x="11" y="14"/>
                      <a:pt x="6" y="14"/>
                    </a:cubicBezTo>
                    <a:cubicBezTo>
                      <a:pt x="4" y="14"/>
                      <a:pt x="2" y="13"/>
                      <a:pt x="1" y="11"/>
                    </a:cubicBezTo>
                    <a:close/>
                    <a:moveTo>
                      <a:pt x="8" y="4"/>
                    </a:moveTo>
                    <a:cubicBezTo>
                      <a:pt x="5" y="4"/>
                      <a:pt x="3" y="6"/>
                      <a:pt x="3" y="9"/>
                    </a:cubicBezTo>
                    <a:cubicBezTo>
                      <a:pt x="4" y="9"/>
                      <a:pt x="5" y="9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5" y="11"/>
                      <a:pt x="5" y="10"/>
                      <a:pt x="4" y="11"/>
                    </a:cubicBezTo>
                    <a:cubicBezTo>
                      <a:pt x="5" y="11"/>
                      <a:pt x="5" y="11"/>
                      <a:pt x="5" y="12"/>
                    </a:cubicBezTo>
                    <a:cubicBezTo>
                      <a:pt x="9" y="14"/>
                      <a:pt x="13" y="6"/>
                      <a:pt x="8" y="4"/>
                    </a:cubicBezTo>
                    <a:close/>
                    <a:moveTo>
                      <a:pt x="11" y="6"/>
                    </a:moveTo>
                    <a:cubicBezTo>
                      <a:pt x="11" y="5"/>
                      <a:pt x="11" y="4"/>
                      <a:pt x="10" y="4"/>
                    </a:cubicBezTo>
                    <a:cubicBezTo>
                      <a:pt x="10" y="5"/>
                      <a:pt x="11" y="5"/>
                      <a:pt x="11" y="6"/>
                    </a:cubicBezTo>
                    <a:close/>
                    <a:moveTo>
                      <a:pt x="11" y="10"/>
                    </a:moveTo>
                    <a:cubicBezTo>
                      <a:pt x="12" y="10"/>
                      <a:pt x="13" y="9"/>
                      <a:pt x="12" y="8"/>
                    </a:cubicBezTo>
                    <a:cubicBezTo>
                      <a:pt x="12" y="9"/>
                      <a:pt x="11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7" name="组合 666"/>
            <p:cNvGrpSpPr/>
            <p:nvPr/>
          </p:nvGrpSpPr>
          <p:grpSpPr>
            <a:xfrm>
              <a:off x="5836690" y="1625833"/>
              <a:ext cx="175470" cy="244030"/>
              <a:chOff x="12038729" y="1550823"/>
              <a:chExt cx="175470" cy="244030"/>
            </a:xfrm>
            <a:solidFill>
              <a:srgbClr val="00B050"/>
            </a:solidFill>
          </p:grpSpPr>
          <p:sp>
            <p:nvSpPr>
              <p:cNvPr id="753" name="Freeform 147"/>
              <p:cNvSpPr>
                <a:spLocks noEditPoints="1"/>
              </p:cNvSpPr>
              <p:nvPr/>
            </p:nvSpPr>
            <p:spPr bwMode="auto">
              <a:xfrm>
                <a:off x="12073591" y="1599629"/>
                <a:ext cx="104584" cy="167335"/>
              </a:xfrm>
              <a:custGeom>
                <a:avLst/>
                <a:gdLst>
                  <a:gd name="T0" fmla="*/ 34 w 38"/>
                  <a:gd name="T1" fmla="*/ 40 h 61"/>
                  <a:gd name="T2" fmla="*/ 36 w 38"/>
                  <a:gd name="T3" fmla="*/ 34 h 61"/>
                  <a:gd name="T4" fmla="*/ 38 w 38"/>
                  <a:gd name="T5" fmla="*/ 53 h 61"/>
                  <a:gd name="T6" fmla="*/ 35 w 38"/>
                  <a:gd name="T7" fmla="*/ 58 h 61"/>
                  <a:gd name="T8" fmla="*/ 34 w 38"/>
                  <a:gd name="T9" fmla="*/ 57 h 61"/>
                  <a:gd name="T10" fmla="*/ 27 w 38"/>
                  <a:gd name="T11" fmla="*/ 57 h 61"/>
                  <a:gd name="T12" fmla="*/ 1 w 38"/>
                  <a:gd name="T13" fmla="*/ 30 h 61"/>
                  <a:gd name="T14" fmla="*/ 22 w 38"/>
                  <a:gd name="T15" fmla="*/ 2 h 61"/>
                  <a:gd name="T16" fmla="*/ 25 w 38"/>
                  <a:gd name="T17" fmla="*/ 3 h 61"/>
                  <a:gd name="T18" fmla="*/ 30 w 38"/>
                  <a:gd name="T19" fmla="*/ 1 h 61"/>
                  <a:gd name="T20" fmla="*/ 32 w 38"/>
                  <a:gd name="T21" fmla="*/ 7 h 61"/>
                  <a:gd name="T22" fmla="*/ 30 w 38"/>
                  <a:gd name="T23" fmla="*/ 8 h 61"/>
                  <a:gd name="T24" fmla="*/ 34 w 38"/>
                  <a:gd name="T25" fmla="*/ 40 h 61"/>
                  <a:gd name="T26" fmla="*/ 15 w 38"/>
                  <a:gd name="T27" fmla="*/ 9 h 61"/>
                  <a:gd name="T28" fmla="*/ 4 w 38"/>
                  <a:gd name="T29" fmla="*/ 33 h 61"/>
                  <a:gd name="T30" fmla="*/ 32 w 38"/>
                  <a:gd name="T31" fmla="*/ 52 h 61"/>
                  <a:gd name="T32" fmla="*/ 28 w 38"/>
                  <a:gd name="T33" fmla="*/ 7 h 61"/>
                  <a:gd name="T34" fmla="*/ 15 w 38"/>
                  <a:gd name="T35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61">
                    <a:moveTo>
                      <a:pt x="34" y="40"/>
                    </a:moveTo>
                    <a:cubicBezTo>
                      <a:pt x="35" y="38"/>
                      <a:pt x="35" y="35"/>
                      <a:pt x="36" y="34"/>
                    </a:cubicBezTo>
                    <a:cubicBezTo>
                      <a:pt x="37" y="40"/>
                      <a:pt x="32" y="49"/>
                      <a:pt x="38" y="53"/>
                    </a:cubicBezTo>
                    <a:cubicBezTo>
                      <a:pt x="38" y="55"/>
                      <a:pt x="36" y="56"/>
                      <a:pt x="35" y="58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1" y="57"/>
                      <a:pt x="29" y="58"/>
                      <a:pt x="27" y="57"/>
                    </a:cubicBezTo>
                    <a:cubicBezTo>
                      <a:pt x="12" y="56"/>
                      <a:pt x="3" y="43"/>
                      <a:pt x="1" y="30"/>
                    </a:cubicBezTo>
                    <a:cubicBezTo>
                      <a:pt x="0" y="19"/>
                      <a:pt x="11" y="5"/>
                      <a:pt x="22" y="2"/>
                    </a:cubicBezTo>
                    <a:cubicBezTo>
                      <a:pt x="23" y="3"/>
                      <a:pt x="24" y="3"/>
                      <a:pt x="25" y="3"/>
                    </a:cubicBezTo>
                    <a:cubicBezTo>
                      <a:pt x="26" y="2"/>
                      <a:pt x="28" y="0"/>
                      <a:pt x="30" y="1"/>
                    </a:cubicBezTo>
                    <a:cubicBezTo>
                      <a:pt x="30" y="3"/>
                      <a:pt x="30" y="5"/>
                      <a:pt x="32" y="7"/>
                    </a:cubicBezTo>
                    <a:cubicBezTo>
                      <a:pt x="31" y="7"/>
                      <a:pt x="31" y="8"/>
                      <a:pt x="30" y="8"/>
                    </a:cubicBezTo>
                    <a:cubicBezTo>
                      <a:pt x="32" y="18"/>
                      <a:pt x="31" y="29"/>
                      <a:pt x="34" y="40"/>
                    </a:cubicBezTo>
                    <a:close/>
                    <a:moveTo>
                      <a:pt x="15" y="9"/>
                    </a:moveTo>
                    <a:cubicBezTo>
                      <a:pt x="6" y="15"/>
                      <a:pt x="5" y="25"/>
                      <a:pt x="4" y="33"/>
                    </a:cubicBezTo>
                    <a:cubicBezTo>
                      <a:pt x="5" y="42"/>
                      <a:pt x="22" y="61"/>
                      <a:pt x="32" y="52"/>
                    </a:cubicBezTo>
                    <a:cubicBezTo>
                      <a:pt x="29" y="37"/>
                      <a:pt x="27" y="22"/>
                      <a:pt x="28" y="7"/>
                    </a:cubicBezTo>
                    <a:cubicBezTo>
                      <a:pt x="23" y="6"/>
                      <a:pt x="19" y="7"/>
                      <a:pt x="1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4" name="Freeform 148"/>
              <p:cNvSpPr>
                <a:spLocks noEditPoints="1"/>
              </p:cNvSpPr>
              <p:nvPr/>
            </p:nvSpPr>
            <p:spPr bwMode="auto">
              <a:xfrm>
                <a:off x="12038729" y="1550823"/>
                <a:ext cx="175470" cy="244030"/>
              </a:xfrm>
              <a:custGeom>
                <a:avLst/>
                <a:gdLst>
                  <a:gd name="T0" fmla="*/ 52 w 64"/>
                  <a:gd name="T1" fmla="*/ 4 h 89"/>
                  <a:gd name="T2" fmla="*/ 53 w 64"/>
                  <a:gd name="T3" fmla="*/ 8 h 89"/>
                  <a:gd name="T4" fmla="*/ 58 w 64"/>
                  <a:gd name="T5" fmla="*/ 21 h 89"/>
                  <a:gd name="T6" fmla="*/ 56 w 64"/>
                  <a:gd name="T7" fmla="*/ 25 h 89"/>
                  <a:gd name="T8" fmla="*/ 56 w 64"/>
                  <a:gd name="T9" fmla="*/ 31 h 89"/>
                  <a:gd name="T10" fmla="*/ 64 w 64"/>
                  <a:gd name="T11" fmla="*/ 81 h 89"/>
                  <a:gd name="T12" fmla="*/ 64 w 64"/>
                  <a:gd name="T13" fmla="*/ 85 h 89"/>
                  <a:gd name="T14" fmla="*/ 62 w 64"/>
                  <a:gd name="T15" fmla="*/ 88 h 89"/>
                  <a:gd name="T16" fmla="*/ 58 w 64"/>
                  <a:gd name="T17" fmla="*/ 85 h 89"/>
                  <a:gd name="T18" fmla="*/ 2 w 64"/>
                  <a:gd name="T19" fmla="*/ 36 h 89"/>
                  <a:gd name="T20" fmla="*/ 8 w 64"/>
                  <a:gd name="T21" fmla="*/ 22 h 89"/>
                  <a:gd name="T22" fmla="*/ 34 w 64"/>
                  <a:gd name="T23" fmla="*/ 4 h 89"/>
                  <a:gd name="T24" fmla="*/ 52 w 64"/>
                  <a:gd name="T25" fmla="*/ 2 h 89"/>
                  <a:gd name="T26" fmla="*/ 17 w 64"/>
                  <a:gd name="T27" fmla="*/ 18 h 89"/>
                  <a:gd name="T28" fmla="*/ 6 w 64"/>
                  <a:gd name="T29" fmla="*/ 47 h 89"/>
                  <a:gd name="T30" fmla="*/ 10 w 64"/>
                  <a:gd name="T31" fmla="*/ 50 h 89"/>
                  <a:gd name="T32" fmla="*/ 8 w 64"/>
                  <a:gd name="T33" fmla="*/ 60 h 89"/>
                  <a:gd name="T34" fmla="*/ 14 w 64"/>
                  <a:gd name="T35" fmla="*/ 67 h 89"/>
                  <a:gd name="T36" fmla="*/ 20 w 64"/>
                  <a:gd name="T37" fmla="*/ 71 h 89"/>
                  <a:gd name="T38" fmla="*/ 39 w 64"/>
                  <a:gd name="T39" fmla="*/ 82 h 89"/>
                  <a:gd name="T40" fmla="*/ 42 w 64"/>
                  <a:gd name="T41" fmla="*/ 82 h 89"/>
                  <a:gd name="T42" fmla="*/ 58 w 64"/>
                  <a:gd name="T43" fmla="*/ 77 h 89"/>
                  <a:gd name="T44" fmla="*/ 53 w 64"/>
                  <a:gd name="T45" fmla="*/ 73 h 89"/>
                  <a:gd name="T46" fmla="*/ 57 w 64"/>
                  <a:gd name="T47" fmla="*/ 71 h 89"/>
                  <a:gd name="T48" fmla="*/ 52 w 64"/>
                  <a:gd name="T49" fmla="*/ 65 h 89"/>
                  <a:gd name="T50" fmla="*/ 55 w 64"/>
                  <a:gd name="T51" fmla="*/ 58 h 89"/>
                  <a:gd name="T52" fmla="*/ 55 w 64"/>
                  <a:gd name="T53" fmla="*/ 55 h 89"/>
                  <a:gd name="T54" fmla="*/ 49 w 64"/>
                  <a:gd name="T55" fmla="*/ 49 h 89"/>
                  <a:gd name="T56" fmla="*/ 53 w 64"/>
                  <a:gd name="T57" fmla="*/ 41 h 89"/>
                  <a:gd name="T58" fmla="*/ 53 w 64"/>
                  <a:gd name="T59" fmla="*/ 39 h 89"/>
                  <a:gd name="T60" fmla="*/ 47 w 64"/>
                  <a:gd name="T61" fmla="*/ 34 h 89"/>
                  <a:gd name="T62" fmla="*/ 52 w 64"/>
                  <a:gd name="T63" fmla="*/ 31 h 89"/>
                  <a:gd name="T64" fmla="*/ 48 w 64"/>
                  <a:gd name="T65" fmla="*/ 26 h 89"/>
                  <a:gd name="T66" fmla="*/ 51 w 64"/>
                  <a:gd name="T67" fmla="*/ 24 h 89"/>
                  <a:gd name="T68" fmla="*/ 46 w 64"/>
                  <a:gd name="T69" fmla="*/ 18 h 89"/>
                  <a:gd name="T70" fmla="*/ 21 w 64"/>
                  <a:gd name="T71" fmla="*/ 19 h 89"/>
                  <a:gd name="T72" fmla="*/ 20 w 64"/>
                  <a:gd name="T73" fmla="*/ 22 h 89"/>
                  <a:gd name="T74" fmla="*/ 17 w 64"/>
                  <a:gd name="T75" fmla="*/ 23 h 89"/>
                  <a:gd name="T76" fmla="*/ 40 w 64"/>
                  <a:gd name="T77" fmla="*/ 8 h 89"/>
                  <a:gd name="T78" fmla="*/ 40 w 64"/>
                  <a:gd name="T79" fmla="*/ 8 h 89"/>
                  <a:gd name="T80" fmla="*/ 41 w 64"/>
                  <a:gd name="T81" fmla="*/ 8 h 89"/>
                  <a:gd name="T82" fmla="*/ 46 w 64"/>
                  <a:gd name="T83" fmla="*/ 14 h 89"/>
                  <a:gd name="T84" fmla="*/ 48 w 64"/>
                  <a:gd name="T85" fmla="*/ 11 h 89"/>
                  <a:gd name="T86" fmla="*/ 46 w 64"/>
                  <a:gd name="T87" fmla="*/ 14 h 89"/>
                  <a:gd name="T88" fmla="*/ 50 w 64"/>
                  <a:gd name="T89" fmla="*/ 13 h 89"/>
                  <a:gd name="T90" fmla="*/ 51 w 64"/>
                  <a:gd name="T91" fmla="*/ 16 h 89"/>
                  <a:gd name="T92" fmla="*/ 43 w 64"/>
                  <a:gd name="T93" fmla="*/ 84 h 89"/>
                  <a:gd name="T94" fmla="*/ 58 w 64"/>
                  <a:gd name="T95" fmla="*/ 80 h 89"/>
                  <a:gd name="T96" fmla="*/ 58 w 64"/>
                  <a:gd name="T97" fmla="*/ 8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89">
                    <a:moveTo>
                      <a:pt x="52" y="2"/>
                    </a:moveTo>
                    <a:cubicBezTo>
                      <a:pt x="52" y="3"/>
                      <a:pt x="52" y="4"/>
                      <a:pt x="52" y="4"/>
                    </a:cubicBezTo>
                    <a:cubicBezTo>
                      <a:pt x="53" y="4"/>
                      <a:pt x="53" y="5"/>
                      <a:pt x="54" y="6"/>
                    </a:cubicBezTo>
                    <a:cubicBezTo>
                      <a:pt x="54" y="7"/>
                      <a:pt x="53" y="8"/>
                      <a:pt x="53" y="8"/>
                    </a:cubicBezTo>
                    <a:cubicBezTo>
                      <a:pt x="53" y="8"/>
                      <a:pt x="54" y="9"/>
                      <a:pt x="54" y="10"/>
                    </a:cubicBezTo>
                    <a:cubicBezTo>
                      <a:pt x="53" y="14"/>
                      <a:pt x="54" y="19"/>
                      <a:pt x="58" y="21"/>
                    </a:cubicBezTo>
                    <a:cubicBezTo>
                      <a:pt x="57" y="23"/>
                      <a:pt x="56" y="22"/>
                      <a:pt x="55" y="21"/>
                    </a:cubicBezTo>
                    <a:cubicBezTo>
                      <a:pt x="54" y="22"/>
                      <a:pt x="54" y="24"/>
                      <a:pt x="56" y="25"/>
                    </a:cubicBezTo>
                    <a:cubicBezTo>
                      <a:pt x="54" y="27"/>
                      <a:pt x="55" y="29"/>
                      <a:pt x="55" y="30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47"/>
                      <a:pt x="61" y="63"/>
                      <a:pt x="62" y="79"/>
                    </a:cubicBezTo>
                    <a:cubicBezTo>
                      <a:pt x="63" y="80"/>
                      <a:pt x="63" y="81"/>
                      <a:pt x="64" y="81"/>
                    </a:cubicBezTo>
                    <a:cubicBezTo>
                      <a:pt x="64" y="82"/>
                      <a:pt x="63" y="82"/>
                      <a:pt x="63" y="82"/>
                    </a:cubicBezTo>
                    <a:cubicBezTo>
                      <a:pt x="64" y="83"/>
                      <a:pt x="64" y="84"/>
                      <a:pt x="64" y="85"/>
                    </a:cubicBezTo>
                    <a:cubicBezTo>
                      <a:pt x="64" y="86"/>
                      <a:pt x="63" y="86"/>
                      <a:pt x="62" y="86"/>
                    </a:cubicBezTo>
                    <a:cubicBezTo>
                      <a:pt x="62" y="87"/>
                      <a:pt x="63" y="87"/>
                      <a:pt x="62" y="88"/>
                    </a:cubicBezTo>
                    <a:cubicBezTo>
                      <a:pt x="62" y="88"/>
                      <a:pt x="62" y="87"/>
                      <a:pt x="62" y="86"/>
                    </a:cubicBezTo>
                    <a:cubicBezTo>
                      <a:pt x="60" y="86"/>
                      <a:pt x="60" y="86"/>
                      <a:pt x="58" y="85"/>
                    </a:cubicBezTo>
                    <a:cubicBezTo>
                      <a:pt x="47" y="89"/>
                      <a:pt x="34" y="87"/>
                      <a:pt x="21" y="83"/>
                    </a:cubicBezTo>
                    <a:cubicBezTo>
                      <a:pt x="2" y="73"/>
                      <a:pt x="0" y="53"/>
                      <a:pt x="2" y="36"/>
                    </a:cubicBezTo>
                    <a:cubicBezTo>
                      <a:pt x="3" y="33"/>
                      <a:pt x="5" y="30"/>
                      <a:pt x="6" y="26"/>
                    </a:cubicBezTo>
                    <a:cubicBezTo>
                      <a:pt x="7" y="25"/>
                      <a:pt x="7" y="23"/>
                      <a:pt x="8" y="22"/>
                    </a:cubicBezTo>
                    <a:cubicBezTo>
                      <a:pt x="9" y="19"/>
                      <a:pt x="12" y="18"/>
                      <a:pt x="13" y="16"/>
                    </a:cubicBezTo>
                    <a:cubicBezTo>
                      <a:pt x="20" y="10"/>
                      <a:pt x="27" y="7"/>
                      <a:pt x="34" y="4"/>
                    </a:cubicBezTo>
                    <a:cubicBezTo>
                      <a:pt x="35" y="4"/>
                      <a:pt x="36" y="4"/>
                      <a:pt x="36" y="5"/>
                    </a:cubicBezTo>
                    <a:cubicBezTo>
                      <a:pt x="41" y="5"/>
                      <a:pt x="46" y="0"/>
                      <a:pt x="52" y="2"/>
                    </a:cubicBezTo>
                    <a:close/>
                    <a:moveTo>
                      <a:pt x="19" y="16"/>
                    </a:moveTo>
                    <a:cubicBezTo>
                      <a:pt x="18" y="16"/>
                      <a:pt x="17" y="17"/>
                      <a:pt x="17" y="18"/>
                    </a:cubicBezTo>
                    <a:cubicBezTo>
                      <a:pt x="17" y="18"/>
                      <a:pt x="19" y="17"/>
                      <a:pt x="19" y="16"/>
                    </a:cubicBezTo>
                    <a:close/>
                    <a:moveTo>
                      <a:pt x="6" y="47"/>
                    </a:moveTo>
                    <a:cubicBezTo>
                      <a:pt x="7" y="48"/>
                      <a:pt x="9" y="47"/>
                      <a:pt x="10" y="49"/>
                    </a:cubicBezTo>
                    <a:cubicBezTo>
                      <a:pt x="10" y="49"/>
                      <a:pt x="10" y="49"/>
                      <a:pt x="10" y="50"/>
                    </a:cubicBezTo>
                    <a:cubicBezTo>
                      <a:pt x="3" y="48"/>
                      <a:pt x="5" y="56"/>
                      <a:pt x="6" y="59"/>
                    </a:cubicBezTo>
                    <a:cubicBezTo>
                      <a:pt x="7" y="59"/>
                      <a:pt x="7" y="59"/>
                      <a:pt x="8" y="60"/>
                    </a:cubicBezTo>
                    <a:cubicBezTo>
                      <a:pt x="6" y="65"/>
                      <a:pt x="12" y="72"/>
                      <a:pt x="16" y="74"/>
                    </a:cubicBezTo>
                    <a:cubicBezTo>
                      <a:pt x="15" y="72"/>
                      <a:pt x="14" y="70"/>
                      <a:pt x="14" y="67"/>
                    </a:cubicBezTo>
                    <a:cubicBezTo>
                      <a:pt x="16" y="68"/>
                      <a:pt x="15" y="71"/>
                      <a:pt x="18" y="73"/>
                    </a:cubicBezTo>
                    <a:cubicBezTo>
                      <a:pt x="19" y="73"/>
                      <a:pt x="19" y="71"/>
                      <a:pt x="20" y="71"/>
                    </a:cubicBezTo>
                    <a:cubicBezTo>
                      <a:pt x="21" y="72"/>
                      <a:pt x="20" y="74"/>
                      <a:pt x="19" y="75"/>
                    </a:cubicBezTo>
                    <a:cubicBezTo>
                      <a:pt x="26" y="80"/>
                      <a:pt x="33" y="82"/>
                      <a:pt x="39" y="82"/>
                    </a:cubicBezTo>
                    <a:cubicBezTo>
                      <a:pt x="40" y="81"/>
                      <a:pt x="39" y="80"/>
                      <a:pt x="40" y="79"/>
                    </a:cubicBezTo>
                    <a:cubicBezTo>
                      <a:pt x="41" y="80"/>
                      <a:pt x="41" y="81"/>
                      <a:pt x="42" y="82"/>
                    </a:cubicBezTo>
                    <a:cubicBezTo>
                      <a:pt x="45" y="81"/>
                      <a:pt x="49" y="82"/>
                      <a:pt x="52" y="81"/>
                    </a:cubicBezTo>
                    <a:cubicBezTo>
                      <a:pt x="51" y="78"/>
                      <a:pt x="56" y="79"/>
                      <a:pt x="58" y="77"/>
                    </a:cubicBezTo>
                    <a:cubicBezTo>
                      <a:pt x="58" y="76"/>
                      <a:pt x="58" y="75"/>
                      <a:pt x="57" y="73"/>
                    </a:cubicBezTo>
                    <a:cubicBezTo>
                      <a:pt x="56" y="73"/>
                      <a:pt x="55" y="74"/>
                      <a:pt x="53" y="73"/>
                    </a:cubicBezTo>
                    <a:cubicBezTo>
                      <a:pt x="53" y="73"/>
                      <a:pt x="53" y="72"/>
                      <a:pt x="53" y="72"/>
                    </a:cubicBezTo>
                    <a:cubicBezTo>
                      <a:pt x="54" y="71"/>
                      <a:pt x="55" y="70"/>
                      <a:pt x="57" y="71"/>
                    </a:cubicBezTo>
                    <a:cubicBezTo>
                      <a:pt x="57" y="69"/>
                      <a:pt x="57" y="67"/>
                      <a:pt x="56" y="66"/>
                    </a:cubicBezTo>
                    <a:cubicBezTo>
                      <a:pt x="55" y="66"/>
                      <a:pt x="53" y="66"/>
                      <a:pt x="52" y="65"/>
                    </a:cubicBezTo>
                    <a:cubicBezTo>
                      <a:pt x="51" y="62"/>
                      <a:pt x="54" y="64"/>
                      <a:pt x="56" y="63"/>
                    </a:cubicBezTo>
                    <a:cubicBezTo>
                      <a:pt x="55" y="62"/>
                      <a:pt x="56" y="60"/>
                      <a:pt x="55" y="58"/>
                    </a:cubicBezTo>
                    <a:cubicBezTo>
                      <a:pt x="53" y="57"/>
                      <a:pt x="49" y="59"/>
                      <a:pt x="50" y="56"/>
                    </a:cubicBezTo>
                    <a:cubicBezTo>
                      <a:pt x="52" y="55"/>
                      <a:pt x="53" y="56"/>
                      <a:pt x="55" y="55"/>
                    </a:cubicBezTo>
                    <a:cubicBezTo>
                      <a:pt x="55" y="54"/>
                      <a:pt x="55" y="52"/>
                      <a:pt x="54" y="51"/>
                    </a:cubicBezTo>
                    <a:cubicBezTo>
                      <a:pt x="52" y="50"/>
                      <a:pt x="49" y="52"/>
                      <a:pt x="49" y="49"/>
                    </a:cubicBezTo>
                    <a:cubicBezTo>
                      <a:pt x="51" y="48"/>
                      <a:pt x="52" y="49"/>
                      <a:pt x="54" y="48"/>
                    </a:cubicBezTo>
                    <a:cubicBezTo>
                      <a:pt x="54" y="46"/>
                      <a:pt x="54" y="43"/>
                      <a:pt x="53" y="41"/>
                    </a:cubicBezTo>
                    <a:cubicBezTo>
                      <a:pt x="51" y="42"/>
                      <a:pt x="50" y="43"/>
                      <a:pt x="48" y="42"/>
                    </a:cubicBezTo>
                    <a:cubicBezTo>
                      <a:pt x="48" y="39"/>
                      <a:pt x="51" y="39"/>
                      <a:pt x="53" y="39"/>
                    </a:cubicBezTo>
                    <a:cubicBezTo>
                      <a:pt x="53" y="37"/>
                      <a:pt x="53" y="35"/>
                      <a:pt x="52" y="34"/>
                    </a:cubicBezTo>
                    <a:cubicBezTo>
                      <a:pt x="50" y="33"/>
                      <a:pt x="49" y="35"/>
                      <a:pt x="47" y="34"/>
                    </a:cubicBezTo>
                    <a:cubicBezTo>
                      <a:pt x="47" y="34"/>
                      <a:pt x="47" y="33"/>
                      <a:pt x="47" y="32"/>
                    </a:cubicBezTo>
                    <a:cubicBezTo>
                      <a:pt x="49" y="32"/>
                      <a:pt x="50" y="32"/>
                      <a:pt x="52" y="31"/>
                    </a:cubicBezTo>
                    <a:cubicBezTo>
                      <a:pt x="52" y="29"/>
                      <a:pt x="52" y="28"/>
                      <a:pt x="51" y="26"/>
                    </a:cubicBezTo>
                    <a:cubicBezTo>
                      <a:pt x="50" y="26"/>
                      <a:pt x="49" y="27"/>
                      <a:pt x="48" y="26"/>
                    </a:cubicBezTo>
                    <a:cubicBezTo>
                      <a:pt x="47" y="26"/>
                      <a:pt x="47" y="25"/>
                      <a:pt x="48" y="24"/>
                    </a:cubicBezTo>
                    <a:cubicBezTo>
                      <a:pt x="49" y="24"/>
                      <a:pt x="50" y="24"/>
                      <a:pt x="51" y="24"/>
                    </a:cubicBezTo>
                    <a:cubicBezTo>
                      <a:pt x="51" y="22"/>
                      <a:pt x="51" y="20"/>
                      <a:pt x="50" y="18"/>
                    </a:cubicBezTo>
                    <a:cubicBezTo>
                      <a:pt x="49" y="18"/>
                      <a:pt x="48" y="19"/>
                      <a:pt x="46" y="18"/>
                    </a:cubicBezTo>
                    <a:cubicBezTo>
                      <a:pt x="46" y="18"/>
                      <a:pt x="46" y="17"/>
                      <a:pt x="46" y="16"/>
                    </a:cubicBezTo>
                    <a:cubicBezTo>
                      <a:pt x="37" y="11"/>
                      <a:pt x="28" y="12"/>
                      <a:pt x="21" y="19"/>
                    </a:cubicBezTo>
                    <a:cubicBezTo>
                      <a:pt x="21" y="19"/>
                      <a:pt x="21" y="20"/>
                      <a:pt x="21" y="21"/>
                    </a:cubicBezTo>
                    <a:cubicBezTo>
                      <a:pt x="21" y="22"/>
                      <a:pt x="20" y="21"/>
                      <a:pt x="20" y="22"/>
                    </a:cubicBezTo>
                    <a:cubicBezTo>
                      <a:pt x="20" y="23"/>
                      <a:pt x="21" y="22"/>
                      <a:pt x="22" y="23"/>
                    </a:cubicBezTo>
                    <a:cubicBezTo>
                      <a:pt x="21" y="26"/>
                      <a:pt x="19" y="23"/>
                      <a:pt x="17" y="23"/>
                    </a:cubicBezTo>
                    <a:cubicBezTo>
                      <a:pt x="12" y="28"/>
                      <a:pt x="8" y="39"/>
                      <a:pt x="6" y="47"/>
                    </a:cubicBezTo>
                    <a:close/>
                    <a:moveTo>
                      <a:pt x="40" y="8"/>
                    </a:moveTo>
                    <a:cubicBezTo>
                      <a:pt x="40" y="8"/>
                      <a:pt x="38" y="8"/>
                      <a:pt x="38" y="8"/>
                    </a:cubicBezTo>
                    <a:cubicBezTo>
                      <a:pt x="39" y="8"/>
                      <a:pt x="40" y="9"/>
                      <a:pt x="40" y="8"/>
                    </a:cubicBezTo>
                    <a:close/>
                    <a:moveTo>
                      <a:pt x="47" y="8"/>
                    </a:moveTo>
                    <a:cubicBezTo>
                      <a:pt x="45" y="7"/>
                      <a:pt x="42" y="7"/>
                      <a:pt x="41" y="8"/>
                    </a:cubicBezTo>
                    <a:cubicBezTo>
                      <a:pt x="43" y="8"/>
                      <a:pt x="45" y="8"/>
                      <a:pt x="47" y="8"/>
                    </a:cubicBezTo>
                    <a:close/>
                    <a:moveTo>
                      <a:pt x="46" y="14"/>
                    </a:moveTo>
                    <a:cubicBezTo>
                      <a:pt x="46" y="13"/>
                      <a:pt x="45" y="13"/>
                      <a:pt x="46" y="12"/>
                    </a:cubicBezTo>
                    <a:cubicBezTo>
                      <a:pt x="46" y="11"/>
                      <a:pt x="47" y="12"/>
                      <a:pt x="48" y="11"/>
                    </a:cubicBezTo>
                    <a:cubicBezTo>
                      <a:pt x="45" y="10"/>
                      <a:pt x="42" y="11"/>
                      <a:pt x="40" y="11"/>
                    </a:cubicBezTo>
                    <a:cubicBezTo>
                      <a:pt x="42" y="13"/>
                      <a:pt x="44" y="13"/>
                      <a:pt x="46" y="14"/>
                    </a:cubicBezTo>
                    <a:close/>
                    <a:moveTo>
                      <a:pt x="51" y="16"/>
                    </a:moveTo>
                    <a:cubicBezTo>
                      <a:pt x="50" y="15"/>
                      <a:pt x="50" y="14"/>
                      <a:pt x="50" y="13"/>
                    </a:cubicBezTo>
                    <a:cubicBezTo>
                      <a:pt x="49" y="14"/>
                      <a:pt x="48" y="14"/>
                      <a:pt x="47" y="14"/>
                    </a:cubicBezTo>
                    <a:cubicBezTo>
                      <a:pt x="48" y="15"/>
                      <a:pt x="49" y="16"/>
                      <a:pt x="51" y="16"/>
                    </a:cubicBezTo>
                    <a:close/>
                    <a:moveTo>
                      <a:pt x="47" y="84"/>
                    </a:moveTo>
                    <a:cubicBezTo>
                      <a:pt x="46" y="84"/>
                      <a:pt x="44" y="84"/>
                      <a:pt x="43" y="84"/>
                    </a:cubicBezTo>
                    <a:cubicBezTo>
                      <a:pt x="44" y="84"/>
                      <a:pt x="46" y="84"/>
                      <a:pt x="47" y="84"/>
                    </a:cubicBezTo>
                    <a:close/>
                    <a:moveTo>
                      <a:pt x="58" y="80"/>
                    </a:moveTo>
                    <a:cubicBezTo>
                      <a:pt x="57" y="80"/>
                      <a:pt x="56" y="80"/>
                      <a:pt x="55" y="81"/>
                    </a:cubicBezTo>
                    <a:cubicBezTo>
                      <a:pt x="56" y="81"/>
                      <a:pt x="58" y="81"/>
                      <a:pt x="58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8" name="组合 667"/>
            <p:cNvGrpSpPr/>
            <p:nvPr/>
          </p:nvGrpSpPr>
          <p:grpSpPr>
            <a:xfrm>
              <a:off x="4712988" y="1098262"/>
              <a:ext cx="209169" cy="271920"/>
              <a:chOff x="10915027" y="1023252"/>
              <a:chExt cx="209169" cy="271920"/>
            </a:xfrm>
            <a:solidFill>
              <a:srgbClr val="00B050"/>
            </a:solidFill>
          </p:grpSpPr>
          <p:sp>
            <p:nvSpPr>
              <p:cNvPr id="745" name="Freeform 149"/>
              <p:cNvSpPr>
                <a:spLocks/>
              </p:cNvSpPr>
              <p:nvPr/>
            </p:nvSpPr>
            <p:spPr bwMode="auto">
              <a:xfrm>
                <a:off x="10961509" y="1061600"/>
                <a:ext cx="104584" cy="11620"/>
              </a:xfrm>
              <a:custGeom>
                <a:avLst/>
                <a:gdLst>
                  <a:gd name="T0" fmla="*/ 38 w 38"/>
                  <a:gd name="T1" fmla="*/ 0 h 4"/>
                  <a:gd name="T2" fmla="*/ 37 w 38"/>
                  <a:gd name="T3" fmla="*/ 1 h 4"/>
                  <a:gd name="T4" fmla="*/ 0 w 38"/>
                  <a:gd name="T5" fmla="*/ 4 h 4"/>
                  <a:gd name="T6" fmla="*/ 0 w 38"/>
                  <a:gd name="T7" fmla="*/ 2 h 4"/>
                  <a:gd name="T8" fmla="*/ 38 w 3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">
                    <a:moveTo>
                      <a:pt x="38" y="0"/>
                    </a:moveTo>
                    <a:cubicBezTo>
                      <a:pt x="38" y="1"/>
                      <a:pt x="37" y="1"/>
                      <a:pt x="37" y="1"/>
                    </a:cubicBezTo>
                    <a:cubicBezTo>
                      <a:pt x="25" y="2"/>
                      <a:pt x="12" y="2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3" y="0"/>
                      <a:pt x="25" y="1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6" name="Freeform 150"/>
              <p:cNvSpPr>
                <a:spLocks/>
              </p:cNvSpPr>
              <p:nvPr/>
            </p:nvSpPr>
            <p:spPr bwMode="auto">
              <a:xfrm>
                <a:off x="10961509" y="1095299"/>
                <a:ext cx="104584" cy="12783"/>
              </a:xfrm>
              <a:custGeom>
                <a:avLst/>
                <a:gdLst>
                  <a:gd name="T0" fmla="*/ 38 w 38"/>
                  <a:gd name="T1" fmla="*/ 2 h 5"/>
                  <a:gd name="T2" fmla="*/ 30 w 38"/>
                  <a:gd name="T3" fmla="*/ 2 h 5"/>
                  <a:gd name="T4" fmla="*/ 9 w 38"/>
                  <a:gd name="T5" fmla="*/ 3 h 5"/>
                  <a:gd name="T6" fmla="*/ 0 w 38"/>
                  <a:gd name="T7" fmla="*/ 3 h 5"/>
                  <a:gd name="T8" fmla="*/ 12 w 38"/>
                  <a:gd name="T9" fmla="*/ 2 h 5"/>
                  <a:gd name="T10" fmla="*/ 34 w 38"/>
                  <a:gd name="T11" fmla="*/ 1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6" y="3"/>
                      <a:pt x="32" y="3"/>
                      <a:pt x="30" y="2"/>
                    </a:cubicBezTo>
                    <a:cubicBezTo>
                      <a:pt x="24" y="3"/>
                      <a:pt x="15" y="2"/>
                      <a:pt x="9" y="3"/>
                    </a:cubicBezTo>
                    <a:cubicBezTo>
                      <a:pt x="7" y="3"/>
                      <a:pt x="2" y="5"/>
                      <a:pt x="0" y="3"/>
                    </a:cubicBezTo>
                    <a:cubicBezTo>
                      <a:pt x="4" y="1"/>
                      <a:pt x="8" y="2"/>
                      <a:pt x="12" y="2"/>
                    </a:cubicBezTo>
                    <a:cubicBezTo>
                      <a:pt x="19" y="1"/>
                      <a:pt x="27" y="1"/>
                      <a:pt x="34" y="1"/>
                    </a:cubicBezTo>
                    <a:cubicBezTo>
                      <a:pt x="35" y="1"/>
                      <a:pt x="37" y="0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" name="Freeform 151"/>
              <p:cNvSpPr>
                <a:spLocks/>
              </p:cNvSpPr>
              <p:nvPr/>
            </p:nvSpPr>
            <p:spPr bwMode="auto">
              <a:xfrm>
                <a:off x="10969644" y="1135971"/>
                <a:ext cx="104584" cy="16269"/>
              </a:xfrm>
              <a:custGeom>
                <a:avLst/>
                <a:gdLst>
                  <a:gd name="T0" fmla="*/ 38 w 38"/>
                  <a:gd name="T1" fmla="*/ 2 h 6"/>
                  <a:gd name="T2" fmla="*/ 38 w 38"/>
                  <a:gd name="T3" fmla="*/ 3 h 6"/>
                  <a:gd name="T4" fmla="*/ 4 w 38"/>
                  <a:gd name="T5" fmla="*/ 4 h 6"/>
                  <a:gd name="T6" fmla="*/ 0 w 38"/>
                  <a:gd name="T7" fmla="*/ 4 h 6"/>
                  <a:gd name="T8" fmla="*/ 2 w 38"/>
                  <a:gd name="T9" fmla="*/ 4 h 6"/>
                  <a:gd name="T10" fmla="*/ 26 w 38"/>
                  <a:gd name="T11" fmla="*/ 1 h 6"/>
                  <a:gd name="T12" fmla="*/ 38 w 3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">
                    <a:moveTo>
                      <a:pt x="38" y="2"/>
                    </a:moveTo>
                    <a:cubicBezTo>
                      <a:pt x="37" y="2"/>
                      <a:pt x="38" y="2"/>
                      <a:pt x="38" y="3"/>
                    </a:cubicBezTo>
                    <a:cubicBezTo>
                      <a:pt x="27" y="2"/>
                      <a:pt x="16" y="2"/>
                      <a:pt x="4" y="4"/>
                    </a:cubicBezTo>
                    <a:cubicBezTo>
                      <a:pt x="4" y="5"/>
                      <a:pt x="0" y="6"/>
                      <a:pt x="0" y="4"/>
                    </a:cubicBezTo>
                    <a:cubicBezTo>
                      <a:pt x="0" y="3"/>
                      <a:pt x="2" y="3"/>
                      <a:pt x="2" y="4"/>
                    </a:cubicBezTo>
                    <a:cubicBezTo>
                      <a:pt x="9" y="1"/>
                      <a:pt x="19" y="1"/>
                      <a:pt x="26" y="1"/>
                    </a:cubicBezTo>
                    <a:cubicBezTo>
                      <a:pt x="29" y="1"/>
                      <a:pt x="36" y="0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8" name="Freeform 152"/>
              <p:cNvSpPr>
                <a:spLocks/>
              </p:cNvSpPr>
              <p:nvPr/>
            </p:nvSpPr>
            <p:spPr bwMode="auto">
              <a:xfrm>
                <a:off x="10969644" y="1171995"/>
                <a:ext cx="118529" cy="12783"/>
              </a:xfrm>
              <a:custGeom>
                <a:avLst/>
                <a:gdLst>
                  <a:gd name="T0" fmla="*/ 43 w 43"/>
                  <a:gd name="T1" fmla="*/ 1 h 5"/>
                  <a:gd name="T2" fmla="*/ 38 w 43"/>
                  <a:gd name="T3" fmla="*/ 2 h 5"/>
                  <a:gd name="T4" fmla="*/ 5 w 43"/>
                  <a:gd name="T5" fmla="*/ 4 h 5"/>
                  <a:gd name="T6" fmla="*/ 0 w 43"/>
                  <a:gd name="T7" fmla="*/ 3 h 5"/>
                  <a:gd name="T8" fmla="*/ 15 w 43"/>
                  <a:gd name="T9" fmla="*/ 2 h 5"/>
                  <a:gd name="T10" fmla="*/ 43 w 43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5">
                    <a:moveTo>
                      <a:pt x="43" y="1"/>
                    </a:moveTo>
                    <a:cubicBezTo>
                      <a:pt x="42" y="3"/>
                      <a:pt x="40" y="2"/>
                      <a:pt x="38" y="2"/>
                    </a:cubicBezTo>
                    <a:cubicBezTo>
                      <a:pt x="28" y="2"/>
                      <a:pt x="15" y="4"/>
                      <a:pt x="5" y="4"/>
                    </a:cubicBezTo>
                    <a:cubicBezTo>
                      <a:pt x="4" y="4"/>
                      <a:pt x="1" y="5"/>
                      <a:pt x="0" y="3"/>
                    </a:cubicBezTo>
                    <a:cubicBezTo>
                      <a:pt x="5" y="2"/>
                      <a:pt x="11" y="2"/>
                      <a:pt x="15" y="2"/>
                    </a:cubicBezTo>
                    <a:cubicBezTo>
                      <a:pt x="24" y="1"/>
                      <a:pt x="34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9" name="Freeform 153"/>
              <p:cNvSpPr>
                <a:spLocks/>
              </p:cNvSpPr>
              <p:nvPr/>
            </p:nvSpPr>
            <p:spPr bwMode="auto">
              <a:xfrm>
                <a:off x="10975454" y="1202208"/>
                <a:ext cx="106909" cy="16269"/>
              </a:xfrm>
              <a:custGeom>
                <a:avLst/>
                <a:gdLst>
                  <a:gd name="T0" fmla="*/ 39 w 39"/>
                  <a:gd name="T1" fmla="*/ 1 h 6"/>
                  <a:gd name="T2" fmla="*/ 38 w 39"/>
                  <a:gd name="T3" fmla="*/ 3 h 6"/>
                  <a:gd name="T4" fmla="*/ 4 w 39"/>
                  <a:gd name="T5" fmla="*/ 5 h 6"/>
                  <a:gd name="T6" fmla="*/ 0 w 39"/>
                  <a:gd name="T7" fmla="*/ 4 h 6"/>
                  <a:gd name="T8" fmla="*/ 4 w 39"/>
                  <a:gd name="T9" fmla="*/ 3 h 6"/>
                  <a:gd name="T10" fmla="*/ 39 w 39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">
                    <a:moveTo>
                      <a:pt x="39" y="1"/>
                    </a:moveTo>
                    <a:cubicBezTo>
                      <a:pt x="39" y="2"/>
                      <a:pt x="38" y="2"/>
                      <a:pt x="38" y="3"/>
                    </a:cubicBezTo>
                    <a:cubicBezTo>
                      <a:pt x="26" y="2"/>
                      <a:pt x="15" y="4"/>
                      <a:pt x="4" y="5"/>
                    </a:cubicBezTo>
                    <a:cubicBezTo>
                      <a:pt x="3" y="5"/>
                      <a:pt x="0" y="6"/>
                      <a:pt x="0" y="4"/>
                    </a:cubicBezTo>
                    <a:cubicBezTo>
                      <a:pt x="0" y="3"/>
                      <a:pt x="3" y="3"/>
                      <a:pt x="4" y="3"/>
                    </a:cubicBezTo>
                    <a:cubicBezTo>
                      <a:pt x="15" y="2"/>
                      <a:pt x="27" y="0"/>
                      <a:pt x="3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0" name="Freeform 154"/>
              <p:cNvSpPr>
                <a:spLocks/>
              </p:cNvSpPr>
              <p:nvPr/>
            </p:nvSpPr>
            <p:spPr bwMode="auto">
              <a:xfrm>
                <a:off x="10978940" y="1232421"/>
                <a:ext cx="103422" cy="18593"/>
              </a:xfrm>
              <a:custGeom>
                <a:avLst/>
                <a:gdLst>
                  <a:gd name="T0" fmla="*/ 38 w 38"/>
                  <a:gd name="T1" fmla="*/ 2 h 7"/>
                  <a:gd name="T2" fmla="*/ 8 w 38"/>
                  <a:gd name="T3" fmla="*/ 5 h 7"/>
                  <a:gd name="T4" fmla="*/ 0 w 38"/>
                  <a:gd name="T5" fmla="*/ 5 h 7"/>
                  <a:gd name="T6" fmla="*/ 33 w 38"/>
                  <a:gd name="T7" fmla="*/ 2 h 7"/>
                  <a:gd name="T8" fmla="*/ 38 w 3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">
                    <a:moveTo>
                      <a:pt x="38" y="2"/>
                    </a:moveTo>
                    <a:cubicBezTo>
                      <a:pt x="29" y="4"/>
                      <a:pt x="19" y="3"/>
                      <a:pt x="8" y="5"/>
                    </a:cubicBezTo>
                    <a:cubicBezTo>
                      <a:pt x="5" y="5"/>
                      <a:pt x="2" y="7"/>
                      <a:pt x="0" y="5"/>
                    </a:cubicBezTo>
                    <a:cubicBezTo>
                      <a:pt x="10" y="1"/>
                      <a:pt x="22" y="3"/>
                      <a:pt x="33" y="2"/>
                    </a:cubicBezTo>
                    <a:cubicBezTo>
                      <a:pt x="35" y="2"/>
                      <a:pt x="37" y="0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1" name="Freeform 155"/>
              <p:cNvSpPr>
                <a:spLocks/>
              </p:cNvSpPr>
              <p:nvPr/>
            </p:nvSpPr>
            <p:spPr bwMode="auto">
              <a:xfrm>
                <a:off x="10989399" y="1259148"/>
                <a:ext cx="98774" cy="8134"/>
              </a:xfrm>
              <a:custGeom>
                <a:avLst/>
                <a:gdLst>
                  <a:gd name="T0" fmla="*/ 36 w 36"/>
                  <a:gd name="T1" fmla="*/ 0 h 3"/>
                  <a:gd name="T2" fmla="*/ 28 w 36"/>
                  <a:gd name="T3" fmla="*/ 2 h 3"/>
                  <a:gd name="T4" fmla="*/ 9 w 36"/>
                  <a:gd name="T5" fmla="*/ 3 h 3"/>
                  <a:gd name="T6" fmla="*/ 0 w 36"/>
                  <a:gd name="T7" fmla="*/ 2 h 3"/>
                  <a:gd name="T8" fmla="*/ 36 w 3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">
                    <a:moveTo>
                      <a:pt x="36" y="0"/>
                    </a:moveTo>
                    <a:cubicBezTo>
                      <a:pt x="35" y="2"/>
                      <a:pt x="31" y="2"/>
                      <a:pt x="28" y="2"/>
                    </a:cubicBezTo>
                    <a:cubicBezTo>
                      <a:pt x="22" y="2"/>
                      <a:pt x="15" y="2"/>
                      <a:pt x="9" y="3"/>
                    </a:cubicBezTo>
                    <a:cubicBezTo>
                      <a:pt x="6" y="3"/>
                      <a:pt x="2" y="3"/>
                      <a:pt x="0" y="2"/>
                    </a:cubicBezTo>
                    <a:cubicBezTo>
                      <a:pt x="11" y="1"/>
                      <a:pt x="24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2" name="Freeform 156"/>
              <p:cNvSpPr>
                <a:spLocks noEditPoints="1"/>
              </p:cNvSpPr>
              <p:nvPr/>
            </p:nvSpPr>
            <p:spPr bwMode="auto">
              <a:xfrm>
                <a:off x="10915027" y="1023252"/>
                <a:ext cx="209169" cy="271920"/>
              </a:xfrm>
              <a:custGeom>
                <a:avLst/>
                <a:gdLst>
                  <a:gd name="T0" fmla="*/ 70 w 76"/>
                  <a:gd name="T1" fmla="*/ 32 h 99"/>
                  <a:gd name="T2" fmla="*/ 72 w 76"/>
                  <a:gd name="T3" fmla="*/ 55 h 99"/>
                  <a:gd name="T4" fmla="*/ 75 w 76"/>
                  <a:gd name="T5" fmla="*/ 92 h 99"/>
                  <a:gd name="T6" fmla="*/ 14 w 76"/>
                  <a:gd name="T7" fmla="*/ 94 h 99"/>
                  <a:gd name="T8" fmla="*/ 9 w 76"/>
                  <a:gd name="T9" fmla="*/ 93 h 99"/>
                  <a:gd name="T10" fmla="*/ 13 w 76"/>
                  <a:gd name="T11" fmla="*/ 89 h 99"/>
                  <a:gd name="T12" fmla="*/ 13 w 76"/>
                  <a:gd name="T13" fmla="*/ 85 h 99"/>
                  <a:gd name="T14" fmla="*/ 9 w 76"/>
                  <a:gd name="T15" fmla="*/ 84 h 99"/>
                  <a:gd name="T16" fmla="*/ 13 w 76"/>
                  <a:gd name="T17" fmla="*/ 79 h 99"/>
                  <a:gd name="T18" fmla="*/ 12 w 76"/>
                  <a:gd name="T19" fmla="*/ 73 h 99"/>
                  <a:gd name="T20" fmla="*/ 7 w 76"/>
                  <a:gd name="T21" fmla="*/ 71 h 99"/>
                  <a:gd name="T22" fmla="*/ 6 w 76"/>
                  <a:gd name="T23" fmla="*/ 66 h 99"/>
                  <a:gd name="T24" fmla="*/ 7 w 76"/>
                  <a:gd name="T25" fmla="*/ 62 h 99"/>
                  <a:gd name="T26" fmla="*/ 11 w 76"/>
                  <a:gd name="T27" fmla="*/ 55 h 99"/>
                  <a:gd name="T28" fmla="*/ 6 w 76"/>
                  <a:gd name="T29" fmla="*/ 52 h 99"/>
                  <a:gd name="T30" fmla="*/ 5 w 76"/>
                  <a:gd name="T31" fmla="*/ 48 h 99"/>
                  <a:gd name="T32" fmla="*/ 10 w 76"/>
                  <a:gd name="T33" fmla="*/ 44 h 99"/>
                  <a:gd name="T34" fmla="*/ 5 w 76"/>
                  <a:gd name="T35" fmla="*/ 41 h 99"/>
                  <a:gd name="T36" fmla="*/ 9 w 76"/>
                  <a:gd name="T37" fmla="*/ 36 h 99"/>
                  <a:gd name="T38" fmla="*/ 6 w 76"/>
                  <a:gd name="T39" fmla="*/ 36 h 99"/>
                  <a:gd name="T40" fmla="*/ 2 w 76"/>
                  <a:gd name="T41" fmla="*/ 33 h 99"/>
                  <a:gd name="T42" fmla="*/ 2 w 76"/>
                  <a:gd name="T43" fmla="*/ 20 h 99"/>
                  <a:gd name="T44" fmla="*/ 2 w 76"/>
                  <a:gd name="T45" fmla="*/ 18 h 99"/>
                  <a:gd name="T46" fmla="*/ 7 w 76"/>
                  <a:gd name="T47" fmla="*/ 11 h 99"/>
                  <a:gd name="T48" fmla="*/ 9 w 76"/>
                  <a:gd name="T49" fmla="*/ 6 h 99"/>
                  <a:gd name="T50" fmla="*/ 8 w 76"/>
                  <a:gd name="T51" fmla="*/ 8 h 99"/>
                  <a:gd name="T52" fmla="*/ 10 w 76"/>
                  <a:gd name="T53" fmla="*/ 11 h 99"/>
                  <a:gd name="T54" fmla="*/ 11 w 76"/>
                  <a:gd name="T55" fmla="*/ 18 h 99"/>
                  <a:gd name="T56" fmla="*/ 9 w 76"/>
                  <a:gd name="T57" fmla="*/ 23 h 99"/>
                  <a:gd name="T58" fmla="*/ 10 w 76"/>
                  <a:gd name="T59" fmla="*/ 26 h 99"/>
                  <a:gd name="T60" fmla="*/ 10 w 76"/>
                  <a:gd name="T61" fmla="*/ 28 h 99"/>
                  <a:gd name="T62" fmla="*/ 14 w 76"/>
                  <a:gd name="T63" fmla="*/ 37 h 99"/>
                  <a:gd name="T64" fmla="*/ 12 w 76"/>
                  <a:gd name="T65" fmla="*/ 39 h 99"/>
                  <a:gd name="T66" fmla="*/ 11 w 76"/>
                  <a:gd name="T67" fmla="*/ 44 h 99"/>
                  <a:gd name="T68" fmla="*/ 11 w 76"/>
                  <a:gd name="T69" fmla="*/ 49 h 99"/>
                  <a:gd name="T70" fmla="*/ 12 w 76"/>
                  <a:gd name="T71" fmla="*/ 55 h 99"/>
                  <a:gd name="T72" fmla="*/ 12 w 76"/>
                  <a:gd name="T73" fmla="*/ 62 h 99"/>
                  <a:gd name="T74" fmla="*/ 13 w 76"/>
                  <a:gd name="T75" fmla="*/ 68 h 99"/>
                  <a:gd name="T76" fmla="*/ 13 w 76"/>
                  <a:gd name="T77" fmla="*/ 74 h 99"/>
                  <a:gd name="T78" fmla="*/ 14 w 76"/>
                  <a:gd name="T79" fmla="*/ 79 h 99"/>
                  <a:gd name="T80" fmla="*/ 14 w 76"/>
                  <a:gd name="T81" fmla="*/ 83 h 99"/>
                  <a:gd name="T82" fmla="*/ 18 w 76"/>
                  <a:gd name="T83" fmla="*/ 87 h 99"/>
                  <a:gd name="T84" fmla="*/ 15 w 76"/>
                  <a:gd name="T85" fmla="*/ 90 h 99"/>
                  <a:gd name="T86" fmla="*/ 16 w 76"/>
                  <a:gd name="T87" fmla="*/ 95 h 99"/>
                  <a:gd name="T88" fmla="*/ 73 w 76"/>
                  <a:gd name="T89" fmla="*/ 91 h 99"/>
                  <a:gd name="T90" fmla="*/ 66 w 76"/>
                  <a:gd name="T91" fmla="*/ 2 h 99"/>
                  <a:gd name="T92" fmla="*/ 4 w 76"/>
                  <a:gd name="T93" fmla="*/ 16 h 99"/>
                  <a:gd name="T94" fmla="*/ 4 w 76"/>
                  <a:gd name="T95" fmla="*/ 1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6" h="99">
                    <a:moveTo>
                      <a:pt x="68" y="0"/>
                    </a:moveTo>
                    <a:cubicBezTo>
                      <a:pt x="70" y="11"/>
                      <a:pt x="71" y="22"/>
                      <a:pt x="70" y="32"/>
                    </a:cubicBezTo>
                    <a:cubicBezTo>
                      <a:pt x="70" y="36"/>
                      <a:pt x="72" y="41"/>
                      <a:pt x="72" y="46"/>
                    </a:cubicBezTo>
                    <a:cubicBezTo>
                      <a:pt x="72" y="49"/>
                      <a:pt x="72" y="52"/>
                      <a:pt x="72" y="55"/>
                    </a:cubicBezTo>
                    <a:cubicBezTo>
                      <a:pt x="72" y="65"/>
                      <a:pt x="74" y="71"/>
                      <a:pt x="75" y="80"/>
                    </a:cubicBezTo>
                    <a:cubicBezTo>
                      <a:pt x="74" y="84"/>
                      <a:pt x="76" y="89"/>
                      <a:pt x="75" y="92"/>
                    </a:cubicBezTo>
                    <a:cubicBezTo>
                      <a:pt x="57" y="95"/>
                      <a:pt x="38" y="99"/>
                      <a:pt x="16" y="98"/>
                    </a:cubicBezTo>
                    <a:cubicBezTo>
                      <a:pt x="16" y="97"/>
                      <a:pt x="15" y="96"/>
                      <a:pt x="14" y="94"/>
                    </a:cubicBezTo>
                    <a:cubicBezTo>
                      <a:pt x="13" y="95"/>
                      <a:pt x="12" y="96"/>
                      <a:pt x="10" y="96"/>
                    </a:cubicBezTo>
                    <a:cubicBezTo>
                      <a:pt x="9" y="95"/>
                      <a:pt x="9" y="94"/>
                      <a:pt x="9" y="93"/>
                    </a:cubicBezTo>
                    <a:cubicBezTo>
                      <a:pt x="10" y="92"/>
                      <a:pt x="12" y="91"/>
                      <a:pt x="14" y="90"/>
                    </a:cubicBezTo>
                    <a:cubicBezTo>
                      <a:pt x="14" y="90"/>
                      <a:pt x="13" y="90"/>
                      <a:pt x="13" y="89"/>
                    </a:cubicBezTo>
                    <a:cubicBezTo>
                      <a:pt x="11" y="90"/>
                      <a:pt x="8" y="89"/>
                      <a:pt x="8" y="86"/>
                    </a:cubicBezTo>
                    <a:cubicBezTo>
                      <a:pt x="9" y="85"/>
                      <a:pt x="12" y="86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1" y="84"/>
                      <a:pt x="11" y="84"/>
                      <a:pt x="9" y="84"/>
                    </a:cubicBezTo>
                    <a:cubicBezTo>
                      <a:pt x="9" y="83"/>
                      <a:pt x="8" y="83"/>
                      <a:pt x="8" y="81"/>
                    </a:cubicBezTo>
                    <a:cubicBezTo>
                      <a:pt x="10" y="80"/>
                      <a:pt x="12" y="81"/>
                      <a:pt x="13" y="79"/>
                    </a:cubicBezTo>
                    <a:cubicBezTo>
                      <a:pt x="7" y="80"/>
                      <a:pt x="6" y="74"/>
                      <a:pt x="12" y="75"/>
                    </a:cubicBezTo>
                    <a:cubicBezTo>
                      <a:pt x="12" y="74"/>
                      <a:pt x="12" y="74"/>
                      <a:pt x="12" y="73"/>
                    </a:cubicBezTo>
                    <a:cubicBezTo>
                      <a:pt x="11" y="73"/>
                      <a:pt x="10" y="74"/>
                      <a:pt x="8" y="73"/>
                    </a:cubicBezTo>
                    <a:cubicBezTo>
                      <a:pt x="8" y="73"/>
                      <a:pt x="7" y="72"/>
                      <a:pt x="7" y="71"/>
                    </a:cubicBezTo>
                    <a:cubicBezTo>
                      <a:pt x="8" y="70"/>
                      <a:pt x="11" y="70"/>
                      <a:pt x="11" y="68"/>
                    </a:cubicBezTo>
                    <a:cubicBezTo>
                      <a:pt x="10" y="69"/>
                      <a:pt x="6" y="68"/>
                      <a:pt x="6" y="66"/>
                    </a:cubicBezTo>
                    <a:cubicBezTo>
                      <a:pt x="8" y="65"/>
                      <a:pt x="10" y="64"/>
                      <a:pt x="11" y="62"/>
                    </a:cubicBezTo>
                    <a:cubicBezTo>
                      <a:pt x="11" y="62"/>
                      <a:pt x="9" y="63"/>
                      <a:pt x="7" y="62"/>
                    </a:cubicBezTo>
                    <a:cubicBezTo>
                      <a:pt x="5" y="60"/>
                      <a:pt x="8" y="58"/>
                      <a:pt x="10" y="57"/>
                    </a:cubicBezTo>
                    <a:cubicBezTo>
                      <a:pt x="11" y="56"/>
                      <a:pt x="10" y="56"/>
                      <a:pt x="11" y="55"/>
                    </a:cubicBezTo>
                    <a:cubicBezTo>
                      <a:pt x="9" y="55"/>
                      <a:pt x="9" y="55"/>
                      <a:pt x="8" y="55"/>
                    </a:cubicBezTo>
                    <a:cubicBezTo>
                      <a:pt x="7" y="54"/>
                      <a:pt x="7" y="53"/>
                      <a:pt x="6" y="52"/>
                    </a:cubicBezTo>
                    <a:cubicBezTo>
                      <a:pt x="7" y="51"/>
                      <a:pt x="10" y="51"/>
                      <a:pt x="10" y="49"/>
                    </a:cubicBezTo>
                    <a:cubicBezTo>
                      <a:pt x="9" y="47"/>
                      <a:pt x="6" y="51"/>
                      <a:pt x="5" y="48"/>
                    </a:cubicBezTo>
                    <a:cubicBezTo>
                      <a:pt x="5" y="47"/>
                      <a:pt x="5" y="46"/>
                      <a:pt x="5" y="45"/>
                    </a:cubicBezTo>
                    <a:cubicBezTo>
                      <a:pt x="7" y="44"/>
                      <a:pt x="8" y="44"/>
                      <a:pt x="10" y="44"/>
                    </a:cubicBezTo>
                    <a:cubicBezTo>
                      <a:pt x="10" y="42"/>
                      <a:pt x="9" y="42"/>
                      <a:pt x="9" y="41"/>
                    </a:cubicBezTo>
                    <a:cubicBezTo>
                      <a:pt x="8" y="40"/>
                      <a:pt x="6" y="40"/>
                      <a:pt x="5" y="41"/>
                    </a:cubicBezTo>
                    <a:cubicBezTo>
                      <a:pt x="4" y="40"/>
                      <a:pt x="4" y="39"/>
                      <a:pt x="4" y="37"/>
                    </a:cubicBezTo>
                    <a:cubicBezTo>
                      <a:pt x="5" y="36"/>
                      <a:pt x="7" y="36"/>
                      <a:pt x="9" y="36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8" y="34"/>
                      <a:pt x="7" y="35"/>
                      <a:pt x="6" y="36"/>
                    </a:cubicBezTo>
                    <a:cubicBezTo>
                      <a:pt x="5" y="35"/>
                      <a:pt x="5" y="34"/>
                      <a:pt x="5" y="33"/>
                    </a:cubicBezTo>
                    <a:cubicBezTo>
                      <a:pt x="3" y="33"/>
                      <a:pt x="3" y="33"/>
                      <a:pt x="2" y="33"/>
                    </a:cubicBezTo>
                    <a:cubicBezTo>
                      <a:pt x="1" y="30"/>
                      <a:pt x="3" y="27"/>
                      <a:pt x="5" y="26"/>
                    </a:cubicBezTo>
                    <a:cubicBezTo>
                      <a:pt x="3" y="24"/>
                      <a:pt x="3" y="22"/>
                      <a:pt x="2" y="20"/>
                    </a:cubicBezTo>
                    <a:cubicBezTo>
                      <a:pt x="3" y="19"/>
                      <a:pt x="6" y="19"/>
                      <a:pt x="7" y="19"/>
                    </a:cubicBezTo>
                    <a:cubicBezTo>
                      <a:pt x="6" y="17"/>
                      <a:pt x="4" y="18"/>
                      <a:pt x="2" y="18"/>
                    </a:cubicBezTo>
                    <a:cubicBezTo>
                      <a:pt x="2" y="17"/>
                      <a:pt x="1" y="15"/>
                      <a:pt x="0" y="15"/>
                    </a:cubicBezTo>
                    <a:cubicBezTo>
                      <a:pt x="2" y="13"/>
                      <a:pt x="4" y="11"/>
                      <a:pt x="7" y="11"/>
                    </a:cubicBezTo>
                    <a:cubicBezTo>
                      <a:pt x="7" y="10"/>
                      <a:pt x="7" y="8"/>
                      <a:pt x="7" y="7"/>
                    </a:cubicBezTo>
                    <a:cubicBezTo>
                      <a:pt x="8" y="7"/>
                      <a:pt x="9" y="7"/>
                      <a:pt x="9" y="6"/>
                    </a:cubicBezTo>
                    <a:cubicBezTo>
                      <a:pt x="30" y="7"/>
                      <a:pt x="47" y="0"/>
                      <a:pt x="68" y="0"/>
                    </a:cubicBezTo>
                    <a:close/>
                    <a:moveTo>
                      <a:pt x="8" y="8"/>
                    </a:moveTo>
                    <a:cubicBezTo>
                      <a:pt x="9" y="9"/>
                      <a:pt x="8" y="10"/>
                      <a:pt x="8" y="11"/>
                    </a:cubicBezTo>
                    <a:cubicBezTo>
                      <a:pt x="9" y="11"/>
                      <a:pt x="9" y="10"/>
                      <a:pt x="10" y="11"/>
                    </a:cubicBezTo>
                    <a:cubicBezTo>
                      <a:pt x="11" y="13"/>
                      <a:pt x="11" y="15"/>
                      <a:pt x="9" y="17"/>
                    </a:cubicBezTo>
                    <a:cubicBezTo>
                      <a:pt x="10" y="17"/>
                      <a:pt x="11" y="16"/>
                      <a:pt x="11" y="18"/>
                    </a:cubicBezTo>
                    <a:cubicBezTo>
                      <a:pt x="11" y="19"/>
                      <a:pt x="10" y="19"/>
                      <a:pt x="9" y="20"/>
                    </a:cubicBezTo>
                    <a:cubicBezTo>
                      <a:pt x="12" y="20"/>
                      <a:pt x="11" y="23"/>
                      <a:pt x="9" y="23"/>
                    </a:cubicBezTo>
                    <a:cubicBezTo>
                      <a:pt x="10" y="24"/>
                      <a:pt x="11" y="24"/>
                      <a:pt x="11" y="25"/>
                    </a:cubicBezTo>
                    <a:cubicBezTo>
                      <a:pt x="10" y="25"/>
                      <a:pt x="10" y="25"/>
                      <a:pt x="10" y="26"/>
                    </a:cubicBezTo>
                    <a:cubicBezTo>
                      <a:pt x="11" y="26"/>
                      <a:pt x="11" y="26"/>
                      <a:pt x="11" y="27"/>
                    </a:cubicBezTo>
                    <a:cubicBezTo>
                      <a:pt x="11" y="28"/>
                      <a:pt x="10" y="28"/>
                      <a:pt x="10" y="28"/>
                    </a:cubicBezTo>
                    <a:cubicBezTo>
                      <a:pt x="14" y="30"/>
                      <a:pt x="9" y="34"/>
                      <a:pt x="11" y="36"/>
                    </a:cubicBezTo>
                    <a:cubicBezTo>
                      <a:pt x="12" y="36"/>
                      <a:pt x="13" y="37"/>
                      <a:pt x="14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9"/>
                      <a:pt x="13" y="39"/>
                      <a:pt x="12" y="39"/>
                    </a:cubicBezTo>
                    <a:cubicBezTo>
                      <a:pt x="12" y="40"/>
                      <a:pt x="12" y="40"/>
                      <a:pt x="11" y="41"/>
                    </a:cubicBezTo>
                    <a:cubicBezTo>
                      <a:pt x="11" y="42"/>
                      <a:pt x="10" y="43"/>
                      <a:pt x="11" y="44"/>
                    </a:cubicBezTo>
                    <a:cubicBezTo>
                      <a:pt x="12" y="44"/>
                      <a:pt x="14" y="44"/>
                      <a:pt x="14" y="46"/>
                    </a:cubicBezTo>
                    <a:cubicBezTo>
                      <a:pt x="14" y="48"/>
                      <a:pt x="11" y="47"/>
                      <a:pt x="11" y="49"/>
                    </a:cubicBezTo>
                    <a:cubicBezTo>
                      <a:pt x="14" y="49"/>
                      <a:pt x="15" y="50"/>
                      <a:pt x="16" y="52"/>
                    </a:cubicBezTo>
                    <a:cubicBezTo>
                      <a:pt x="16" y="54"/>
                      <a:pt x="13" y="54"/>
                      <a:pt x="12" y="55"/>
                    </a:cubicBezTo>
                    <a:cubicBezTo>
                      <a:pt x="12" y="55"/>
                      <a:pt x="12" y="56"/>
                      <a:pt x="12" y="57"/>
                    </a:cubicBezTo>
                    <a:cubicBezTo>
                      <a:pt x="19" y="56"/>
                      <a:pt x="17" y="62"/>
                      <a:pt x="12" y="62"/>
                    </a:cubicBezTo>
                    <a:cubicBezTo>
                      <a:pt x="14" y="63"/>
                      <a:pt x="15" y="63"/>
                      <a:pt x="16" y="63"/>
                    </a:cubicBezTo>
                    <a:cubicBezTo>
                      <a:pt x="18" y="66"/>
                      <a:pt x="13" y="67"/>
                      <a:pt x="13" y="68"/>
                    </a:cubicBezTo>
                    <a:cubicBezTo>
                      <a:pt x="17" y="68"/>
                      <a:pt x="17" y="72"/>
                      <a:pt x="13" y="73"/>
                    </a:cubicBezTo>
                    <a:cubicBezTo>
                      <a:pt x="14" y="73"/>
                      <a:pt x="13" y="74"/>
                      <a:pt x="13" y="74"/>
                    </a:cubicBezTo>
                    <a:cubicBezTo>
                      <a:pt x="15" y="74"/>
                      <a:pt x="17" y="75"/>
                      <a:pt x="18" y="77"/>
                    </a:cubicBezTo>
                    <a:cubicBezTo>
                      <a:pt x="17" y="78"/>
                      <a:pt x="14" y="78"/>
                      <a:pt x="14" y="79"/>
                    </a:cubicBezTo>
                    <a:cubicBezTo>
                      <a:pt x="15" y="80"/>
                      <a:pt x="17" y="80"/>
                      <a:pt x="17" y="82"/>
                    </a:cubicBezTo>
                    <a:cubicBezTo>
                      <a:pt x="17" y="83"/>
                      <a:pt x="15" y="83"/>
                      <a:pt x="14" y="83"/>
                    </a:cubicBezTo>
                    <a:cubicBezTo>
                      <a:pt x="14" y="84"/>
                      <a:pt x="14" y="84"/>
                      <a:pt x="14" y="85"/>
                    </a:cubicBezTo>
                    <a:cubicBezTo>
                      <a:pt x="16" y="85"/>
                      <a:pt x="17" y="85"/>
                      <a:pt x="18" y="87"/>
                    </a:cubicBezTo>
                    <a:cubicBezTo>
                      <a:pt x="17" y="88"/>
                      <a:pt x="16" y="88"/>
                      <a:pt x="15" y="89"/>
                    </a:cubicBezTo>
                    <a:cubicBezTo>
                      <a:pt x="15" y="89"/>
                      <a:pt x="15" y="89"/>
                      <a:pt x="15" y="90"/>
                    </a:cubicBezTo>
                    <a:cubicBezTo>
                      <a:pt x="17" y="91"/>
                      <a:pt x="20" y="90"/>
                      <a:pt x="20" y="92"/>
                    </a:cubicBezTo>
                    <a:cubicBezTo>
                      <a:pt x="20" y="94"/>
                      <a:pt x="17" y="93"/>
                      <a:pt x="16" y="95"/>
                    </a:cubicBezTo>
                    <a:cubicBezTo>
                      <a:pt x="17" y="95"/>
                      <a:pt x="16" y="95"/>
                      <a:pt x="16" y="95"/>
                    </a:cubicBezTo>
                    <a:cubicBezTo>
                      <a:pt x="35" y="97"/>
                      <a:pt x="55" y="95"/>
                      <a:pt x="73" y="91"/>
                    </a:cubicBezTo>
                    <a:cubicBezTo>
                      <a:pt x="72" y="66"/>
                      <a:pt x="69" y="41"/>
                      <a:pt x="69" y="16"/>
                    </a:cubicBezTo>
                    <a:cubicBezTo>
                      <a:pt x="67" y="12"/>
                      <a:pt x="68" y="5"/>
                      <a:pt x="66" y="2"/>
                    </a:cubicBezTo>
                    <a:cubicBezTo>
                      <a:pt x="49" y="1"/>
                      <a:pt x="28" y="8"/>
                      <a:pt x="8" y="8"/>
                    </a:cubicBezTo>
                    <a:close/>
                    <a:moveTo>
                      <a:pt x="4" y="16"/>
                    </a:moveTo>
                    <a:cubicBezTo>
                      <a:pt x="5" y="16"/>
                      <a:pt x="5" y="16"/>
                      <a:pt x="6" y="15"/>
                    </a:cubicBezTo>
                    <a:cubicBezTo>
                      <a:pt x="5" y="15"/>
                      <a:pt x="4" y="16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9" name="Freeform 157"/>
            <p:cNvSpPr>
              <a:spLocks noEditPoints="1"/>
            </p:cNvSpPr>
            <p:nvPr/>
          </p:nvSpPr>
          <p:spPr bwMode="auto">
            <a:xfrm>
              <a:off x="3266236" y="2454374"/>
              <a:ext cx="137122" cy="117367"/>
            </a:xfrm>
            <a:custGeom>
              <a:avLst/>
              <a:gdLst>
                <a:gd name="T0" fmla="*/ 4 w 50"/>
                <a:gd name="T1" fmla="*/ 31 h 43"/>
                <a:gd name="T2" fmla="*/ 15 w 50"/>
                <a:gd name="T3" fmla="*/ 7 h 43"/>
                <a:gd name="T4" fmla="*/ 23 w 50"/>
                <a:gd name="T5" fmla="*/ 2 h 43"/>
                <a:gd name="T6" fmla="*/ 36 w 50"/>
                <a:gd name="T7" fmla="*/ 43 h 43"/>
                <a:gd name="T8" fmla="*/ 33 w 50"/>
                <a:gd name="T9" fmla="*/ 4 h 43"/>
                <a:gd name="T10" fmla="*/ 33 w 50"/>
                <a:gd name="T11" fmla="*/ 10 h 43"/>
                <a:gd name="T12" fmla="*/ 34 w 50"/>
                <a:gd name="T13" fmla="*/ 6 h 43"/>
                <a:gd name="T14" fmla="*/ 10 w 50"/>
                <a:gd name="T15" fmla="*/ 14 h 43"/>
                <a:gd name="T16" fmla="*/ 10 w 50"/>
                <a:gd name="T17" fmla="*/ 14 h 43"/>
                <a:gd name="T18" fmla="*/ 28 w 50"/>
                <a:gd name="T19" fmla="*/ 14 h 43"/>
                <a:gd name="T20" fmla="*/ 30 w 50"/>
                <a:gd name="T21" fmla="*/ 18 h 43"/>
                <a:gd name="T22" fmla="*/ 31 w 50"/>
                <a:gd name="T23" fmla="*/ 14 h 43"/>
                <a:gd name="T24" fmla="*/ 30 w 50"/>
                <a:gd name="T25" fmla="*/ 18 h 43"/>
                <a:gd name="T26" fmla="*/ 34 w 50"/>
                <a:gd name="T27" fmla="*/ 15 h 43"/>
                <a:gd name="T28" fmla="*/ 39 w 50"/>
                <a:gd name="T29" fmla="*/ 20 h 43"/>
                <a:gd name="T30" fmla="*/ 39 w 50"/>
                <a:gd name="T31" fmla="*/ 20 h 43"/>
                <a:gd name="T32" fmla="*/ 10 w 50"/>
                <a:gd name="T33" fmla="*/ 17 h 43"/>
                <a:gd name="T34" fmla="*/ 24 w 50"/>
                <a:gd name="T35" fmla="*/ 23 h 43"/>
                <a:gd name="T36" fmla="*/ 24 w 50"/>
                <a:gd name="T37" fmla="*/ 23 h 43"/>
                <a:gd name="T38" fmla="*/ 12 w 50"/>
                <a:gd name="T39" fmla="*/ 22 h 43"/>
                <a:gd name="T40" fmla="*/ 13 w 50"/>
                <a:gd name="T41" fmla="*/ 24 h 43"/>
                <a:gd name="T42" fmla="*/ 21 w 50"/>
                <a:gd name="T43" fmla="*/ 21 h 43"/>
                <a:gd name="T44" fmla="*/ 26 w 50"/>
                <a:gd name="T45" fmla="*/ 27 h 43"/>
                <a:gd name="T46" fmla="*/ 26 w 50"/>
                <a:gd name="T47" fmla="*/ 27 h 43"/>
                <a:gd name="T48" fmla="*/ 16 w 50"/>
                <a:gd name="T49" fmla="*/ 24 h 43"/>
                <a:gd name="T50" fmla="*/ 12 w 50"/>
                <a:gd name="T51" fmla="*/ 31 h 43"/>
                <a:gd name="T52" fmla="*/ 12 w 50"/>
                <a:gd name="T53" fmla="*/ 31 h 43"/>
                <a:gd name="T54" fmla="*/ 23 w 50"/>
                <a:gd name="T55" fmla="*/ 31 h 43"/>
                <a:gd name="T56" fmla="*/ 29 w 50"/>
                <a:gd name="T57" fmla="*/ 35 h 43"/>
                <a:gd name="T58" fmla="*/ 27 w 50"/>
                <a:gd name="T59" fmla="*/ 33 h 43"/>
                <a:gd name="T60" fmla="*/ 12 w 50"/>
                <a:gd name="T61" fmla="*/ 33 h 43"/>
                <a:gd name="T62" fmla="*/ 22 w 50"/>
                <a:gd name="T63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3">
                  <a:moveTo>
                    <a:pt x="36" y="43"/>
                  </a:moveTo>
                  <a:cubicBezTo>
                    <a:pt x="26" y="39"/>
                    <a:pt x="11" y="38"/>
                    <a:pt x="4" y="31"/>
                  </a:cubicBezTo>
                  <a:cubicBezTo>
                    <a:pt x="1" y="27"/>
                    <a:pt x="0" y="20"/>
                    <a:pt x="2" y="15"/>
                  </a:cubicBezTo>
                  <a:cubicBezTo>
                    <a:pt x="5" y="11"/>
                    <a:pt x="9" y="7"/>
                    <a:pt x="15" y="7"/>
                  </a:cubicBezTo>
                  <a:cubicBezTo>
                    <a:pt x="16" y="7"/>
                    <a:pt x="17" y="9"/>
                    <a:pt x="18" y="9"/>
                  </a:cubicBezTo>
                  <a:cubicBezTo>
                    <a:pt x="20" y="9"/>
                    <a:pt x="22" y="4"/>
                    <a:pt x="23" y="2"/>
                  </a:cubicBezTo>
                  <a:cubicBezTo>
                    <a:pt x="27" y="0"/>
                    <a:pt x="31" y="0"/>
                    <a:pt x="35" y="0"/>
                  </a:cubicBezTo>
                  <a:cubicBezTo>
                    <a:pt x="50" y="8"/>
                    <a:pt x="38" y="32"/>
                    <a:pt x="36" y="43"/>
                  </a:cubicBezTo>
                  <a:close/>
                  <a:moveTo>
                    <a:pt x="31" y="4"/>
                  </a:moveTo>
                  <a:cubicBezTo>
                    <a:pt x="31" y="5"/>
                    <a:pt x="32" y="5"/>
                    <a:pt x="33" y="4"/>
                  </a:cubicBezTo>
                  <a:cubicBezTo>
                    <a:pt x="32" y="4"/>
                    <a:pt x="31" y="3"/>
                    <a:pt x="31" y="4"/>
                  </a:cubicBezTo>
                  <a:close/>
                  <a:moveTo>
                    <a:pt x="33" y="10"/>
                  </a:moveTo>
                  <a:cubicBezTo>
                    <a:pt x="33" y="10"/>
                    <a:pt x="34" y="9"/>
                    <a:pt x="35" y="9"/>
                  </a:cubicBezTo>
                  <a:cubicBezTo>
                    <a:pt x="35" y="8"/>
                    <a:pt x="35" y="7"/>
                    <a:pt x="34" y="6"/>
                  </a:cubicBezTo>
                  <a:cubicBezTo>
                    <a:pt x="34" y="8"/>
                    <a:pt x="32" y="9"/>
                    <a:pt x="33" y="10"/>
                  </a:cubicBezTo>
                  <a:close/>
                  <a:moveTo>
                    <a:pt x="10" y="14"/>
                  </a:moveTo>
                  <a:cubicBezTo>
                    <a:pt x="11" y="15"/>
                    <a:pt x="12" y="15"/>
                    <a:pt x="13" y="14"/>
                  </a:cubicBezTo>
                  <a:cubicBezTo>
                    <a:pt x="11" y="14"/>
                    <a:pt x="10" y="14"/>
                    <a:pt x="10" y="14"/>
                  </a:cubicBezTo>
                  <a:close/>
                  <a:moveTo>
                    <a:pt x="27" y="16"/>
                  </a:moveTo>
                  <a:cubicBezTo>
                    <a:pt x="27" y="15"/>
                    <a:pt x="28" y="14"/>
                    <a:pt x="28" y="14"/>
                  </a:cubicBezTo>
                  <a:cubicBezTo>
                    <a:pt x="27" y="14"/>
                    <a:pt x="27" y="15"/>
                    <a:pt x="27" y="16"/>
                  </a:cubicBezTo>
                  <a:close/>
                  <a:moveTo>
                    <a:pt x="30" y="18"/>
                  </a:moveTo>
                  <a:cubicBezTo>
                    <a:pt x="30" y="18"/>
                    <a:pt x="30" y="18"/>
                    <a:pt x="30" y="17"/>
                  </a:cubicBezTo>
                  <a:cubicBezTo>
                    <a:pt x="30" y="16"/>
                    <a:pt x="31" y="14"/>
                    <a:pt x="31" y="14"/>
                  </a:cubicBezTo>
                  <a:cubicBezTo>
                    <a:pt x="30" y="16"/>
                    <a:pt x="28" y="19"/>
                    <a:pt x="29" y="22"/>
                  </a:cubicBezTo>
                  <a:cubicBezTo>
                    <a:pt x="29" y="20"/>
                    <a:pt x="30" y="19"/>
                    <a:pt x="30" y="18"/>
                  </a:cubicBezTo>
                  <a:close/>
                  <a:moveTo>
                    <a:pt x="32" y="29"/>
                  </a:moveTo>
                  <a:cubicBezTo>
                    <a:pt x="34" y="26"/>
                    <a:pt x="34" y="18"/>
                    <a:pt x="34" y="15"/>
                  </a:cubicBezTo>
                  <a:cubicBezTo>
                    <a:pt x="33" y="19"/>
                    <a:pt x="32" y="25"/>
                    <a:pt x="32" y="29"/>
                  </a:cubicBezTo>
                  <a:close/>
                  <a:moveTo>
                    <a:pt x="39" y="20"/>
                  </a:moveTo>
                  <a:cubicBezTo>
                    <a:pt x="38" y="18"/>
                    <a:pt x="40" y="16"/>
                    <a:pt x="39" y="15"/>
                  </a:cubicBezTo>
                  <a:cubicBezTo>
                    <a:pt x="39" y="17"/>
                    <a:pt x="38" y="18"/>
                    <a:pt x="39" y="20"/>
                  </a:cubicBezTo>
                  <a:close/>
                  <a:moveTo>
                    <a:pt x="18" y="22"/>
                  </a:moveTo>
                  <a:cubicBezTo>
                    <a:pt x="19" y="19"/>
                    <a:pt x="13" y="18"/>
                    <a:pt x="10" y="17"/>
                  </a:cubicBezTo>
                  <a:cubicBezTo>
                    <a:pt x="12" y="20"/>
                    <a:pt x="16" y="19"/>
                    <a:pt x="18" y="22"/>
                  </a:cubicBezTo>
                  <a:close/>
                  <a:moveTo>
                    <a:pt x="24" y="23"/>
                  </a:moveTo>
                  <a:cubicBezTo>
                    <a:pt x="25" y="22"/>
                    <a:pt x="25" y="20"/>
                    <a:pt x="25" y="19"/>
                  </a:cubicBezTo>
                  <a:cubicBezTo>
                    <a:pt x="25" y="20"/>
                    <a:pt x="24" y="21"/>
                    <a:pt x="24" y="23"/>
                  </a:cubicBezTo>
                  <a:close/>
                  <a:moveTo>
                    <a:pt x="13" y="24"/>
                  </a:moveTo>
                  <a:cubicBezTo>
                    <a:pt x="13" y="23"/>
                    <a:pt x="12" y="23"/>
                    <a:pt x="12" y="22"/>
                  </a:cubicBezTo>
                  <a:cubicBezTo>
                    <a:pt x="10" y="21"/>
                    <a:pt x="8" y="20"/>
                    <a:pt x="6" y="19"/>
                  </a:cubicBezTo>
                  <a:cubicBezTo>
                    <a:pt x="8" y="21"/>
                    <a:pt x="11" y="23"/>
                    <a:pt x="13" y="24"/>
                  </a:cubicBezTo>
                  <a:close/>
                  <a:moveTo>
                    <a:pt x="19" y="23"/>
                  </a:moveTo>
                  <a:cubicBezTo>
                    <a:pt x="20" y="24"/>
                    <a:pt x="22" y="22"/>
                    <a:pt x="21" y="21"/>
                  </a:cubicBezTo>
                  <a:cubicBezTo>
                    <a:pt x="21" y="22"/>
                    <a:pt x="19" y="22"/>
                    <a:pt x="19" y="23"/>
                  </a:cubicBezTo>
                  <a:close/>
                  <a:moveTo>
                    <a:pt x="26" y="27"/>
                  </a:moveTo>
                  <a:cubicBezTo>
                    <a:pt x="27" y="27"/>
                    <a:pt x="29" y="24"/>
                    <a:pt x="27" y="23"/>
                  </a:cubicBezTo>
                  <a:cubicBezTo>
                    <a:pt x="27" y="25"/>
                    <a:pt x="26" y="26"/>
                    <a:pt x="26" y="27"/>
                  </a:cubicBezTo>
                  <a:close/>
                  <a:moveTo>
                    <a:pt x="23" y="30"/>
                  </a:moveTo>
                  <a:cubicBezTo>
                    <a:pt x="21" y="28"/>
                    <a:pt x="18" y="25"/>
                    <a:pt x="16" y="24"/>
                  </a:cubicBezTo>
                  <a:cubicBezTo>
                    <a:pt x="18" y="26"/>
                    <a:pt x="19" y="29"/>
                    <a:pt x="23" y="30"/>
                  </a:cubicBezTo>
                  <a:close/>
                  <a:moveTo>
                    <a:pt x="12" y="31"/>
                  </a:moveTo>
                  <a:cubicBezTo>
                    <a:pt x="9" y="29"/>
                    <a:pt x="6" y="26"/>
                    <a:pt x="4" y="25"/>
                  </a:cubicBezTo>
                  <a:cubicBezTo>
                    <a:pt x="5" y="28"/>
                    <a:pt x="9" y="31"/>
                    <a:pt x="12" y="31"/>
                  </a:cubicBezTo>
                  <a:close/>
                  <a:moveTo>
                    <a:pt x="27" y="33"/>
                  </a:moveTo>
                  <a:cubicBezTo>
                    <a:pt x="26" y="32"/>
                    <a:pt x="24" y="32"/>
                    <a:pt x="23" y="31"/>
                  </a:cubicBezTo>
                  <a:cubicBezTo>
                    <a:pt x="23" y="31"/>
                    <a:pt x="22" y="32"/>
                    <a:pt x="22" y="33"/>
                  </a:cubicBezTo>
                  <a:cubicBezTo>
                    <a:pt x="25" y="33"/>
                    <a:pt x="27" y="34"/>
                    <a:pt x="29" y="35"/>
                  </a:cubicBezTo>
                  <a:cubicBezTo>
                    <a:pt x="30" y="34"/>
                    <a:pt x="30" y="31"/>
                    <a:pt x="29" y="30"/>
                  </a:cubicBezTo>
                  <a:cubicBezTo>
                    <a:pt x="28" y="30"/>
                    <a:pt x="28" y="32"/>
                    <a:pt x="27" y="33"/>
                  </a:cubicBezTo>
                  <a:close/>
                  <a:moveTo>
                    <a:pt x="22" y="35"/>
                  </a:moveTo>
                  <a:cubicBezTo>
                    <a:pt x="18" y="34"/>
                    <a:pt x="15" y="31"/>
                    <a:pt x="12" y="33"/>
                  </a:cubicBezTo>
                  <a:cubicBezTo>
                    <a:pt x="17" y="35"/>
                    <a:pt x="24" y="36"/>
                    <a:pt x="29" y="38"/>
                  </a:cubicBezTo>
                  <a:cubicBezTo>
                    <a:pt x="28" y="36"/>
                    <a:pt x="25" y="36"/>
                    <a:pt x="22" y="3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70" name="组合 669"/>
            <p:cNvGrpSpPr/>
            <p:nvPr/>
          </p:nvGrpSpPr>
          <p:grpSpPr>
            <a:xfrm>
              <a:off x="3071012" y="1729255"/>
              <a:ext cx="206845" cy="310267"/>
              <a:chOff x="9273051" y="1654245"/>
              <a:chExt cx="206845" cy="310267"/>
            </a:xfrm>
            <a:solidFill>
              <a:srgbClr val="00B050"/>
            </a:solidFill>
          </p:grpSpPr>
          <p:sp>
            <p:nvSpPr>
              <p:cNvPr id="739" name="Freeform 94"/>
              <p:cNvSpPr>
                <a:spLocks/>
              </p:cNvSpPr>
              <p:nvPr/>
            </p:nvSpPr>
            <p:spPr bwMode="auto">
              <a:xfrm>
                <a:off x="9333478" y="1654245"/>
                <a:ext cx="41834" cy="44158"/>
              </a:xfrm>
              <a:custGeom>
                <a:avLst/>
                <a:gdLst>
                  <a:gd name="T0" fmla="*/ 2 w 15"/>
                  <a:gd name="T1" fmla="*/ 10 h 16"/>
                  <a:gd name="T2" fmla="*/ 13 w 15"/>
                  <a:gd name="T3" fmla="*/ 6 h 16"/>
                  <a:gd name="T4" fmla="*/ 2 w 15"/>
                  <a:gd name="T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6">
                    <a:moveTo>
                      <a:pt x="2" y="10"/>
                    </a:moveTo>
                    <a:cubicBezTo>
                      <a:pt x="0" y="3"/>
                      <a:pt x="11" y="0"/>
                      <a:pt x="13" y="6"/>
                    </a:cubicBezTo>
                    <a:cubicBezTo>
                      <a:pt x="15" y="12"/>
                      <a:pt x="6" y="16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0" name="Freeform 158"/>
              <p:cNvSpPr>
                <a:spLocks/>
              </p:cNvSpPr>
              <p:nvPr/>
            </p:nvSpPr>
            <p:spPr bwMode="auto">
              <a:xfrm>
                <a:off x="9320695" y="1770450"/>
                <a:ext cx="111557" cy="87154"/>
              </a:xfrm>
              <a:custGeom>
                <a:avLst/>
                <a:gdLst>
                  <a:gd name="T0" fmla="*/ 37 w 41"/>
                  <a:gd name="T1" fmla="*/ 0 h 32"/>
                  <a:gd name="T2" fmla="*/ 41 w 41"/>
                  <a:gd name="T3" fmla="*/ 24 h 32"/>
                  <a:gd name="T4" fmla="*/ 40 w 41"/>
                  <a:gd name="T5" fmla="*/ 26 h 32"/>
                  <a:gd name="T6" fmla="*/ 34 w 41"/>
                  <a:gd name="T7" fmla="*/ 28 h 32"/>
                  <a:gd name="T8" fmla="*/ 6 w 41"/>
                  <a:gd name="T9" fmla="*/ 30 h 32"/>
                  <a:gd name="T10" fmla="*/ 4 w 41"/>
                  <a:gd name="T11" fmla="*/ 32 h 32"/>
                  <a:gd name="T12" fmla="*/ 0 w 41"/>
                  <a:gd name="T13" fmla="*/ 6 h 32"/>
                  <a:gd name="T14" fmla="*/ 2 w 41"/>
                  <a:gd name="T15" fmla="*/ 6 h 32"/>
                  <a:gd name="T16" fmla="*/ 5 w 41"/>
                  <a:gd name="T17" fmla="*/ 27 h 32"/>
                  <a:gd name="T18" fmla="*/ 7 w 41"/>
                  <a:gd name="T19" fmla="*/ 27 h 32"/>
                  <a:gd name="T20" fmla="*/ 32 w 41"/>
                  <a:gd name="T21" fmla="*/ 25 h 32"/>
                  <a:gd name="T22" fmla="*/ 39 w 41"/>
                  <a:gd name="T23" fmla="*/ 24 h 32"/>
                  <a:gd name="T24" fmla="*/ 35 w 41"/>
                  <a:gd name="T25" fmla="*/ 3 h 32"/>
                  <a:gd name="T26" fmla="*/ 2 w 41"/>
                  <a:gd name="T27" fmla="*/ 6 h 32"/>
                  <a:gd name="T28" fmla="*/ 2 w 41"/>
                  <a:gd name="T29" fmla="*/ 5 h 32"/>
                  <a:gd name="T30" fmla="*/ 3 w 41"/>
                  <a:gd name="T31" fmla="*/ 4 h 32"/>
                  <a:gd name="T32" fmla="*/ 33 w 41"/>
                  <a:gd name="T33" fmla="*/ 1 h 32"/>
                  <a:gd name="T34" fmla="*/ 37 w 41"/>
                  <a:gd name="T3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" h="32">
                    <a:moveTo>
                      <a:pt x="37" y="0"/>
                    </a:moveTo>
                    <a:cubicBezTo>
                      <a:pt x="39" y="8"/>
                      <a:pt x="39" y="15"/>
                      <a:pt x="41" y="24"/>
                    </a:cubicBezTo>
                    <a:cubicBezTo>
                      <a:pt x="41" y="25"/>
                      <a:pt x="40" y="25"/>
                      <a:pt x="40" y="26"/>
                    </a:cubicBezTo>
                    <a:cubicBezTo>
                      <a:pt x="39" y="26"/>
                      <a:pt x="37" y="28"/>
                      <a:pt x="34" y="28"/>
                    </a:cubicBezTo>
                    <a:cubicBezTo>
                      <a:pt x="25" y="28"/>
                      <a:pt x="14" y="28"/>
                      <a:pt x="6" y="30"/>
                    </a:cubicBezTo>
                    <a:cubicBezTo>
                      <a:pt x="5" y="31"/>
                      <a:pt x="5" y="32"/>
                      <a:pt x="4" y="32"/>
                    </a:cubicBezTo>
                    <a:cubicBezTo>
                      <a:pt x="1" y="24"/>
                      <a:pt x="1" y="14"/>
                      <a:pt x="0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14"/>
                      <a:pt x="2" y="21"/>
                      <a:pt x="5" y="27"/>
                    </a:cubicBezTo>
                    <a:cubicBezTo>
                      <a:pt x="5" y="28"/>
                      <a:pt x="6" y="27"/>
                      <a:pt x="7" y="27"/>
                    </a:cubicBezTo>
                    <a:cubicBezTo>
                      <a:pt x="14" y="27"/>
                      <a:pt x="24" y="26"/>
                      <a:pt x="32" y="25"/>
                    </a:cubicBezTo>
                    <a:cubicBezTo>
                      <a:pt x="34" y="26"/>
                      <a:pt x="37" y="25"/>
                      <a:pt x="39" y="24"/>
                    </a:cubicBezTo>
                    <a:cubicBezTo>
                      <a:pt x="38" y="17"/>
                      <a:pt x="37" y="10"/>
                      <a:pt x="35" y="3"/>
                    </a:cubicBezTo>
                    <a:cubicBezTo>
                      <a:pt x="24" y="3"/>
                      <a:pt x="13" y="5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13" y="4"/>
                      <a:pt x="23" y="0"/>
                      <a:pt x="33" y="1"/>
                    </a:cubicBezTo>
                    <a:cubicBezTo>
                      <a:pt x="34" y="0"/>
                      <a:pt x="35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1" name="Freeform 159"/>
              <p:cNvSpPr>
                <a:spLocks/>
              </p:cNvSpPr>
              <p:nvPr/>
            </p:nvSpPr>
            <p:spPr bwMode="auto">
              <a:xfrm>
                <a:off x="9331153" y="1786719"/>
                <a:ext cx="82506" cy="24403"/>
              </a:xfrm>
              <a:custGeom>
                <a:avLst/>
                <a:gdLst>
                  <a:gd name="T0" fmla="*/ 30 w 30"/>
                  <a:gd name="T1" fmla="*/ 1 h 9"/>
                  <a:gd name="T2" fmla="*/ 29 w 30"/>
                  <a:gd name="T3" fmla="*/ 4 h 9"/>
                  <a:gd name="T4" fmla="*/ 5 w 30"/>
                  <a:gd name="T5" fmla="*/ 7 h 9"/>
                  <a:gd name="T6" fmla="*/ 0 w 30"/>
                  <a:gd name="T7" fmla="*/ 6 h 9"/>
                  <a:gd name="T8" fmla="*/ 26 w 30"/>
                  <a:gd name="T9" fmla="*/ 2 h 9"/>
                  <a:gd name="T10" fmla="*/ 30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30" y="1"/>
                    </a:moveTo>
                    <a:cubicBezTo>
                      <a:pt x="30" y="2"/>
                      <a:pt x="29" y="3"/>
                      <a:pt x="29" y="4"/>
                    </a:cubicBezTo>
                    <a:cubicBezTo>
                      <a:pt x="24" y="4"/>
                      <a:pt x="12" y="5"/>
                      <a:pt x="5" y="7"/>
                    </a:cubicBezTo>
                    <a:cubicBezTo>
                      <a:pt x="2" y="7"/>
                      <a:pt x="1" y="9"/>
                      <a:pt x="0" y="6"/>
                    </a:cubicBezTo>
                    <a:cubicBezTo>
                      <a:pt x="7" y="3"/>
                      <a:pt x="17" y="4"/>
                      <a:pt x="26" y="2"/>
                    </a:cubicBezTo>
                    <a:cubicBezTo>
                      <a:pt x="27" y="2"/>
                      <a:pt x="28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2" name="Freeform 160"/>
              <p:cNvSpPr>
                <a:spLocks/>
              </p:cNvSpPr>
              <p:nvPr/>
            </p:nvSpPr>
            <p:spPr bwMode="auto">
              <a:xfrm>
                <a:off x="9339288" y="1808798"/>
                <a:ext cx="72047" cy="12783"/>
              </a:xfrm>
              <a:custGeom>
                <a:avLst/>
                <a:gdLst>
                  <a:gd name="T0" fmla="*/ 26 w 26"/>
                  <a:gd name="T1" fmla="*/ 0 h 5"/>
                  <a:gd name="T2" fmla="*/ 26 w 26"/>
                  <a:gd name="T3" fmla="*/ 2 h 5"/>
                  <a:gd name="T4" fmla="*/ 1 w 26"/>
                  <a:gd name="T5" fmla="*/ 5 h 5"/>
                  <a:gd name="T6" fmla="*/ 0 w 26"/>
                  <a:gd name="T7" fmla="*/ 2 h 5"/>
                  <a:gd name="T8" fmla="*/ 26 w 2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26" y="0"/>
                    </a:moveTo>
                    <a:cubicBezTo>
                      <a:pt x="26" y="0"/>
                      <a:pt x="26" y="1"/>
                      <a:pt x="26" y="2"/>
                    </a:cubicBezTo>
                    <a:cubicBezTo>
                      <a:pt x="18" y="3"/>
                      <a:pt x="8" y="4"/>
                      <a:pt x="1" y="5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9" y="2"/>
                      <a:pt x="18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3" name="Freeform 161"/>
              <p:cNvSpPr>
                <a:spLocks/>
              </p:cNvSpPr>
              <p:nvPr/>
            </p:nvSpPr>
            <p:spPr bwMode="auto">
              <a:xfrm>
                <a:off x="9341612" y="1819256"/>
                <a:ext cx="74371" cy="16269"/>
              </a:xfrm>
              <a:custGeom>
                <a:avLst/>
                <a:gdLst>
                  <a:gd name="T0" fmla="*/ 26 w 27"/>
                  <a:gd name="T1" fmla="*/ 2 h 6"/>
                  <a:gd name="T2" fmla="*/ 26 w 27"/>
                  <a:gd name="T3" fmla="*/ 4 h 6"/>
                  <a:gd name="T4" fmla="*/ 1 w 27"/>
                  <a:gd name="T5" fmla="*/ 6 h 6"/>
                  <a:gd name="T6" fmla="*/ 0 w 27"/>
                  <a:gd name="T7" fmla="*/ 4 h 6"/>
                  <a:gd name="T8" fmla="*/ 19 w 27"/>
                  <a:gd name="T9" fmla="*/ 3 h 6"/>
                  <a:gd name="T10" fmla="*/ 26 w 27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6">
                    <a:moveTo>
                      <a:pt x="26" y="2"/>
                    </a:moveTo>
                    <a:cubicBezTo>
                      <a:pt x="27" y="2"/>
                      <a:pt x="25" y="3"/>
                      <a:pt x="26" y="4"/>
                    </a:cubicBezTo>
                    <a:cubicBezTo>
                      <a:pt x="18" y="5"/>
                      <a:pt x="10" y="6"/>
                      <a:pt x="1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7" y="3"/>
                      <a:pt x="13" y="5"/>
                      <a:pt x="19" y="3"/>
                    </a:cubicBezTo>
                    <a:cubicBezTo>
                      <a:pt x="22" y="3"/>
                      <a:pt x="24" y="0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4" name="Freeform 162"/>
              <p:cNvSpPr>
                <a:spLocks noEditPoints="1"/>
              </p:cNvSpPr>
              <p:nvPr/>
            </p:nvSpPr>
            <p:spPr bwMode="auto">
              <a:xfrm>
                <a:off x="9273051" y="1720482"/>
                <a:ext cx="206845" cy="244030"/>
              </a:xfrm>
              <a:custGeom>
                <a:avLst/>
                <a:gdLst>
                  <a:gd name="T0" fmla="*/ 61 w 75"/>
                  <a:gd name="T1" fmla="*/ 3 h 89"/>
                  <a:gd name="T2" fmla="*/ 67 w 75"/>
                  <a:gd name="T3" fmla="*/ 10 h 89"/>
                  <a:gd name="T4" fmla="*/ 72 w 75"/>
                  <a:gd name="T5" fmla="*/ 70 h 89"/>
                  <a:gd name="T6" fmla="*/ 75 w 75"/>
                  <a:gd name="T7" fmla="*/ 80 h 89"/>
                  <a:gd name="T8" fmla="*/ 17 w 75"/>
                  <a:gd name="T9" fmla="*/ 87 h 89"/>
                  <a:gd name="T10" fmla="*/ 13 w 75"/>
                  <a:gd name="T11" fmla="*/ 87 h 89"/>
                  <a:gd name="T12" fmla="*/ 6 w 75"/>
                  <a:gd name="T13" fmla="*/ 50 h 89"/>
                  <a:gd name="T14" fmla="*/ 3 w 75"/>
                  <a:gd name="T15" fmla="*/ 14 h 89"/>
                  <a:gd name="T16" fmla="*/ 5 w 75"/>
                  <a:gd name="T17" fmla="*/ 11 h 89"/>
                  <a:gd name="T18" fmla="*/ 62 w 75"/>
                  <a:gd name="T19" fmla="*/ 0 h 89"/>
                  <a:gd name="T20" fmla="*/ 37 w 75"/>
                  <a:gd name="T21" fmla="*/ 5 h 89"/>
                  <a:gd name="T22" fmla="*/ 59 w 75"/>
                  <a:gd name="T23" fmla="*/ 2 h 89"/>
                  <a:gd name="T24" fmla="*/ 62 w 75"/>
                  <a:gd name="T25" fmla="*/ 5 h 89"/>
                  <a:gd name="T26" fmla="*/ 5 w 75"/>
                  <a:gd name="T27" fmla="*/ 14 h 89"/>
                  <a:gd name="T28" fmla="*/ 7 w 75"/>
                  <a:gd name="T29" fmla="*/ 31 h 89"/>
                  <a:gd name="T30" fmla="*/ 15 w 75"/>
                  <a:gd name="T31" fmla="*/ 83 h 89"/>
                  <a:gd name="T32" fmla="*/ 56 w 75"/>
                  <a:gd name="T33" fmla="*/ 80 h 89"/>
                  <a:gd name="T34" fmla="*/ 66 w 75"/>
                  <a:gd name="T35" fmla="*/ 30 h 89"/>
                  <a:gd name="T36" fmla="*/ 65 w 75"/>
                  <a:gd name="T37" fmla="*/ 7 h 89"/>
                  <a:gd name="T38" fmla="*/ 65 w 75"/>
                  <a:gd name="T39" fmla="*/ 7 h 89"/>
                  <a:gd name="T40" fmla="*/ 3 w 75"/>
                  <a:gd name="T41" fmla="*/ 18 h 89"/>
                  <a:gd name="T42" fmla="*/ 69 w 75"/>
                  <a:gd name="T43" fmla="*/ 37 h 89"/>
                  <a:gd name="T44" fmla="*/ 69 w 75"/>
                  <a:gd name="T45" fmla="*/ 37 h 89"/>
                  <a:gd name="T46" fmla="*/ 5 w 75"/>
                  <a:gd name="T47" fmla="*/ 35 h 89"/>
                  <a:gd name="T48" fmla="*/ 69 w 75"/>
                  <a:gd name="T49" fmla="*/ 40 h 89"/>
                  <a:gd name="T50" fmla="*/ 69 w 75"/>
                  <a:gd name="T51" fmla="*/ 40 h 89"/>
                  <a:gd name="T52" fmla="*/ 8 w 75"/>
                  <a:gd name="T53" fmla="*/ 56 h 89"/>
                  <a:gd name="T54" fmla="*/ 10 w 75"/>
                  <a:gd name="T55" fmla="*/ 68 h 89"/>
                  <a:gd name="T56" fmla="*/ 10 w 75"/>
                  <a:gd name="T57" fmla="*/ 68 h 89"/>
                  <a:gd name="T58" fmla="*/ 10 w 75"/>
                  <a:gd name="T59" fmla="*/ 69 h 89"/>
                  <a:gd name="T60" fmla="*/ 11 w 75"/>
                  <a:gd name="T61" fmla="*/ 73 h 89"/>
                  <a:gd name="T62" fmla="*/ 11 w 75"/>
                  <a:gd name="T63" fmla="*/ 73 h 89"/>
                  <a:gd name="T64" fmla="*/ 11 w 75"/>
                  <a:gd name="T65" fmla="*/ 7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5" h="89">
                    <a:moveTo>
                      <a:pt x="62" y="0"/>
                    </a:moveTo>
                    <a:cubicBezTo>
                      <a:pt x="62" y="1"/>
                      <a:pt x="62" y="2"/>
                      <a:pt x="61" y="3"/>
                    </a:cubicBezTo>
                    <a:cubicBezTo>
                      <a:pt x="64" y="2"/>
                      <a:pt x="65" y="3"/>
                      <a:pt x="67" y="2"/>
                    </a:cubicBezTo>
                    <a:cubicBezTo>
                      <a:pt x="67" y="5"/>
                      <a:pt x="68" y="8"/>
                      <a:pt x="67" y="10"/>
                    </a:cubicBezTo>
                    <a:cubicBezTo>
                      <a:pt x="68" y="17"/>
                      <a:pt x="70" y="25"/>
                      <a:pt x="71" y="33"/>
                    </a:cubicBezTo>
                    <a:cubicBezTo>
                      <a:pt x="72" y="46"/>
                      <a:pt x="69" y="60"/>
                      <a:pt x="72" y="70"/>
                    </a:cubicBezTo>
                    <a:cubicBezTo>
                      <a:pt x="71" y="72"/>
                      <a:pt x="72" y="77"/>
                      <a:pt x="73" y="80"/>
                    </a:cubicBezTo>
                    <a:cubicBezTo>
                      <a:pt x="73" y="80"/>
                      <a:pt x="74" y="80"/>
                      <a:pt x="75" y="80"/>
                    </a:cubicBezTo>
                    <a:cubicBezTo>
                      <a:pt x="67" y="83"/>
                      <a:pt x="54" y="83"/>
                      <a:pt x="44" y="84"/>
                    </a:cubicBezTo>
                    <a:cubicBezTo>
                      <a:pt x="34" y="85"/>
                      <a:pt x="25" y="87"/>
                      <a:pt x="17" y="87"/>
                    </a:cubicBezTo>
                    <a:cubicBezTo>
                      <a:pt x="16" y="87"/>
                      <a:pt x="16" y="89"/>
                      <a:pt x="14" y="89"/>
                    </a:cubicBezTo>
                    <a:cubicBezTo>
                      <a:pt x="13" y="89"/>
                      <a:pt x="14" y="87"/>
                      <a:pt x="13" y="87"/>
                    </a:cubicBezTo>
                    <a:cubicBezTo>
                      <a:pt x="11" y="88"/>
                      <a:pt x="10" y="86"/>
                      <a:pt x="9" y="85"/>
                    </a:cubicBezTo>
                    <a:cubicBezTo>
                      <a:pt x="8" y="74"/>
                      <a:pt x="7" y="62"/>
                      <a:pt x="6" y="50"/>
                    </a:cubicBezTo>
                    <a:cubicBezTo>
                      <a:pt x="5" y="46"/>
                      <a:pt x="4" y="43"/>
                      <a:pt x="4" y="40"/>
                    </a:cubicBezTo>
                    <a:cubicBezTo>
                      <a:pt x="4" y="32"/>
                      <a:pt x="0" y="21"/>
                      <a:pt x="3" y="14"/>
                    </a:cubicBezTo>
                    <a:cubicBezTo>
                      <a:pt x="2" y="14"/>
                      <a:pt x="3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16" y="6"/>
                      <a:pt x="30" y="6"/>
                      <a:pt x="41" y="2"/>
                    </a:cubicBezTo>
                    <a:cubicBezTo>
                      <a:pt x="48" y="3"/>
                      <a:pt x="55" y="0"/>
                      <a:pt x="62" y="0"/>
                    </a:cubicBezTo>
                    <a:close/>
                    <a:moveTo>
                      <a:pt x="59" y="2"/>
                    </a:moveTo>
                    <a:cubicBezTo>
                      <a:pt x="52" y="2"/>
                      <a:pt x="45" y="3"/>
                      <a:pt x="37" y="5"/>
                    </a:cubicBezTo>
                    <a:cubicBezTo>
                      <a:pt x="45" y="5"/>
                      <a:pt x="53" y="4"/>
                      <a:pt x="60" y="3"/>
                    </a:cubicBezTo>
                    <a:cubicBezTo>
                      <a:pt x="60" y="3"/>
                      <a:pt x="60" y="2"/>
                      <a:pt x="59" y="2"/>
                    </a:cubicBezTo>
                    <a:close/>
                    <a:moveTo>
                      <a:pt x="64" y="7"/>
                    </a:moveTo>
                    <a:cubicBezTo>
                      <a:pt x="63" y="6"/>
                      <a:pt x="62" y="5"/>
                      <a:pt x="62" y="5"/>
                    </a:cubicBezTo>
                    <a:cubicBezTo>
                      <a:pt x="50" y="8"/>
                      <a:pt x="35" y="6"/>
                      <a:pt x="22" y="9"/>
                    </a:cubicBezTo>
                    <a:cubicBezTo>
                      <a:pt x="16" y="10"/>
                      <a:pt x="10" y="13"/>
                      <a:pt x="5" y="14"/>
                    </a:cubicBezTo>
                    <a:cubicBezTo>
                      <a:pt x="4" y="17"/>
                      <a:pt x="7" y="19"/>
                      <a:pt x="8" y="22"/>
                    </a:cubicBezTo>
                    <a:cubicBezTo>
                      <a:pt x="8" y="25"/>
                      <a:pt x="7" y="28"/>
                      <a:pt x="7" y="31"/>
                    </a:cubicBezTo>
                    <a:cubicBezTo>
                      <a:pt x="8" y="34"/>
                      <a:pt x="9" y="37"/>
                      <a:pt x="9" y="41"/>
                    </a:cubicBezTo>
                    <a:cubicBezTo>
                      <a:pt x="11" y="56"/>
                      <a:pt x="13" y="70"/>
                      <a:pt x="15" y="83"/>
                    </a:cubicBezTo>
                    <a:cubicBezTo>
                      <a:pt x="27" y="83"/>
                      <a:pt x="36" y="83"/>
                      <a:pt x="47" y="82"/>
                    </a:cubicBezTo>
                    <a:cubicBezTo>
                      <a:pt x="50" y="81"/>
                      <a:pt x="53" y="80"/>
                      <a:pt x="56" y="80"/>
                    </a:cubicBezTo>
                    <a:cubicBezTo>
                      <a:pt x="60" y="80"/>
                      <a:pt x="66" y="81"/>
                      <a:pt x="70" y="79"/>
                    </a:cubicBezTo>
                    <a:cubicBezTo>
                      <a:pt x="69" y="62"/>
                      <a:pt x="66" y="43"/>
                      <a:pt x="66" y="30"/>
                    </a:cubicBezTo>
                    <a:cubicBezTo>
                      <a:pt x="67" y="23"/>
                      <a:pt x="66" y="13"/>
                      <a:pt x="64" y="7"/>
                    </a:cubicBezTo>
                    <a:close/>
                    <a:moveTo>
                      <a:pt x="65" y="7"/>
                    </a:moveTo>
                    <a:cubicBezTo>
                      <a:pt x="65" y="6"/>
                      <a:pt x="65" y="5"/>
                      <a:pt x="65" y="5"/>
                    </a:cubicBezTo>
                    <a:cubicBezTo>
                      <a:pt x="65" y="6"/>
                      <a:pt x="65" y="6"/>
                      <a:pt x="65" y="7"/>
                    </a:cubicBezTo>
                    <a:close/>
                    <a:moveTo>
                      <a:pt x="5" y="32"/>
                    </a:moveTo>
                    <a:cubicBezTo>
                      <a:pt x="4" y="28"/>
                      <a:pt x="5" y="21"/>
                      <a:pt x="3" y="18"/>
                    </a:cubicBezTo>
                    <a:cubicBezTo>
                      <a:pt x="3" y="22"/>
                      <a:pt x="4" y="28"/>
                      <a:pt x="5" y="32"/>
                    </a:cubicBezTo>
                    <a:close/>
                    <a:moveTo>
                      <a:pt x="69" y="37"/>
                    </a:moveTo>
                    <a:cubicBezTo>
                      <a:pt x="69" y="37"/>
                      <a:pt x="69" y="36"/>
                      <a:pt x="69" y="35"/>
                    </a:cubicBezTo>
                    <a:cubicBezTo>
                      <a:pt x="69" y="36"/>
                      <a:pt x="69" y="37"/>
                      <a:pt x="69" y="37"/>
                    </a:cubicBezTo>
                    <a:close/>
                    <a:moveTo>
                      <a:pt x="6" y="43"/>
                    </a:moveTo>
                    <a:cubicBezTo>
                      <a:pt x="6" y="40"/>
                      <a:pt x="6" y="38"/>
                      <a:pt x="5" y="35"/>
                    </a:cubicBezTo>
                    <a:cubicBezTo>
                      <a:pt x="5" y="39"/>
                      <a:pt x="5" y="41"/>
                      <a:pt x="6" y="43"/>
                    </a:cubicBezTo>
                    <a:close/>
                    <a:moveTo>
                      <a:pt x="69" y="40"/>
                    </a:moveTo>
                    <a:cubicBezTo>
                      <a:pt x="69" y="40"/>
                      <a:pt x="69" y="39"/>
                      <a:pt x="69" y="39"/>
                    </a:cubicBezTo>
                    <a:cubicBezTo>
                      <a:pt x="70" y="40"/>
                      <a:pt x="68" y="40"/>
                      <a:pt x="69" y="40"/>
                    </a:cubicBezTo>
                    <a:close/>
                    <a:moveTo>
                      <a:pt x="9" y="61"/>
                    </a:moveTo>
                    <a:cubicBezTo>
                      <a:pt x="9" y="59"/>
                      <a:pt x="9" y="57"/>
                      <a:pt x="8" y="56"/>
                    </a:cubicBezTo>
                    <a:cubicBezTo>
                      <a:pt x="8" y="58"/>
                      <a:pt x="9" y="59"/>
                      <a:pt x="9" y="61"/>
                    </a:cubicBezTo>
                    <a:close/>
                    <a:moveTo>
                      <a:pt x="10" y="68"/>
                    </a:moveTo>
                    <a:cubicBezTo>
                      <a:pt x="10" y="67"/>
                      <a:pt x="10" y="65"/>
                      <a:pt x="9" y="64"/>
                    </a:cubicBezTo>
                    <a:cubicBezTo>
                      <a:pt x="10" y="65"/>
                      <a:pt x="10" y="67"/>
                      <a:pt x="10" y="68"/>
                    </a:cubicBezTo>
                    <a:close/>
                    <a:moveTo>
                      <a:pt x="11" y="70"/>
                    </a:moveTo>
                    <a:cubicBezTo>
                      <a:pt x="11" y="70"/>
                      <a:pt x="11" y="69"/>
                      <a:pt x="10" y="69"/>
                    </a:cubicBezTo>
                    <a:cubicBezTo>
                      <a:pt x="10" y="69"/>
                      <a:pt x="10" y="70"/>
                      <a:pt x="11" y="70"/>
                    </a:cubicBezTo>
                    <a:close/>
                    <a:moveTo>
                      <a:pt x="11" y="73"/>
                    </a:moveTo>
                    <a:cubicBezTo>
                      <a:pt x="11" y="72"/>
                      <a:pt x="11" y="71"/>
                      <a:pt x="11" y="70"/>
                    </a:cubicBezTo>
                    <a:cubicBezTo>
                      <a:pt x="10" y="71"/>
                      <a:pt x="11" y="72"/>
                      <a:pt x="11" y="73"/>
                    </a:cubicBezTo>
                    <a:close/>
                    <a:moveTo>
                      <a:pt x="12" y="83"/>
                    </a:moveTo>
                    <a:cubicBezTo>
                      <a:pt x="11" y="82"/>
                      <a:pt x="12" y="80"/>
                      <a:pt x="11" y="79"/>
                    </a:cubicBezTo>
                    <a:cubicBezTo>
                      <a:pt x="11" y="81"/>
                      <a:pt x="11" y="82"/>
                      <a:pt x="1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1" name="Freeform 163"/>
            <p:cNvSpPr>
              <a:spLocks noEditPoints="1"/>
            </p:cNvSpPr>
            <p:nvPr/>
          </p:nvSpPr>
          <p:spPr bwMode="auto">
            <a:xfrm>
              <a:off x="5869228" y="1908211"/>
              <a:ext cx="106909" cy="128988"/>
            </a:xfrm>
            <a:custGeom>
              <a:avLst/>
              <a:gdLst>
                <a:gd name="T0" fmla="*/ 28 w 39"/>
                <a:gd name="T1" fmla="*/ 19 h 47"/>
                <a:gd name="T2" fmla="*/ 37 w 39"/>
                <a:gd name="T3" fmla="*/ 40 h 47"/>
                <a:gd name="T4" fmla="*/ 39 w 39"/>
                <a:gd name="T5" fmla="*/ 41 h 47"/>
                <a:gd name="T6" fmla="*/ 38 w 39"/>
                <a:gd name="T7" fmla="*/ 42 h 47"/>
                <a:gd name="T8" fmla="*/ 37 w 39"/>
                <a:gd name="T9" fmla="*/ 43 h 47"/>
                <a:gd name="T10" fmla="*/ 38 w 39"/>
                <a:gd name="T11" fmla="*/ 44 h 47"/>
                <a:gd name="T12" fmla="*/ 37 w 39"/>
                <a:gd name="T13" fmla="*/ 45 h 47"/>
                <a:gd name="T14" fmla="*/ 1 w 39"/>
                <a:gd name="T15" fmla="*/ 47 h 47"/>
                <a:gd name="T16" fmla="*/ 0 w 39"/>
                <a:gd name="T17" fmla="*/ 47 h 47"/>
                <a:gd name="T18" fmla="*/ 0 w 39"/>
                <a:gd name="T19" fmla="*/ 45 h 47"/>
                <a:gd name="T20" fmla="*/ 2 w 39"/>
                <a:gd name="T21" fmla="*/ 35 h 47"/>
                <a:gd name="T22" fmla="*/ 9 w 39"/>
                <a:gd name="T23" fmla="*/ 22 h 47"/>
                <a:gd name="T24" fmla="*/ 8 w 39"/>
                <a:gd name="T25" fmla="*/ 7 h 47"/>
                <a:gd name="T26" fmla="*/ 31 w 39"/>
                <a:gd name="T27" fmla="*/ 9 h 47"/>
                <a:gd name="T28" fmla="*/ 28 w 39"/>
                <a:gd name="T29" fmla="*/ 19 h 47"/>
                <a:gd name="T30" fmla="*/ 13 w 39"/>
                <a:gd name="T31" fmla="*/ 8 h 47"/>
                <a:gd name="T32" fmla="*/ 21 w 39"/>
                <a:gd name="T33" fmla="*/ 5 h 47"/>
                <a:gd name="T34" fmla="*/ 13 w 39"/>
                <a:gd name="T35" fmla="*/ 8 h 47"/>
                <a:gd name="T36" fmla="*/ 20 w 39"/>
                <a:gd name="T37" fmla="*/ 6 h 47"/>
                <a:gd name="T38" fmla="*/ 20 w 39"/>
                <a:gd name="T39" fmla="*/ 6 h 47"/>
                <a:gd name="T40" fmla="*/ 11 w 39"/>
                <a:gd name="T41" fmla="*/ 16 h 47"/>
                <a:gd name="T42" fmla="*/ 16 w 39"/>
                <a:gd name="T43" fmla="*/ 18 h 47"/>
                <a:gd name="T44" fmla="*/ 15 w 39"/>
                <a:gd name="T45" fmla="*/ 19 h 47"/>
                <a:gd name="T46" fmla="*/ 20 w 39"/>
                <a:gd name="T47" fmla="*/ 6 h 47"/>
                <a:gd name="T48" fmla="*/ 11 w 39"/>
                <a:gd name="T49" fmla="*/ 6 h 47"/>
                <a:gd name="T50" fmla="*/ 16 w 39"/>
                <a:gd name="T51" fmla="*/ 4 h 47"/>
                <a:gd name="T52" fmla="*/ 11 w 39"/>
                <a:gd name="T53" fmla="*/ 6 h 47"/>
                <a:gd name="T54" fmla="*/ 29 w 39"/>
                <a:gd name="T55" fmla="*/ 13 h 47"/>
                <a:gd name="T56" fmla="*/ 29 w 39"/>
                <a:gd name="T57" fmla="*/ 11 h 47"/>
                <a:gd name="T58" fmla="*/ 29 w 39"/>
                <a:gd name="T59" fmla="*/ 13 h 47"/>
                <a:gd name="T60" fmla="*/ 25 w 39"/>
                <a:gd name="T61" fmla="*/ 22 h 47"/>
                <a:gd name="T62" fmla="*/ 11 w 39"/>
                <a:gd name="T63" fmla="*/ 23 h 47"/>
                <a:gd name="T64" fmla="*/ 5 w 39"/>
                <a:gd name="T65" fmla="*/ 43 h 47"/>
                <a:gd name="T66" fmla="*/ 34 w 39"/>
                <a:gd name="T67" fmla="*/ 40 h 47"/>
                <a:gd name="T68" fmla="*/ 25 w 39"/>
                <a:gd name="T69" fmla="*/ 22 h 47"/>
                <a:gd name="T70" fmla="*/ 21 w 39"/>
                <a:gd name="T71" fmla="*/ 22 h 47"/>
                <a:gd name="T72" fmla="*/ 24 w 39"/>
                <a:gd name="T73" fmla="*/ 21 h 47"/>
                <a:gd name="T74" fmla="*/ 21 w 39"/>
                <a:gd name="T75" fmla="*/ 22 h 47"/>
                <a:gd name="T76" fmla="*/ 6 w 39"/>
                <a:gd name="T77" fmla="*/ 32 h 47"/>
                <a:gd name="T78" fmla="*/ 11 w 39"/>
                <a:gd name="T79" fmla="*/ 23 h 47"/>
                <a:gd name="T80" fmla="*/ 6 w 39"/>
                <a:gd name="T81" fmla="*/ 32 h 47"/>
                <a:gd name="T82" fmla="*/ 3 w 39"/>
                <a:gd name="T83" fmla="*/ 42 h 47"/>
                <a:gd name="T84" fmla="*/ 3 w 39"/>
                <a:gd name="T85" fmla="*/ 37 h 47"/>
                <a:gd name="T86" fmla="*/ 3 w 39"/>
                <a:gd name="T8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47">
                  <a:moveTo>
                    <a:pt x="28" y="19"/>
                  </a:moveTo>
                  <a:cubicBezTo>
                    <a:pt x="32" y="26"/>
                    <a:pt x="35" y="33"/>
                    <a:pt x="37" y="40"/>
                  </a:cubicBezTo>
                  <a:cubicBezTo>
                    <a:pt x="38" y="41"/>
                    <a:pt x="38" y="40"/>
                    <a:pt x="39" y="41"/>
                  </a:cubicBezTo>
                  <a:cubicBezTo>
                    <a:pt x="39" y="41"/>
                    <a:pt x="39" y="42"/>
                    <a:pt x="38" y="42"/>
                  </a:cubicBezTo>
                  <a:cubicBezTo>
                    <a:pt x="38" y="43"/>
                    <a:pt x="38" y="42"/>
                    <a:pt x="37" y="43"/>
                  </a:cubicBezTo>
                  <a:cubicBezTo>
                    <a:pt x="37" y="43"/>
                    <a:pt x="38" y="43"/>
                    <a:pt x="38" y="44"/>
                  </a:cubicBezTo>
                  <a:cubicBezTo>
                    <a:pt x="38" y="45"/>
                    <a:pt x="37" y="44"/>
                    <a:pt x="37" y="45"/>
                  </a:cubicBezTo>
                  <a:cubicBezTo>
                    <a:pt x="25" y="45"/>
                    <a:pt x="13" y="45"/>
                    <a:pt x="1" y="47"/>
                  </a:cubicBezTo>
                  <a:cubicBezTo>
                    <a:pt x="1" y="47"/>
                    <a:pt x="0" y="47"/>
                    <a:pt x="0" y="47"/>
                  </a:cubicBezTo>
                  <a:cubicBezTo>
                    <a:pt x="0" y="46"/>
                    <a:pt x="0" y="46"/>
                    <a:pt x="0" y="45"/>
                  </a:cubicBezTo>
                  <a:cubicBezTo>
                    <a:pt x="1" y="43"/>
                    <a:pt x="1" y="39"/>
                    <a:pt x="2" y="35"/>
                  </a:cubicBezTo>
                  <a:cubicBezTo>
                    <a:pt x="3" y="30"/>
                    <a:pt x="6" y="26"/>
                    <a:pt x="9" y="22"/>
                  </a:cubicBezTo>
                  <a:cubicBezTo>
                    <a:pt x="7" y="17"/>
                    <a:pt x="4" y="13"/>
                    <a:pt x="8" y="7"/>
                  </a:cubicBezTo>
                  <a:cubicBezTo>
                    <a:pt x="14" y="0"/>
                    <a:pt x="29" y="0"/>
                    <a:pt x="31" y="9"/>
                  </a:cubicBezTo>
                  <a:cubicBezTo>
                    <a:pt x="32" y="12"/>
                    <a:pt x="31" y="16"/>
                    <a:pt x="28" y="19"/>
                  </a:cubicBezTo>
                  <a:close/>
                  <a:moveTo>
                    <a:pt x="13" y="8"/>
                  </a:moveTo>
                  <a:cubicBezTo>
                    <a:pt x="15" y="6"/>
                    <a:pt x="19" y="6"/>
                    <a:pt x="21" y="5"/>
                  </a:cubicBezTo>
                  <a:cubicBezTo>
                    <a:pt x="18" y="4"/>
                    <a:pt x="15" y="5"/>
                    <a:pt x="13" y="8"/>
                  </a:cubicBezTo>
                  <a:close/>
                  <a:moveTo>
                    <a:pt x="20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5" y="6"/>
                    <a:pt x="9" y="11"/>
                    <a:pt x="11" y="16"/>
                  </a:cubicBezTo>
                  <a:cubicBezTo>
                    <a:pt x="12" y="16"/>
                    <a:pt x="15" y="16"/>
                    <a:pt x="16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23" y="25"/>
                    <a:pt x="33" y="6"/>
                    <a:pt x="20" y="6"/>
                  </a:cubicBezTo>
                  <a:close/>
                  <a:moveTo>
                    <a:pt x="11" y="6"/>
                  </a:moveTo>
                  <a:cubicBezTo>
                    <a:pt x="13" y="5"/>
                    <a:pt x="15" y="5"/>
                    <a:pt x="16" y="4"/>
                  </a:cubicBezTo>
                  <a:cubicBezTo>
                    <a:pt x="14" y="4"/>
                    <a:pt x="12" y="5"/>
                    <a:pt x="11" y="6"/>
                  </a:cubicBezTo>
                  <a:close/>
                  <a:moveTo>
                    <a:pt x="29" y="13"/>
                  </a:moveTo>
                  <a:cubicBezTo>
                    <a:pt x="29" y="12"/>
                    <a:pt x="29" y="12"/>
                    <a:pt x="29" y="11"/>
                  </a:cubicBezTo>
                  <a:cubicBezTo>
                    <a:pt x="29" y="12"/>
                    <a:pt x="29" y="13"/>
                    <a:pt x="29" y="13"/>
                  </a:cubicBezTo>
                  <a:close/>
                  <a:moveTo>
                    <a:pt x="25" y="22"/>
                  </a:moveTo>
                  <a:cubicBezTo>
                    <a:pt x="22" y="25"/>
                    <a:pt x="17" y="25"/>
                    <a:pt x="11" y="23"/>
                  </a:cubicBezTo>
                  <a:cubicBezTo>
                    <a:pt x="8" y="30"/>
                    <a:pt x="4" y="36"/>
                    <a:pt x="5" y="43"/>
                  </a:cubicBezTo>
                  <a:cubicBezTo>
                    <a:pt x="15" y="42"/>
                    <a:pt x="25" y="41"/>
                    <a:pt x="34" y="40"/>
                  </a:cubicBezTo>
                  <a:cubicBezTo>
                    <a:pt x="33" y="34"/>
                    <a:pt x="29" y="28"/>
                    <a:pt x="25" y="22"/>
                  </a:cubicBezTo>
                  <a:close/>
                  <a:moveTo>
                    <a:pt x="21" y="22"/>
                  </a:moveTo>
                  <a:cubicBezTo>
                    <a:pt x="22" y="22"/>
                    <a:pt x="24" y="22"/>
                    <a:pt x="24" y="21"/>
                  </a:cubicBezTo>
                  <a:cubicBezTo>
                    <a:pt x="23" y="22"/>
                    <a:pt x="22" y="21"/>
                    <a:pt x="21" y="22"/>
                  </a:cubicBezTo>
                  <a:close/>
                  <a:moveTo>
                    <a:pt x="6" y="32"/>
                  </a:moveTo>
                  <a:cubicBezTo>
                    <a:pt x="7" y="29"/>
                    <a:pt x="9" y="26"/>
                    <a:pt x="11" y="23"/>
                  </a:cubicBezTo>
                  <a:cubicBezTo>
                    <a:pt x="8" y="25"/>
                    <a:pt x="6" y="29"/>
                    <a:pt x="6" y="32"/>
                  </a:cubicBezTo>
                  <a:close/>
                  <a:moveTo>
                    <a:pt x="3" y="42"/>
                  </a:moveTo>
                  <a:cubicBezTo>
                    <a:pt x="3" y="40"/>
                    <a:pt x="3" y="38"/>
                    <a:pt x="3" y="37"/>
                  </a:cubicBezTo>
                  <a:cubicBezTo>
                    <a:pt x="3" y="39"/>
                    <a:pt x="2" y="41"/>
                    <a:pt x="3" y="4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72" name="组合 671"/>
            <p:cNvGrpSpPr/>
            <p:nvPr/>
          </p:nvGrpSpPr>
          <p:grpSpPr>
            <a:xfrm>
              <a:off x="5323064" y="2267284"/>
              <a:ext cx="263786" cy="326536"/>
              <a:chOff x="11525103" y="2192274"/>
              <a:chExt cx="263786" cy="326536"/>
            </a:xfrm>
            <a:solidFill>
              <a:srgbClr val="00B050"/>
            </a:solidFill>
          </p:grpSpPr>
          <p:sp>
            <p:nvSpPr>
              <p:cNvPr id="730" name="Freeform 164"/>
              <p:cNvSpPr>
                <a:spLocks noEditPoints="1"/>
              </p:cNvSpPr>
              <p:nvPr/>
            </p:nvSpPr>
            <p:spPr bwMode="auto">
              <a:xfrm>
                <a:off x="11595989" y="2248053"/>
                <a:ext cx="92964" cy="153391"/>
              </a:xfrm>
              <a:custGeom>
                <a:avLst/>
                <a:gdLst>
                  <a:gd name="T0" fmla="*/ 7 w 34"/>
                  <a:gd name="T1" fmla="*/ 56 h 56"/>
                  <a:gd name="T2" fmla="*/ 4 w 34"/>
                  <a:gd name="T3" fmla="*/ 55 h 56"/>
                  <a:gd name="T4" fmla="*/ 3 w 34"/>
                  <a:gd name="T5" fmla="*/ 52 h 56"/>
                  <a:gd name="T6" fmla="*/ 6 w 34"/>
                  <a:gd name="T7" fmla="*/ 24 h 56"/>
                  <a:gd name="T8" fmla="*/ 12 w 34"/>
                  <a:gd name="T9" fmla="*/ 17 h 56"/>
                  <a:gd name="T10" fmla="*/ 30 w 34"/>
                  <a:gd name="T11" fmla="*/ 0 h 56"/>
                  <a:gd name="T12" fmla="*/ 31 w 34"/>
                  <a:gd name="T13" fmla="*/ 1 h 56"/>
                  <a:gd name="T14" fmla="*/ 31 w 34"/>
                  <a:gd name="T15" fmla="*/ 0 h 56"/>
                  <a:gd name="T16" fmla="*/ 32 w 34"/>
                  <a:gd name="T17" fmla="*/ 1 h 56"/>
                  <a:gd name="T18" fmla="*/ 27 w 34"/>
                  <a:gd name="T19" fmla="*/ 28 h 56"/>
                  <a:gd name="T20" fmla="*/ 7 w 34"/>
                  <a:gd name="T21" fmla="*/ 56 h 56"/>
                  <a:gd name="T22" fmla="*/ 29 w 34"/>
                  <a:gd name="T23" fmla="*/ 7 h 56"/>
                  <a:gd name="T24" fmla="*/ 7 w 34"/>
                  <a:gd name="T25" fmla="*/ 52 h 56"/>
                  <a:gd name="T26" fmla="*/ 29 w 34"/>
                  <a:gd name="T27" fmla="*/ 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6">
                    <a:moveTo>
                      <a:pt x="7" y="56"/>
                    </a:moveTo>
                    <a:cubicBezTo>
                      <a:pt x="6" y="56"/>
                      <a:pt x="5" y="55"/>
                      <a:pt x="4" y="55"/>
                    </a:cubicBezTo>
                    <a:cubicBezTo>
                      <a:pt x="3" y="54"/>
                      <a:pt x="4" y="53"/>
                      <a:pt x="3" y="52"/>
                    </a:cubicBezTo>
                    <a:cubicBezTo>
                      <a:pt x="1" y="43"/>
                      <a:pt x="0" y="34"/>
                      <a:pt x="6" y="24"/>
                    </a:cubicBezTo>
                    <a:cubicBezTo>
                      <a:pt x="8" y="21"/>
                      <a:pt x="10" y="19"/>
                      <a:pt x="12" y="17"/>
                    </a:cubicBezTo>
                    <a:cubicBezTo>
                      <a:pt x="18" y="9"/>
                      <a:pt x="23" y="3"/>
                      <a:pt x="30" y="0"/>
                    </a:cubicBezTo>
                    <a:cubicBezTo>
                      <a:pt x="30" y="1"/>
                      <a:pt x="31" y="1"/>
                      <a:pt x="31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4" y="9"/>
                      <a:pt x="33" y="19"/>
                      <a:pt x="27" y="28"/>
                    </a:cubicBezTo>
                    <a:cubicBezTo>
                      <a:pt x="20" y="37"/>
                      <a:pt x="14" y="48"/>
                      <a:pt x="7" y="56"/>
                    </a:cubicBezTo>
                    <a:close/>
                    <a:moveTo>
                      <a:pt x="29" y="7"/>
                    </a:moveTo>
                    <a:cubicBezTo>
                      <a:pt x="14" y="11"/>
                      <a:pt x="0" y="37"/>
                      <a:pt x="7" y="52"/>
                    </a:cubicBezTo>
                    <a:cubicBezTo>
                      <a:pt x="17" y="39"/>
                      <a:pt x="30" y="2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1" name="Freeform 165"/>
              <p:cNvSpPr>
                <a:spLocks noEditPoints="1"/>
              </p:cNvSpPr>
              <p:nvPr/>
            </p:nvSpPr>
            <p:spPr bwMode="auto">
              <a:xfrm>
                <a:off x="11587854" y="2225974"/>
                <a:ext cx="36024" cy="84830"/>
              </a:xfrm>
              <a:custGeom>
                <a:avLst/>
                <a:gdLst>
                  <a:gd name="T0" fmla="*/ 8 w 13"/>
                  <a:gd name="T1" fmla="*/ 31 h 31"/>
                  <a:gd name="T2" fmla="*/ 4 w 13"/>
                  <a:gd name="T3" fmla="*/ 30 h 31"/>
                  <a:gd name="T4" fmla="*/ 3 w 13"/>
                  <a:gd name="T5" fmla="*/ 9 h 31"/>
                  <a:gd name="T6" fmla="*/ 11 w 13"/>
                  <a:gd name="T7" fmla="*/ 2 h 31"/>
                  <a:gd name="T8" fmla="*/ 13 w 13"/>
                  <a:gd name="T9" fmla="*/ 13 h 31"/>
                  <a:gd name="T10" fmla="*/ 8 w 13"/>
                  <a:gd name="T11" fmla="*/ 31 h 31"/>
                  <a:gd name="T12" fmla="*/ 9 w 13"/>
                  <a:gd name="T13" fmla="*/ 5 h 31"/>
                  <a:gd name="T14" fmla="*/ 6 w 13"/>
                  <a:gd name="T15" fmla="*/ 26 h 31"/>
                  <a:gd name="T16" fmla="*/ 9 w 13"/>
                  <a:gd name="T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31">
                    <a:moveTo>
                      <a:pt x="8" y="31"/>
                    </a:moveTo>
                    <a:cubicBezTo>
                      <a:pt x="7" y="31"/>
                      <a:pt x="6" y="31"/>
                      <a:pt x="4" y="30"/>
                    </a:cubicBezTo>
                    <a:cubicBezTo>
                      <a:pt x="3" y="24"/>
                      <a:pt x="0" y="15"/>
                      <a:pt x="3" y="9"/>
                    </a:cubicBezTo>
                    <a:cubicBezTo>
                      <a:pt x="4" y="7"/>
                      <a:pt x="7" y="0"/>
                      <a:pt x="11" y="2"/>
                    </a:cubicBezTo>
                    <a:cubicBezTo>
                      <a:pt x="13" y="3"/>
                      <a:pt x="13" y="10"/>
                      <a:pt x="13" y="13"/>
                    </a:cubicBezTo>
                    <a:cubicBezTo>
                      <a:pt x="12" y="19"/>
                      <a:pt x="10" y="25"/>
                      <a:pt x="8" y="31"/>
                    </a:cubicBezTo>
                    <a:close/>
                    <a:moveTo>
                      <a:pt x="9" y="5"/>
                    </a:moveTo>
                    <a:cubicBezTo>
                      <a:pt x="2" y="10"/>
                      <a:pt x="4" y="21"/>
                      <a:pt x="6" y="26"/>
                    </a:cubicBezTo>
                    <a:cubicBezTo>
                      <a:pt x="10" y="18"/>
                      <a:pt x="12" y="11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2" name="Freeform 166"/>
              <p:cNvSpPr>
                <a:spLocks noEditPoints="1"/>
              </p:cNvSpPr>
              <p:nvPr/>
            </p:nvSpPr>
            <p:spPr bwMode="auto">
              <a:xfrm>
                <a:off x="11547182" y="2282914"/>
                <a:ext cx="46482" cy="84830"/>
              </a:xfrm>
              <a:custGeom>
                <a:avLst/>
                <a:gdLst>
                  <a:gd name="T0" fmla="*/ 14 w 17"/>
                  <a:gd name="T1" fmla="*/ 31 h 31"/>
                  <a:gd name="T2" fmla="*/ 6 w 17"/>
                  <a:gd name="T3" fmla="*/ 0 h 31"/>
                  <a:gd name="T4" fmla="*/ 11 w 17"/>
                  <a:gd name="T5" fmla="*/ 4 h 31"/>
                  <a:gd name="T6" fmla="*/ 17 w 17"/>
                  <a:gd name="T7" fmla="*/ 28 h 31"/>
                  <a:gd name="T8" fmla="*/ 14 w 17"/>
                  <a:gd name="T9" fmla="*/ 31 h 31"/>
                  <a:gd name="T10" fmla="*/ 13 w 17"/>
                  <a:gd name="T11" fmla="*/ 25 h 31"/>
                  <a:gd name="T12" fmla="*/ 8 w 17"/>
                  <a:gd name="T13" fmla="*/ 6 h 31"/>
                  <a:gd name="T14" fmla="*/ 13 w 17"/>
                  <a:gd name="T15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1">
                    <a:moveTo>
                      <a:pt x="14" y="31"/>
                    </a:moveTo>
                    <a:cubicBezTo>
                      <a:pt x="5" y="23"/>
                      <a:pt x="0" y="12"/>
                      <a:pt x="6" y="0"/>
                    </a:cubicBezTo>
                    <a:cubicBezTo>
                      <a:pt x="7" y="0"/>
                      <a:pt x="10" y="3"/>
                      <a:pt x="11" y="4"/>
                    </a:cubicBezTo>
                    <a:cubicBezTo>
                      <a:pt x="16" y="11"/>
                      <a:pt x="17" y="20"/>
                      <a:pt x="17" y="28"/>
                    </a:cubicBezTo>
                    <a:cubicBezTo>
                      <a:pt x="15" y="29"/>
                      <a:pt x="16" y="30"/>
                      <a:pt x="14" y="31"/>
                    </a:cubicBezTo>
                    <a:close/>
                    <a:moveTo>
                      <a:pt x="13" y="25"/>
                    </a:moveTo>
                    <a:cubicBezTo>
                      <a:pt x="13" y="18"/>
                      <a:pt x="13" y="11"/>
                      <a:pt x="8" y="6"/>
                    </a:cubicBezTo>
                    <a:cubicBezTo>
                      <a:pt x="7" y="13"/>
                      <a:pt x="7" y="19"/>
                      <a:pt x="1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3" name="Freeform 167"/>
              <p:cNvSpPr>
                <a:spLocks noEditPoints="1"/>
              </p:cNvSpPr>
              <p:nvPr/>
            </p:nvSpPr>
            <p:spPr bwMode="auto">
              <a:xfrm>
                <a:off x="11623878" y="2423522"/>
                <a:ext cx="76695" cy="32537"/>
              </a:xfrm>
              <a:custGeom>
                <a:avLst/>
                <a:gdLst>
                  <a:gd name="T0" fmla="*/ 0 w 28"/>
                  <a:gd name="T1" fmla="*/ 5 h 12"/>
                  <a:gd name="T2" fmla="*/ 2 w 28"/>
                  <a:gd name="T3" fmla="*/ 1 h 12"/>
                  <a:gd name="T4" fmla="*/ 27 w 28"/>
                  <a:gd name="T5" fmla="*/ 2 h 12"/>
                  <a:gd name="T6" fmla="*/ 22 w 28"/>
                  <a:gd name="T7" fmla="*/ 9 h 12"/>
                  <a:gd name="T8" fmla="*/ 1 w 28"/>
                  <a:gd name="T9" fmla="*/ 6 h 12"/>
                  <a:gd name="T10" fmla="*/ 0 w 28"/>
                  <a:gd name="T11" fmla="*/ 5 h 12"/>
                  <a:gd name="T12" fmla="*/ 8 w 28"/>
                  <a:gd name="T13" fmla="*/ 3 h 12"/>
                  <a:gd name="T14" fmla="*/ 23 w 28"/>
                  <a:gd name="T15" fmla="*/ 4 h 12"/>
                  <a:gd name="T16" fmla="*/ 8 w 28"/>
                  <a:gd name="T17" fmla="*/ 3 h 12"/>
                  <a:gd name="T18" fmla="*/ 5 w 28"/>
                  <a:gd name="T19" fmla="*/ 5 h 12"/>
                  <a:gd name="T20" fmla="*/ 9 w 28"/>
                  <a:gd name="T21" fmla="*/ 6 h 12"/>
                  <a:gd name="T22" fmla="*/ 5 w 28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2">
                    <a:moveTo>
                      <a:pt x="0" y="5"/>
                    </a:moveTo>
                    <a:cubicBezTo>
                      <a:pt x="1" y="4"/>
                      <a:pt x="1" y="2"/>
                      <a:pt x="2" y="1"/>
                    </a:cubicBezTo>
                    <a:cubicBezTo>
                      <a:pt x="10" y="0"/>
                      <a:pt x="18" y="0"/>
                      <a:pt x="27" y="2"/>
                    </a:cubicBezTo>
                    <a:cubicBezTo>
                      <a:pt x="28" y="4"/>
                      <a:pt x="24" y="8"/>
                      <a:pt x="22" y="9"/>
                    </a:cubicBezTo>
                    <a:cubicBezTo>
                      <a:pt x="16" y="12"/>
                      <a:pt x="8" y="10"/>
                      <a:pt x="1" y="6"/>
                    </a:cubicBezTo>
                    <a:cubicBezTo>
                      <a:pt x="1" y="6"/>
                      <a:pt x="1" y="5"/>
                      <a:pt x="0" y="5"/>
                    </a:cubicBezTo>
                    <a:close/>
                    <a:moveTo>
                      <a:pt x="8" y="3"/>
                    </a:moveTo>
                    <a:cubicBezTo>
                      <a:pt x="13" y="7"/>
                      <a:pt x="20" y="9"/>
                      <a:pt x="23" y="4"/>
                    </a:cubicBezTo>
                    <a:cubicBezTo>
                      <a:pt x="18" y="2"/>
                      <a:pt x="13" y="2"/>
                      <a:pt x="8" y="3"/>
                    </a:cubicBezTo>
                    <a:close/>
                    <a:moveTo>
                      <a:pt x="5" y="5"/>
                    </a:moveTo>
                    <a:cubicBezTo>
                      <a:pt x="6" y="5"/>
                      <a:pt x="8" y="7"/>
                      <a:pt x="9" y="6"/>
                    </a:cubicBezTo>
                    <a:cubicBezTo>
                      <a:pt x="8" y="6"/>
                      <a:pt x="6" y="4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4" name="Freeform 168"/>
              <p:cNvSpPr>
                <a:spLocks noEditPoints="1"/>
              </p:cNvSpPr>
              <p:nvPr/>
            </p:nvSpPr>
            <p:spPr bwMode="auto">
              <a:xfrm>
                <a:off x="11525103" y="2351475"/>
                <a:ext cx="82506" cy="72047"/>
              </a:xfrm>
              <a:custGeom>
                <a:avLst/>
                <a:gdLst>
                  <a:gd name="T0" fmla="*/ 30 w 30"/>
                  <a:gd name="T1" fmla="*/ 23 h 26"/>
                  <a:gd name="T2" fmla="*/ 29 w 30"/>
                  <a:gd name="T3" fmla="*/ 26 h 26"/>
                  <a:gd name="T4" fmla="*/ 17 w 30"/>
                  <a:gd name="T5" fmla="*/ 25 h 26"/>
                  <a:gd name="T6" fmla="*/ 0 w 30"/>
                  <a:gd name="T7" fmla="*/ 4 h 26"/>
                  <a:gd name="T8" fmla="*/ 3 w 30"/>
                  <a:gd name="T9" fmla="*/ 3 h 26"/>
                  <a:gd name="T10" fmla="*/ 3 w 30"/>
                  <a:gd name="T11" fmla="*/ 1 h 26"/>
                  <a:gd name="T12" fmla="*/ 6 w 30"/>
                  <a:gd name="T13" fmla="*/ 2 h 26"/>
                  <a:gd name="T14" fmla="*/ 28 w 30"/>
                  <a:gd name="T15" fmla="*/ 18 h 26"/>
                  <a:gd name="T16" fmla="*/ 30 w 30"/>
                  <a:gd name="T17" fmla="*/ 23 h 26"/>
                  <a:gd name="T18" fmla="*/ 22 w 30"/>
                  <a:gd name="T19" fmla="*/ 13 h 26"/>
                  <a:gd name="T20" fmla="*/ 19 w 30"/>
                  <a:gd name="T21" fmla="*/ 10 h 26"/>
                  <a:gd name="T22" fmla="*/ 22 w 30"/>
                  <a:gd name="T23" fmla="*/ 13 h 26"/>
                  <a:gd name="T24" fmla="*/ 5 w 30"/>
                  <a:gd name="T25" fmla="*/ 6 h 26"/>
                  <a:gd name="T26" fmla="*/ 26 w 30"/>
                  <a:gd name="T27" fmla="*/ 22 h 26"/>
                  <a:gd name="T28" fmla="*/ 5 w 30"/>
                  <a:gd name="T29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26">
                    <a:moveTo>
                      <a:pt x="30" y="23"/>
                    </a:moveTo>
                    <a:cubicBezTo>
                      <a:pt x="30" y="24"/>
                      <a:pt x="30" y="25"/>
                      <a:pt x="29" y="26"/>
                    </a:cubicBezTo>
                    <a:cubicBezTo>
                      <a:pt x="26" y="25"/>
                      <a:pt x="21" y="26"/>
                      <a:pt x="17" y="25"/>
                    </a:cubicBezTo>
                    <a:cubicBezTo>
                      <a:pt x="7" y="21"/>
                      <a:pt x="1" y="12"/>
                      <a:pt x="0" y="4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2"/>
                      <a:pt x="2" y="2"/>
                      <a:pt x="3" y="1"/>
                    </a:cubicBezTo>
                    <a:cubicBezTo>
                      <a:pt x="4" y="0"/>
                      <a:pt x="6" y="0"/>
                      <a:pt x="6" y="2"/>
                    </a:cubicBezTo>
                    <a:cubicBezTo>
                      <a:pt x="15" y="5"/>
                      <a:pt x="25" y="10"/>
                      <a:pt x="28" y="18"/>
                    </a:cubicBezTo>
                    <a:cubicBezTo>
                      <a:pt x="29" y="20"/>
                      <a:pt x="29" y="22"/>
                      <a:pt x="30" y="23"/>
                    </a:cubicBezTo>
                    <a:close/>
                    <a:moveTo>
                      <a:pt x="22" y="13"/>
                    </a:moveTo>
                    <a:cubicBezTo>
                      <a:pt x="22" y="12"/>
                      <a:pt x="20" y="11"/>
                      <a:pt x="19" y="10"/>
                    </a:cubicBezTo>
                    <a:cubicBezTo>
                      <a:pt x="20" y="11"/>
                      <a:pt x="21" y="13"/>
                      <a:pt x="22" y="13"/>
                    </a:cubicBezTo>
                    <a:close/>
                    <a:moveTo>
                      <a:pt x="5" y="6"/>
                    </a:moveTo>
                    <a:cubicBezTo>
                      <a:pt x="4" y="16"/>
                      <a:pt x="17" y="25"/>
                      <a:pt x="26" y="22"/>
                    </a:cubicBezTo>
                    <a:cubicBezTo>
                      <a:pt x="22" y="15"/>
                      <a:pt x="15" y="8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5" name="Freeform 169"/>
              <p:cNvSpPr>
                <a:spLocks noEditPoints="1"/>
              </p:cNvSpPr>
              <p:nvPr/>
            </p:nvSpPr>
            <p:spPr bwMode="auto">
              <a:xfrm>
                <a:off x="11694763" y="2244567"/>
                <a:ext cx="90640" cy="76695"/>
              </a:xfrm>
              <a:custGeom>
                <a:avLst/>
                <a:gdLst>
                  <a:gd name="T0" fmla="*/ 33 w 33"/>
                  <a:gd name="T1" fmla="*/ 0 h 28"/>
                  <a:gd name="T2" fmla="*/ 21 w 33"/>
                  <a:gd name="T3" fmla="*/ 21 h 28"/>
                  <a:gd name="T4" fmla="*/ 7 w 33"/>
                  <a:gd name="T5" fmla="*/ 26 h 28"/>
                  <a:gd name="T6" fmla="*/ 2 w 33"/>
                  <a:gd name="T7" fmla="*/ 28 h 28"/>
                  <a:gd name="T8" fmla="*/ 1 w 33"/>
                  <a:gd name="T9" fmla="*/ 21 h 28"/>
                  <a:gd name="T10" fmla="*/ 4 w 33"/>
                  <a:gd name="T11" fmla="*/ 14 h 28"/>
                  <a:gd name="T12" fmla="*/ 10 w 33"/>
                  <a:gd name="T13" fmla="*/ 8 h 28"/>
                  <a:gd name="T14" fmla="*/ 29 w 33"/>
                  <a:gd name="T15" fmla="*/ 0 h 28"/>
                  <a:gd name="T16" fmla="*/ 33 w 33"/>
                  <a:gd name="T17" fmla="*/ 0 h 28"/>
                  <a:gd name="T18" fmla="*/ 4 w 33"/>
                  <a:gd name="T19" fmla="*/ 24 h 28"/>
                  <a:gd name="T20" fmla="*/ 28 w 33"/>
                  <a:gd name="T21" fmla="*/ 5 h 28"/>
                  <a:gd name="T22" fmla="*/ 4 w 33"/>
                  <a:gd name="T23" fmla="*/ 24 h 28"/>
                  <a:gd name="T24" fmla="*/ 26 w 33"/>
                  <a:gd name="T25" fmla="*/ 12 h 28"/>
                  <a:gd name="T26" fmla="*/ 27 w 33"/>
                  <a:gd name="T27" fmla="*/ 11 h 28"/>
                  <a:gd name="T28" fmla="*/ 26 w 33"/>
                  <a:gd name="T29" fmla="*/ 12 h 28"/>
                  <a:gd name="T30" fmla="*/ 20 w 33"/>
                  <a:gd name="T31" fmla="*/ 19 h 28"/>
                  <a:gd name="T32" fmla="*/ 23 w 33"/>
                  <a:gd name="T33" fmla="*/ 17 h 28"/>
                  <a:gd name="T34" fmla="*/ 20 w 33"/>
                  <a:gd name="T35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" h="28">
                    <a:moveTo>
                      <a:pt x="33" y="0"/>
                    </a:moveTo>
                    <a:cubicBezTo>
                      <a:pt x="33" y="7"/>
                      <a:pt x="27" y="17"/>
                      <a:pt x="21" y="21"/>
                    </a:cubicBezTo>
                    <a:cubicBezTo>
                      <a:pt x="17" y="23"/>
                      <a:pt x="11" y="24"/>
                      <a:pt x="7" y="26"/>
                    </a:cubicBezTo>
                    <a:cubicBezTo>
                      <a:pt x="6" y="26"/>
                      <a:pt x="3" y="28"/>
                      <a:pt x="2" y="28"/>
                    </a:cubicBezTo>
                    <a:cubicBezTo>
                      <a:pt x="0" y="27"/>
                      <a:pt x="1" y="23"/>
                      <a:pt x="1" y="21"/>
                    </a:cubicBezTo>
                    <a:cubicBezTo>
                      <a:pt x="2" y="19"/>
                      <a:pt x="4" y="16"/>
                      <a:pt x="4" y="14"/>
                    </a:cubicBezTo>
                    <a:cubicBezTo>
                      <a:pt x="6" y="12"/>
                      <a:pt x="8" y="10"/>
                      <a:pt x="10" y="8"/>
                    </a:cubicBezTo>
                    <a:cubicBezTo>
                      <a:pt x="15" y="2"/>
                      <a:pt x="23" y="4"/>
                      <a:pt x="29" y="0"/>
                    </a:cubicBezTo>
                    <a:cubicBezTo>
                      <a:pt x="30" y="0"/>
                      <a:pt x="32" y="0"/>
                      <a:pt x="33" y="0"/>
                    </a:cubicBezTo>
                    <a:close/>
                    <a:moveTo>
                      <a:pt x="4" y="24"/>
                    </a:moveTo>
                    <a:cubicBezTo>
                      <a:pt x="12" y="19"/>
                      <a:pt x="22" y="18"/>
                      <a:pt x="28" y="5"/>
                    </a:cubicBezTo>
                    <a:cubicBezTo>
                      <a:pt x="18" y="5"/>
                      <a:pt x="8" y="12"/>
                      <a:pt x="4" y="24"/>
                    </a:cubicBezTo>
                    <a:close/>
                    <a:moveTo>
                      <a:pt x="26" y="12"/>
                    </a:moveTo>
                    <a:cubicBezTo>
                      <a:pt x="26" y="12"/>
                      <a:pt x="27" y="12"/>
                      <a:pt x="27" y="11"/>
                    </a:cubicBezTo>
                    <a:cubicBezTo>
                      <a:pt x="26" y="11"/>
                      <a:pt x="25" y="12"/>
                      <a:pt x="26" y="12"/>
                    </a:cubicBezTo>
                    <a:close/>
                    <a:moveTo>
                      <a:pt x="20" y="19"/>
                    </a:moveTo>
                    <a:cubicBezTo>
                      <a:pt x="21" y="19"/>
                      <a:pt x="22" y="18"/>
                      <a:pt x="23" y="17"/>
                    </a:cubicBezTo>
                    <a:cubicBezTo>
                      <a:pt x="21" y="17"/>
                      <a:pt x="20" y="18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6" name="Freeform 170"/>
              <p:cNvSpPr>
                <a:spLocks noEditPoints="1"/>
              </p:cNvSpPr>
              <p:nvPr/>
            </p:nvSpPr>
            <p:spPr bwMode="auto">
              <a:xfrm>
                <a:off x="11686628" y="2192274"/>
                <a:ext cx="52292" cy="85992"/>
              </a:xfrm>
              <a:custGeom>
                <a:avLst/>
                <a:gdLst>
                  <a:gd name="T0" fmla="*/ 5 w 19"/>
                  <a:gd name="T1" fmla="*/ 31 h 31"/>
                  <a:gd name="T2" fmla="*/ 1 w 19"/>
                  <a:gd name="T3" fmla="*/ 28 h 31"/>
                  <a:gd name="T4" fmla="*/ 12 w 19"/>
                  <a:gd name="T5" fmla="*/ 1 h 31"/>
                  <a:gd name="T6" fmla="*/ 14 w 19"/>
                  <a:gd name="T7" fmla="*/ 0 h 31"/>
                  <a:gd name="T8" fmla="*/ 6 w 19"/>
                  <a:gd name="T9" fmla="*/ 29 h 31"/>
                  <a:gd name="T10" fmla="*/ 5 w 19"/>
                  <a:gd name="T11" fmla="*/ 31 h 31"/>
                  <a:gd name="T12" fmla="*/ 12 w 19"/>
                  <a:gd name="T13" fmla="*/ 5 h 31"/>
                  <a:gd name="T14" fmla="*/ 6 w 19"/>
                  <a:gd name="T15" fmla="*/ 22 h 31"/>
                  <a:gd name="T16" fmla="*/ 13 w 19"/>
                  <a:gd name="T17" fmla="*/ 6 h 31"/>
                  <a:gd name="T18" fmla="*/ 12 w 19"/>
                  <a:gd name="T19" fmla="*/ 5 h 31"/>
                  <a:gd name="T20" fmla="*/ 5 w 19"/>
                  <a:gd name="T21" fmla="*/ 17 h 31"/>
                  <a:gd name="T22" fmla="*/ 5 w 19"/>
                  <a:gd name="T23" fmla="*/ 16 h 31"/>
                  <a:gd name="T24" fmla="*/ 5 w 19"/>
                  <a:gd name="T25" fmla="*/ 17 h 31"/>
                  <a:gd name="T26" fmla="*/ 4 w 19"/>
                  <a:gd name="T27" fmla="*/ 21 h 31"/>
                  <a:gd name="T28" fmla="*/ 4 w 19"/>
                  <a:gd name="T29" fmla="*/ 19 h 31"/>
                  <a:gd name="T30" fmla="*/ 4 w 19"/>
                  <a:gd name="T31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1">
                    <a:moveTo>
                      <a:pt x="5" y="31"/>
                    </a:moveTo>
                    <a:cubicBezTo>
                      <a:pt x="3" y="31"/>
                      <a:pt x="3" y="29"/>
                      <a:pt x="1" y="28"/>
                    </a:cubicBezTo>
                    <a:cubicBezTo>
                      <a:pt x="0" y="19"/>
                      <a:pt x="5" y="7"/>
                      <a:pt x="12" y="1"/>
                    </a:cubicBezTo>
                    <a:cubicBezTo>
                      <a:pt x="13" y="1"/>
                      <a:pt x="14" y="0"/>
                      <a:pt x="14" y="0"/>
                    </a:cubicBezTo>
                    <a:cubicBezTo>
                      <a:pt x="19" y="8"/>
                      <a:pt x="12" y="20"/>
                      <a:pt x="6" y="29"/>
                    </a:cubicBezTo>
                    <a:cubicBezTo>
                      <a:pt x="6" y="29"/>
                      <a:pt x="6" y="30"/>
                      <a:pt x="5" y="31"/>
                    </a:cubicBezTo>
                    <a:close/>
                    <a:moveTo>
                      <a:pt x="12" y="5"/>
                    </a:moveTo>
                    <a:cubicBezTo>
                      <a:pt x="7" y="8"/>
                      <a:pt x="6" y="17"/>
                      <a:pt x="6" y="22"/>
                    </a:cubicBezTo>
                    <a:cubicBezTo>
                      <a:pt x="10" y="18"/>
                      <a:pt x="13" y="11"/>
                      <a:pt x="13" y="6"/>
                    </a:cubicBezTo>
                    <a:cubicBezTo>
                      <a:pt x="13" y="6"/>
                      <a:pt x="13" y="5"/>
                      <a:pt x="12" y="5"/>
                    </a:cubicBezTo>
                    <a:close/>
                    <a:moveTo>
                      <a:pt x="5" y="17"/>
                    </a:moveTo>
                    <a:cubicBezTo>
                      <a:pt x="5" y="17"/>
                      <a:pt x="5" y="16"/>
                      <a:pt x="5" y="16"/>
                    </a:cubicBezTo>
                    <a:cubicBezTo>
                      <a:pt x="4" y="17"/>
                      <a:pt x="4" y="17"/>
                      <a:pt x="5" y="17"/>
                    </a:cubicBezTo>
                    <a:close/>
                    <a:moveTo>
                      <a:pt x="4" y="21"/>
                    </a:moveTo>
                    <a:cubicBezTo>
                      <a:pt x="4" y="21"/>
                      <a:pt x="5" y="20"/>
                      <a:pt x="4" y="19"/>
                    </a:cubicBezTo>
                    <a:cubicBezTo>
                      <a:pt x="4" y="20"/>
                      <a:pt x="4" y="21"/>
                      <a:pt x="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7" name="Freeform 171"/>
              <p:cNvSpPr>
                <a:spLocks noEditPoints="1"/>
              </p:cNvSpPr>
              <p:nvPr/>
            </p:nvSpPr>
            <p:spPr bwMode="auto">
              <a:xfrm>
                <a:off x="11598313" y="2308479"/>
                <a:ext cx="190576" cy="210331"/>
              </a:xfrm>
              <a:custGeom>
                <a:avLst/>
                <a:gdLst>
                  <a:gd name="T0" fmla="*/ 69 w 69"/>
                  <a:gd name="T1" fmla="*/ 4 h 77"/>
                  <a:gd name="T2" fmla="*/ 54 w 69"/>
                  <a:gd name="T3" fmla="*/ 10 h 77"/>
                  <a:gd name="T4" fmla="*/ 37 w 69"/>
                  <a:gd name="T5" fmla="*/ 11 h 77"/>
                  <a:gd name="T6" fmla="*/ 37 w 69"/>
                  <a:gd name="T7" fmla="*/ 9 h 77"/>
                  <a:gd name="T8" fmla="*/ 17 w 69"/>
                  <a:gd name="T9" fmla="*/ 28 h 77"/>
                  <a:gd name="T10" fmla="*/ 8 w 69"/>
                  <a:gd name="T11" fmla="*/ 46 h 77"/>
                  <a:gd name="T12" fmla="*/ 7 w 69"/>
                  <a:gd name="T13" fmla="*/ 68 h 77"/>
                  <a:gd name="T14" fmla="*/ 6 w 69"/>
                  <a:gd name="T15" fmla="*/ 74 h 77"/>
                  <a:gd name="T16" fmla="*/ 5 w 69"/>
                  <a:gd name="T17" fmla="*/ 75 h 77"/>
                  <a:gd name="T18" fmla="*/ 2 w 69"/>
                  <a:gd name="T19" fmla="*/ 77 h 77"/>
                  <a:gd name="T20" fmla="*/ 0 w 69"/>
                  <a:gd name="T21" fmla="*/ 72 h 77"/>
                  <a:gd name="T22" fmla="*/ 3 w 69"/>
                  <a:gd name="T23" fmla="*/ 48 h 77"/>
                  <a:gd name="T24" fmla="*/ 2 w 69"/>
                  <a:gd name="T25" fmla="*/ 47 h 77"/>
                  <a:gd name="T26" fmla="*/ 4 w 69"/>
                  <a:gd name="T27" fmla="*/ 46 h 77"/>
                  <a:gd name="T28" fmla="*/ 35 w 69"/>
                  <a:gd name="T29" fmla="*/ 6 h 77"/>
                  <a:gd name="T30" fmla="*/ 37 w 69"/>
                  <a:gd name="T31" fmla="*/ 6 h 77"/>
                  <a:gd name="T32" fmla="*/ 39 w 69"/>
                  <a:gd name="T33" fmla="*/ 8 h 77"/>
                  <a:gd name="T34" fmla="*/ 40 w 69"/>
                  <a:gd name="T35" fmla="*/ 6 h 77"/>
                  <a:gd name="T36" fmla="*/ 42 w 69"/>
                  <a:gd name="T37" fmla="*/ 6 h 77"/>
                  <a:gd name="T38" fmla="*/ 68 w 69"/>
                  <a:gd name="T39" fmla="*/ 0 h 77"/>
                  <a:gd name="T40" fmla="*/ 69 w 69"/>
                  <a:gd name="T41" fmla="*/ 4 h 77"/>
                  <a:gd name="T42" fmla="*/ 47 w 69"/>
                  <a:gd name="T43" fmla="*/ 7 h 77"/>
                  <a:gd name="T44" fmla="*/ 63 w 69"/>
                  <a:gd name="T45" fmla="*/ 4 h 77"/>
                  <a:gd name="T46" fmla="*/ 47 w 69"/>
                  <a:gd name="T47" fmla="*/ 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" h="77">
                    <a:moveTo>
                      <a:pt x="69" y="4"/>
                    </a:moveTo>
                    <a:cubicBezTo>
                      <a:pt x="64" y="7"/>
                      <a:pt x="60" y="10"/>
                      <a:pt x="54" y="10"/>
                    </a:cubicBezTo>
                    <a:cubicBezTo>
                      <a:pt x="49" y="11"/>
                      <a:pt x="42" y="9"/>
                      <a:pt x="37" y="11"/>
                    </a:cubicBezTo>
                    <a:cubicBezTo>
                      <a:pt x="36" y="10"/>
                      <a:pt x="37" y="10"/>
                      <a:pt x="37" y="9"/>
                    </a:cubicBezTo>
                    <a:cubicBezTo>
                      <a:pt x="29" y="13"/>
                      <a:pt x="23" y="21"/>
                      <a:pt x="17" y="28"/>
                    </a:cubicBezTo>
                    <a:cubicBezTo>
                      <a:pt x="13" y="33"/>
                      <a:pt x="8" y="39"/>
                      <a:pt x="8" y="46"/>
                    </a:cubicBezTo>
                    <a:cubicBezTo>
                      <a:pt x="5" y="54"/>
                      <a:pt x="5" y="61"/>
                      <a:pt x="7" y="68"/>
                    </a:cubicBezTo>
                    <a:cubicBezTo>
                      <a:pt x="5" y="70"/>
                      <a:pt x="8" y="72"/>
                      <a:pt x="6" y="74"/>
                    </a:cubicBezTo>
                    <a:cubicBezTo>
                      <a:pt x="6" y="75"/>
                      <a:pt x="5" y="75"/>
                      <a:pt x="5" y="75"/>
                    </a:cubicBezTo>
                    <a:cubicBezTo>
                      <a:pt x="5" y="77"/>
                      <a:pt x="3" y="76"/>
                      <a:pt x="2" y="77"/>
                    </a:cubicBezTo>
                    <a:cubicBezTo>
                      <a:pt x="0" y="76"/>
                      <a:pt x="1" y="74"/>
                      <a:pt x="0" y="72"/>
                    </a:cubicBezTo>
                    <a:cubicBezTo>
                      <a:pt x="1" y="65"/>
                      <a:pt x="0" y="56"/>
                      <a:pt x="3" y="48"/>
                    </a:cubicBezTo>
                    <a:cubicBezTo>
                      <a:pt x="3" y="48"/>
                      <a:pt x="3" y="47"/>
                      <a:pt x="2" y="47"/>
                    </a:cubicBezTo>
                    <a:cubicBezTo>
                      <a:pt x="3" y="47"/>
                      <a:pt x="3" y="46"/>
                      <a:pt x="4" y="46"/>
                    </a:cubicBezTo>
                    <a:cubicBezTo>
                      <a:pt x="9" y="31"/>
                      <a:pt x="23" y="17"/>
                      <a:pt x="35" y="6"/>
                    </a:cubicBezTo>
                    <a:cubicBezTo>
                      <a:pt x="36" y="7"/>
                      <a:pt x="37" y="6"/>
                      <a:pt x="37" y="6"/>
                    </a:cubicBezTo>
                    <a:cubicBezTo>
                      <a:pt x="38" y="7"/>
                      <a:pt x="38" y="8"/>
                      <a:pt x="39" y="8"/>
                    </a:cubicBezTo>
                    <a:cubicBezTo>
                      <a:pt x="40" y="8"/>
                      <a:pt x="39" y="7"/>
                      <a:pt x="40" y="6"/>
                    </a:cubicBezTo>
                    <a:cubicBezTo>
                      <a:pt x="40" y="6"/>
                      <a:pt x="41" y="5"/>
                      <a:pt x="42" y="6"/>
                    </a:cubicBezTo>
                    <a:cubicBezTo>
                      <a:pt x="50" y="1"/>
                      <a:pt x="59" y="1"/>
                      <a:pt x="68" y="0"/>
                    </a:cubicBezTo>
                    <a:cubicBezTo>
                      <a:pt x="69" y="1"/>
                      <a:pt x="69" y="3"/>
                      <a:pt x="69" y="4"/>
                    </a:cubicBezTo>
                    <a:close/>
                    <a:moveTo>
                      <a:pt x="47" y="7"/>
                    </a:moveTo>
                    <a:cubicBezTo>
                      <a:pt x="53" y="7"/>
                      <a:pt x="59" y="8"/>
                      <a:pt x="63" y="4"/>
                    </a:cubicBezTo>
                    <a:cubicBezTo>
                      <a:pt x="58" y="4"/>
                      <a:pt x="51" y="5"/>
                      <a:pt x="4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8" name="Freeform 172"/>
              <p:cNvSpPr>
                <a:spLocks noEditPoints="1"/>
              </p:cNvSpPr>
              <p:nvPr/>
            </p:nvSpPr>
            <p:spPr bwMode="auto">
              <a:xfrm>
                <a:off x="11632012" y="2346827"/>
                <a:ext cx="145256" cy="76695"/>
              </a:xfrm>
              <a:custGeom>
                <a:avLst/>
                <a:gdLst>
                  <a:gd name="T0" fmla="*/ 19 w 53"/>
                  <a:gd name="T1" fmla="*/ 25 h 28"/>
                  <a:gd name="T2" fmla="*/ 3 w 53"/>
                  <a:gd name="T3" fmla="*/ 25 h 28"/>
                  <a:gd name="T4" fmla="*/ 1 w 53"/>
                  <a:gd name="T5" fmla="*/ 28 h 28"/>
                  <a:gd name="T6" fmla="*/ 4 w 53"/>
                  <a:gd name="T7" fmla="*/ 21 h 28"/>
                  <a:gd name="T8" fmla="*/ 9 w 53"/>
                  <a:gd name="T9" fmla="*/ 14 h 28"/>
                  <a:gd name="T10" fmla="*/ 22 w 53"/>
                  <a:gd name="T11" fmla="*/ 5 h 28"/>
                  <a:gd name="T12" fmla="*/ 36 w 53"/>
                  <a:gd name="T13" fmla="*/ 1 h 28"/>
                  <a:gd name="T14" fmla="*/ 52 w 53"/>
                  <a:gd name="T15" fmla="*/ 1 h 28"/>
                  <a:gd name="T16" fmla="*/ 53 w 53"/>
                  <a:gd name="T17" fmla="*/ 6 h 28"/>
                  <a:gd name="T18" fmla="*/ 46 w 53"/>
                  <a:gd name="T19" fmla="*/ 14 h 28"/>
                  <a:gd name="T20" fmla="*/ 35 w 53"/>
                  <a:gd name="T21" fmla="*/ 21 h 28"/>
                  <a:gd name="T22" fmla="*/ 19 w 53"/>
                  <a:gd name="T23" fmla="*/ 25 h 28"/>
                  <a:gd name="T24" fmla="*/ 45 w 53"/>
                  <a:gd name="T25" fmla="*/ 3 h 28"/>
                  <a:gd name="T26" fmla="*/ 7 w 53"/>
                  <a:gd name="T27" fmla="*/ 23 h 28"/>
                  <a:gd name="T28" fmla="*/ 43 w 53"/>
                  <a:gd name="T29" fmla="*/ 12 h 28"/>
                  <a:gd name="T30" fmla="*/ 49 w 53"/>
                  <a:gd name="T31" fmla="*/ 5 h 28"/>
                  <a:gd name="T32" fmla="*/ 45 w 53"/>
                  <a:gd name="T33" fmla="*/ 3 h 28"/>
                  <a:gd name="T34" fmla="*/ 36 w 53"/>
                  <a:gd name="T35" fmla="*/ 18 h 28"/>
                  <a:gd name="T36" fmla="*/ 35 w 53"/>
                  <a:gd name="T37" fmla="*/ 19 h 28"/>
                  <a:gd name="T38" fmla="*/ 39 w 53"/>
                  <a:gd name="T39" fmla="*/ 16 h 28"/>
                  <a:gd name="T40" fmla="*/ 36 w 53"/>
                  <a:gd name="T41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" h="28">
                    <a:moveTo>
                      <a:pt x="19" y="25"/>
                    </a:moveTo>
                    <a:cubicBezTo>
                      <a:pt x="14" y="25"/>
                      <a:pt x="9" y="25"/>
                      <a:pt x="3" y="25"/>
                    </a:cubicBezTo>
                    <a:cubicBezTo>
                      <a:pt x="3" y="27"/>
                      <a:pt x="2" y="27"/>
                      <a:pt x="1" y="28"/>
                    </a:cubicBezTo>
                    <a:cubicBezTo>
                      <a:pt x="0" y="25"/>
                      <a:pt x="3" y="23"/>
                      <a:pt x="4" y="21"/>
                    </a:cubicBezTo>
                    <a:cubicBezTo>
                      <a:pt x="6" y="19"/>
                      <a:pt x="7" y="16"/>
                      <a:pt x="9" y="14"/>
                    </a:cubicBezTo>
                    <a:cubicBezTo>
                      <a:pt x="14" y="11"/>
                      <a:pt x="18" y="8"/>
                      <a:pt x="22" y="5"/>
                    </a:cubicBezTo>
                    <a:cubicBezTo>
                      <a:pt x="26" y="4"/>
                      <a:pt x="31" y="1"/>
                      <a:pt x="36" y="1"/>
                    </a:cubicBezTo>
                    <a:cubicBezTo>
                      <a:pt x="41" y="0"/>
                      <a:pt x="48" y="0"/>
                      <a:pt x="52" y="1"/>
                    </a:cubicBezTo>
                    <a:cubicBezTo>
                      <a:pt x="53" y="2"/>
                      <a:pt x="53" y="4"/>
                      <a:pt x="53" y="6"/>
                    </a:cubicBezTo>
                    <a:cubicBezTo>
                      <a:pt x="52" y="10"/>
                      <a:pt x="48" y="12"/>
                      <a:pt x="46" y="14"/>
                    </a:cubicBezTo>
                    <a:cubicBezTo>
                      <a:pt x="42" y="17"/>
                      <a:pt x="39" y="19"/>
                      <a:pt x="35" y="21"/>
                    </a:cubicBezTo>
                    <a:cubicBezTo>
                      <a:pt x="30" y="23"/>
                      <a:pt x="24" y="24"/>
                      <a:pt x="19" y="25"/>
                    </a:cubicBezTo>
                    <a:close/>
                    <a:moveTo>
                      <a:pt x="45" y="3"/>
                    </a:moveTo>
                    <a:cubicBezTo>
                      <a:pt x="31" y="5"/>
                      <a:pt x="16" y="7"/>
                      <a:pt x="7" y="23"/>
                    </a:cubicBezTo>
                    <a:cubicBezTo>
                      <a:pt x="20" y="22"/>
                      <a:pt x="32" y="18"/>
                      <a:pt x="43" y="12"/>
                    </a:cubicBezTo>
                    <a:cubicBezTo>
                      <a:pt x="45" y="10"/>
                      <a:pt x="48" y="9"/>
                      <a:pt x="49" y="5"/>
                    </a:cubicBezTo>
                    <a:cubicBezTo>
                      <a:pt x="48" y="4"/>
                      <a:pt x="46" y="4"/>
                      <a:pt x="45" y="3"/>
                    </a:cubicBezTo>
                    <a:close/>
                    <a:moveTo>
                      <a:pt x="36" y="18"/>
                    </a:moveTo>
                    <a:cubicBezTo>
                      <a:pt x="36" y="19"/>
                      <a:pt x="34" y="18"/>
                      <a:pt x="35" y="19"/>
                    </a:cubicBezTo>
                    <a:cubicBezTo>
                      <a:pt x="36" y="18"/>
                      <a:pt x="39" y="18"/>
                      <a:pt x="39" y="16"/>
                    </a:cubicBezTo>
                    <a:cubicBezTo>
                      <a:pt x="38" y="16"/>
                      <a:pt x="37" y="18"/>
                      <a:pt x="3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3" name="Freeform 174"/>
            <p:cNvSpPr>
              <a:spLocks noEditPoints="1"/>
            </p:cNvSpPr>
            <p:nvPr/>
          </p:nvSpPr>
          <p:spPr bwMode="auto">
            <a:xfrm>
              <a:off x="5206860" y="1068049"/>
              <a:ext cx="195224" cy="191738"/>
            </a:xfrm>
            <a:custGeom>
              <a:avLst/>
              <a:gdLst>
                <a:gd name="T0" fmla="*/ 33 w 71"/>
                <a:gd name="T1" fmla="*/ 2 h 70"/>
                <a:gd name="T2" fmla="*/ 47 w 71"/>
                <a:gd name="T3" fmla="*/ 3 h 70"/>
                <a:gd name="T4" fmla="*/ 57 w 71"/>
                <a:gd name="T5" fmla="*/ 7 h 70"/>
                <a:gd name="T6" fmla="*/ 59 w 71"/>
                <a:gd name="T7" fmla="*/ 9 h 70"/>
                <a:gd name="T8" fmla="*/ 70 w 71"/>
                <a:gd name="T9" fmla="*/ 39 h 70"/>
                <a:gd name="T10" fmla="*/ 65 w 71"/>
                <a:gd name="T11" fmla="*/ 54 h 70"/>
                <a:gd name="T12" fmla="*/ 51 w 71"/>
                <a:gd name="T13" fmla="*/ 65 h 70"/>
                <a:gd name="T14" fmla="*/ 30 w 71"/>
                <a:gd name="T15" fmla="*/ 70 h 70"/>
                <a:gd name="T16" fmla="*/ 3 w 71"/>
                <a:gd name="T17" fmla="*/ 51 h 70"/>
                <a:gd name="T18" fmla="*/ 4 w 71"/>
                <a:gd name="T19" fmla="*/ 21 h 70"/>
                <a:gd name="T20" fmla="*/ 14 w 71"/>
                <a:gd name="T21" fmla="*/ 8 h 70"/>
                <a:gd name="T22" fmla="*/ 31 w 71"/>
                <a:gd name="T23" fmla="*/ 1 h 70"/>
                <a:gd name="T24" fmla="*/ 32 w 71"/>
                <a:gd name="T25" fmla="*/ 4 h 70"/>
                <a:gd name="T26" fmla="*/ 24 w 71"/>
                <a:gd name="T27" fmla="*/ 16 h 70"/>
                <a:gd name="T28" fmla="*/ 38 w 71"/>
                <a:gd name="T29" fmla="*/ 31 h 70"/>
                <a:gd name="T30" fmla="*/ 54 w 71"/>
                <a:gd name="T31" fmla="*/ 10 h 70"/>
                <a:gd name="T32" fmla="*/ 5 w 71"/>
                <a:gd name="T33" fmla="*/ 39 h 70"/>
                <a:gd name="T34" fmla="*/ 9 w 71"/>
                <a:gd name="T35" fmla="*/ 40 h 70"/>
                <a:gd name="T36" fmla="*/ 22 w 71"/>
                <a:gd name="T37" fmla="*/ 24 h 70"/>
                <a:gd name="T38" fmla="*/ 12 w 71"/>
                <a:gd name="T39" fmla="*/ 15 h 70"/>
                <a:gd name="T40" fmla="*/ 56 w 71"/>
                <a:gd name="T41" fmla="*/ 24 h 70"/>
                <a:gd name="T42" fmla="*/ 56 w 71"/>
                <a:gd name="T43" fmla="*/ 24 h 70"/>
                <a:gd name="T44" fmla="*/ 63 w 71"/>
                <a:gd name="T45" fmla="*/ 23 h 70"/>
                <a:gd name="T46" fmla="*/ 4 w 71"/>
                <a:gd name="T47" fmla="*/ 26 h 70"/>
                <a:gd name="T48" fmla="*/ 4 w 71"/>
                <a:gd name="T49" fmla="*/ 26 h 70"/>
                <a:gd name="T50" fmla="*/ 60 w 71"/>
                <a:gd name="T51" fmla="*/ 32 h 70"/>
                <a:gd name="T52" fmla="*/ 50 w 71"/>
                <a:gd name="T53" fmla="*/ 27 h 70"/>
                <a:gd name="T54" fmla="*/ 40 w 71"/>
                <a:gd name="T55" fmla="*/ 45 h 70"/>
                <a:gd name="T56" fmla="*/ 51 w 71"/>
                <a:gd name="T57" fmla="*/ 53 h 70"/>
                <a:gd name="T58" fmla="*/ 67 w 71"/>
                <a:gd name="T59" fmla="*/ 32 h 70"/>
                <a:gd name="T60" fmla="*/ 3 w 71"/>
                <a:gd name="T61" fmla="*/ 29 h 70"/>
                <a:gd name="T62" fmla="*/ 3 w 71"/>
                <a:gd name="T63" fmla="*/ 29 h 70"/>
                <a:gd name="T64" fmla="*/ 33 w 71"/>
                <a:gd name="T65" fmla="*/ 34 h 70"/>
                <a:gd name="T66" fmla="*/ 32 w 71"/>
                <a:gd name="T67" fmla="*/ 35 h 70"/>
                <a:gd name="T68" fmla="*/ 22 w 71"/>
                <a:gd name="T69" fmla="*/ 41 h 70"/>
                <a:gd name="T70" fmla="*/ 25 w 71"/>
                <a:gd name="T71" fmla="*/ 42 h 70"/>
                <a:gd name="T72" fmla="*/ 23 w 71"/>
                <a:gd name="T73" fmla="*/ 41 h 70"/>
                <a:gd name="T74" fmla="*/ 8 w 71"/>
                <a:gd name="T75" fmla="*/ 45 h 70"/>
                <a:gd name="T76" fmla="*/ 27 w 71"/>
                <a:gd name="T77" fmla="*/ 53 h 70"/>
                <a:gd name="T78" fmla="*/ 21 w 71"/>
                <a:gd name="T79" fmla="*/ 48 h 70"/>
                <a:gd name="T80" fmla="*/ 21 w 71"/>
                <a:gd name="T81" fmla="*/ 48 h 70"/>
                <a:gd name="T82" fmla="*/ 30 w 71"/>
                <a:gd name="T83" fmla="*/ 53 h 70"/>
                <a:gd name="T84" fmla="*/ 47 w 71"/>
                <a:gd name="T85" fmla="*/ 63 h 70"/>
                <a:gd name="T86" fmla="*/ 37 w 71"/>
                <a:gd name="T87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70">
                  <a:moveTo>
                    <a:pt x="33" y="0"/>
                  </a:moveTo>
                  <a:cubicBezTo>
                    <a:pt x="34" y="0"/>
                    <a:pt x="34" y="1"/>
                    <a:pt x="33" y="2"/>
                  </a:cubicBezTo>
                  <a:cubicBezTo>
                    <a:pt x="37" y="2"/>
                    <a:pt x="40" y="0"/>
                    <a:pt x="44" y="1"/>
                  </a:cubicBezTo>
                  <a:cubicBezTo>
                    <a:pt x="45" y="2"/>
                    <a:pt x="45" y="3"/>
                    <a:pt x="47" y="3"/>
                  </a:cubicBezTo>
                  <a:cubicBezTo>
                    <a:pt x="49" y="5"/>
                    <a:pt x="54" y="5"/>
                    <a:pt x="56" y="6"/>
                  </a:cubicBezTo>
                  <a:cubicBezTo>
                    <a:pt x="56" y="6"/>
                    <a:pt x="56" y="7"/>
                    <a:pt x="57" y="7"/>
                  </a:cubicBezTo>
                  <a:cubicBezTo>
                    <a:pt x="58" y="7"/>
                    <a:pt x="58" y="7"/>
                    <a:pt x="59" y="7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65" y="12"/>
                    <a:pt x="65" y="22"/>
                    <a:pt x="70" y="27"/>
                  </a:cubicBezTo>
                  <a:cubicBezTo>
                    <a:pt x="68" y="30"/>
                    <a:pt x="71" y="35"/>
                    <a:pt x="70" y="39"/>
                  </a:cubicBezTo>
                  <a:cubicBezTo>
                    <a:pt x="70" y="42"/>
                    <a:pt x="69" y="46"/>
                    <a:pt x="67" y="49"/>
                  </a:cubicBezTo>
                  <a:cubicBezTo>
                    <a:pt x="66" y="50"/>
                    <a:pt x="65" y="51"/>
                    <a:pt x="65" y="54"/>
                  </a:cubicBezTo>
                  <a:cubicBezTo>
                    <a:pt x="65" y="54"/>
                    <a:pt x="64" y="54"/>
                    <a:pt x="63" y="54"/>
                  </a:cubicBezTo>
                  <a:cubicBezTo>
                    <a:pt x="59" y="56"/>
                    <a:pt x="57" y="63"/>
                    <a:pt x="51" y="65"/>
                  </a:cubicBezTo>
                  <a:cubicBezTo>
                    <a:pt x="50" y="65"/>
                    <a:pt x="48" y="65"/>
                    <a:pt x="47" y="66"/>
                  </a:cubicBezTo>
                  <a:cubicBezTo>
                    <a:pt x="41" y="67"/>
                    <a:pt x="36" y="70"/>
                    <a:pt x="30" y="70"/>
                  </a:cubicBezTo>
                  <a:cubicBezTo>
                    <a:pt x="25" y="69"/>
                    <a:pt x="21" y="67"/>
                    <a:pt x="16" y="65"/>
                  </a:cubicBezTo>
                  <a:cubicBezTo>
                    <a:pt x="13" y="60"/>
                    <a:pt x="5" y="56"/>
                    <a:pt x="3" y="51"/>
                  </a:cubicBezTo>
                  <a:cubicBezTo>
                    <a:pt x="3" y="49"/>
                    <a:pt x="3" y="47"/>
                    <a:pt x="2" y="45"/>
                  </a:cubicBezTo>
                  <a:cubicBezTo>
                    <a:pt x="0" y="37"/>
                    <a:pt x="0" y="28"/>
                    <a:pt x="4" y="21"/>
                  </a:cubicBezTo>
                  <a:cubicBezTo>
                    <a:pt x="4" y="15"/>
                    <a:pt x="9" y="14"/>
                    <a:pt x="10" y="10"/>
                  </a:cubicBezTo>
                  <a:cubicBezTo>
                    <a:pt x="12" y="10"/>
                    <a:pt x="14" y="10"/>
                    <a:pt x="14" y="8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20" y="5"/>
                    <a:pt x="28" y="5"/>
                    <a:pt x="31" y="1"/>
                  </a:cubicBezTo>
                  <a:cubicBezTo>
                    <a:pt x="31" y="0"/>
                    <a:pt x="32" y="1"/>
                    <a:pt x="33" y="0"/>
                  </a:cubicBezTo>
                  <a:close/>
                  <a:moveTo>
                    <a:pt x="32" y="4"/>
                  </a:moveTo>
                  <a:cubicBezTo>
                    <a:pt x="32" y="5"/>
                    <a:pt x="32" y="5"/>
                    <a:pt x="32" y="6"/>
                  </a:cubicBezTo>
                  <a:cubicBezTo>
                    <a:pt x="28" y="8"/>
                    <a:pt x="26" y="13"/>
                    <a:pt x="24" y="16"/>
                  </a:cubicBezTo>
                  <a:cubicBezTo>
                    <a:pt x="24" y="19"/>
                    <a:pt x="24" y="22"/>
                    <a:pt x="25" y="25"/>
                  </a:cubicBezTo>
                  <a:cubicBezTo>
                    <a:pt x="30" y="26"/>
                    <a:pt x="33" y="29"/>
                    <a:pt x="38" y="31"/>
                  </a:cubicBezTo>
                  <a:cubicBezTo>
                    <a:pt x="41" y="28"/>
                    <a:pt x="46" y="26"/>
                    <a:pt x="50" y="23"/>
                  </a:cubicBezTo>
                  <a:cubicBezTo>
                    <a:pt x="50" y="18"/>
                    <a:pt x="52" y="14"/>
                    <a:pt x="54" y="10"/>
                  </a:cubicBezTo>
                  <a:cubicBezTo>
                    <a:pt x="49" y="6"/>
                    <a:pt x="40" y="3"/>
                    <a:pt x="32" y="4"/>
                  </a:cubicBezTo>
                  <a:close/>
                  <a:moveTo>
                    <a:pt x="5" y="39"/>
                  </a:moveTo>
                  <a:cubicBezTo>
                    <a:pt x="6" y="40"/>
                    <a:pt x="6" y="40"/>
                    <a:pt x="7" y="41"/>
                  </a:cubicBezTo>
                  <a:cubicBezTo>
                    <a:pt x="8" y="40"/>
                    <a:pt x="8" y="40"/>
                    <a:pt x="9" y="40"/>
                  </a:cubicBezTo>
                  <a:cubicBezTo>
                    <a:pt x="10" y="41"/>
                    <a:pt x="11" y="41"/>
                    <a:pt x="13" y="41"/>
                  </a:cubicBezTo>
                  <a:cubicBezTo>
                    <a:pt x="16" y="35"/>
                    <a:pt x="18" y="30"/>
                    <a:pt x="22" y="24"/>
                  </a:cubicBezTo>
                  <a:cubicBezTo>
                    <a:pt x="20" y="23"/>
                    <a:pt x="21" y="20"/>
                    <a:pt x="20" y="18"/>
                  </a:cubicBezTo>
                  <a:cubicBezTo>
                    <a:pt x="17" y="17"/>
                    <a:pt x="14" y="16"/>
                    <a:pt x="12" y="15"/>
                  </a:cubicBezTo>
                  <a:cubicBezTo>
                    <a:pt x="7" y="20"/>
                    <a:pt x="1" y="31"/>
                    <a:pt x="5" y="39"/>
                  </a:cubicBezTo>
                  <a:close/>
                  <a:moveTo>
                    <a:pt x="56" y="24"/>
                  </a:moveTo>
                  <a:cubicBezTo>
                    <a:pt x="56" y="24"/>
                    <a:pt x="55" y="23"/>
                    <a:pt x="55" y="23"/>
                  </a:cubicBezTo>
                  <a:cubicBezTo>
                    <a:pt x="55" y="24"/>
                    <a:pt x="55" y="25"/>
                    <a:pt x="56" y="24"/>
                  </a:cubicBezTo>
                  <a:close/>
                  <a:moveTo>
                    <a:pt x="64" y="27"/>
                  </a:moveTo>
                  <a:cubicBezTo>
                    <a:pt x="64" y="25"/>
                    <a:pt x="63" y="24"/>
                    <a:pt x="63" y="23"/>
                  </a:cubicBezTo>
                  <a:cubicBezTo>
                    <a:pt x="63" y="25"/>
                    <a:pt x="63" y="26"/>
                    <a:pt x="64" y="27"/>
                  </a:cubicBezTo>
                  <a:close/>
                  <a:moveTo>
                    <a:pt x="4" y="26"/>
                  </a:moveTo>
                  <a:cubicBezTo>
                    <a:pt x="4" y="26"/>
                    <a:pt x="5" y="25"/>
                    <a:pt x="4" y="24"/>
                  </a:cubicBezTo>
                  <a:cubicBezTo>
                    <a:pt x="4" y="25"/>
                    <a:pt x="3" y="26"/>
                    <a:pt x="4" y="26"/>
                  </a:cubicBezTo>
                  <a:close/>
                  <a:moveTo>
                    <a:pt x="65" y="34"/>
                  </a:moveTo>
                  <a:cubicBezTo>
                    <a:pt x="62" y="34"/>
                    <a:pt x="62" y="33"/>
                    <a:pt x="60" y="32"/>
                  </a:cubicBezTo>
                  <a:cubicBezTo>
                    <a:pt x="57" y="30"/>
                    <a:pt x="53" y="27"/>
                    <a:pt x="50" y="26"/>
                  </a:cubicBezTo>
                  <a:cubicBezTo>
                    <a:pt x="49" y="27"/>
                    <a:pt x="50" y="27"/>
                    <a:pt x="50" y="27"/>
                  </a:cubicBezTo>
                  <a:cubicBezTo>
                    <a:pt x="46" y="28"/>
                    <a:pt x="44" y="31"/>
                    <a:pt x="41" y="32"/>
                  </a:cubicBezTo>
                  <a:cubicBezTo>
                    <a:pt x="41" y="37"/>
                    <a:pt x="39" y="41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4" y="48"/>
                    <a:pt x="48" y="50"/>
                    <a:pt x="51" y="53"/>
                  </a:cubicBezTo>
                  <a:cubicBezTo>
                    <a:pt x="55" y="52"/>
                    <a:pt x="59" y="50"/>
                    <a:pt x="63" y="50"/>
                  </a:cubicBezTo>
                  <a:cubicBezTo>
                    <a:pt x="66" y="45"/>
                    <a:pt x="65" y="39"/>
                    <a:pt x="67" y="32"/>
                  </a:cubicBezTo>
                  <a:cubicBezTo>
                    <a:pt x="66" y="32"/>
                    <a:pt x="65" y="34"/>
                    <a:pt x="65" y="34"/>
                  </a:cubicBezTo>
                  <a:close/>
                  <a:moveTo>
                    <a:pt x="3" y="29"/>
                  </a:moveTo>
                  <a:cubicBezTo>
                    <a:pt x="3" y="28"/>
                    <a:pt x="5" y="27"/>
                    <a:pt x="4" y="27"/>
                  </a:cubicBezTo>
                  <a:cubicBezTo>
                    <a:pt x="3" y="27"/>
                    <a:pt x="3" y="28"/>
                    <a:pt x="3" y="29"/>
                  </a:cubicBezTo>
                  <a:close/>
                  <a:moveTo>
                    <a:pt x="32" y="35"/>
                  </a:moveTo>
                  <a:cubicBezTo>
                    <a:pt x="33" y="34"/>
                    <a:pt x="33" y="35"/>
                    <a:pt x="33" y="34"/>
                  </a:cubicBezTo>
                  <a:cubicBezTo>
                    <a:pt x="33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5"/>
                  </a:cubicBezTo>
                  <a:close/>
                  <a:moveTo>
                    <a:pt x="23" y="41"/>
                  </a:moveTo>
                  <a:cubicBezTo>
                    <a:pt x="23" y="41"/>
                    <a:pt x="22" y="41"/>
                    <a:pt x="22" y="41"/>
                  </a:cubicBezTo>
                  <a:cubicBezTo>
                    <a:pt x="22" y="42"/>
                    <a:pt x="23" y="43"/>
                    <a:pt x="24" y="44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2" y="43"/>
                    <a:pt x="23" y="40"/>
                    <a:pt x="23" y="41"/>
                  </a:cubicBezTo>
                  <a:close/>
                  <a:moveTo>
                    <a:pt x="17" y="47"/>
                  </a:moveTo>
                  <a:cubicBezTo>
                    <a:pt x="15" y="45"/>
                    <a:pt x="11" y="43"/>
                    <a:pt x="8" y="45"/>
                  </a:cubicBezTo>
                  <a:cubicBezTo>
                    <a:pt x="7" y="57"/>
                    <a:pt x="17" y="61"/>
                    <a:pt x="26" y="64"/>
                  </a:cubicBezTo>
                  <a:cubicBezTo>
                    <a:pt x="26" y="60"/>
                    <a:pt x="27" y="56"/>
                    <a:pt x="27" y="53"/>
                  </a:cubicBezTo>
                  <a:cubicBezTo>
                    <a:pt x="23" y="52"/>
                    <a:pt x="21" y="48"/>
                    <a:pt x="17" y="47"/>
                  </a:cubicBezTo>
                  <a:close/>
                  <a:moveTo>
                    <a:pt x="21" y="48"/>
                  </a:moveTo>
                  <a:cubicBezTo>
                    <a:pt x="21" y="47"/>
                    <a:pt x="20" y="46"/>
                    <a:pt x="19" y="45"/>
                  </a:cubicBezTo>
                  <a:cubicBezTo>
                    <a:pt x="19" y="47"/>
                    <a:pt x="20" y="47"/>
                    <a:pt x="21" y="48"/>
                  </a:cubicBezTo>
                  <a:close/>
                  <a:moveTo>
                    <a:pt x="37" y="48"/>
                  </a:moveTo>
                  <a:cubicBezTo>
                    <a:pt x="35" y="50"/>
                    <a:pt x="33" y="52"/>
                    <a:pt x="30" y="53"/>
                  </a:cubicBezTo>
                  <a:cubicBezTo>
                    <a:pt x="29" y="57"/>
                    <a:pt x="30" y="60"/>
                    <a:pt x="30" y="65"/>
                  </a:cubicBezTo>
                  <a:cubicBezTo>
                    <a:pt x="34" y="68"/>
                    <a:pt x="42" y="64"/>
                    <a:pt x="47" y="63"/>
                  </a:cubicBezTo>
                  <a:cubicBezTo>
                    <a:pt x="47" y="59"/>
                    <a:pt x="48" y="57"/>
                    <a:pt x="48" y="53"/>
                  </a:cubicBezTo>
                  <a:cubicBezTo>
                    <a:pt x="45" y="51"/>
                    <a:pt x="42" y="49"/>
                    <a:pt x="37" y="4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4" name="Freeform 175"/>
            <p:cNvSpPr>
              <a:spLocks noEditPoints="1"/>
            </p:cNvSpPr>
            <p:nvPr/>
          </p:nvSpPr>
          <p:spPr bwMode="auto">
            <a:xfrm>
              <a:off x="4335904" y="1995250"/>
              <a:ext cx="82506" cy="167335"/>
            </a:xfrm>
            <a:custGeom>
              <a:avLst/>
              <a:gdLst>
                <a:gd name="T0" fmla="*/ 8 w 30"/>
                <a:gd name="T1" fmla="*/ 2 h 61"/>
                <a:gd name="T2" fmla="*/ 29 w 30"/>
                <a:gd name="T3" fmla="*/ 14 h 61"/>
                <a:gd name="T4" fmla="*/ 29 w 30"/>
                <a:gd name="T5" fmla="*/ 21 h 61"/>
                <a:gd name="T6" fmla="*/ 23 w 30"/>
                <a:gd name="T7" fmla="*/ 24 h 61"/>
                <a:gd name="T8" fmla="*/ 21 w 30"/>
                <a:gd name="T9" fmla="*/ 13 h 61"/>
                <a:gd name="T10" fmla="*/ 11 w 30"/>
                <a:gd name="T11" fmla="*/ 12 h 61"/>
                <a:gd name="T12" fmla="*/ 22 w 30"/>
                <a:gd name="T13" fmla="*/ 39 h 61"/>
                <a:gd name="T14" fmla="*/ 12 w 30"/>
                <a:gd name="T15" fmla="*/ 60 h 61"/>
                <a:gd name="T16" fmla="*/ 6 w 30"/>
                <a:gd name="T17" fmla="*/ 41 h 61"/>
                <a:gd name="T18" fmla="*/ 16 w 30"/>
                <a:gd name="T19" fmla="*/ 35 h 61"/>
                <a:gd name="T20" fmla="*/ 5 w 30"/>
                <a:gd name="T21" fmla="*/ 5 h 61"/>
                <a:gd name="T22" fmla="*/ 8 w 30"/>
                <a:gd name="T23" fmla="*/ 2 h 61"/>
                <a:gd name="T24" fmla="*/ 24 w 30"/>
                <a:gd name="T25" fmla="*/ 19 h 61"/>
                <a:gd name="T26" fmla="*/ 25 w 30"/>
                <a:gd name="T27" fmla="*/ 19 h 61"/>
                <a:gd name="T28" fmla="*/ 25 w 30"/>
                <a:gd name="T29" fmla="*/ 17 h 61"/>
                <a:gd name="T30" fmla="*/ 24 w 30"/>
                <a:gd name="T31" fmla="*/ 19 h 61"/>
                <a:gd name="T32" fmla="*/ 16 w 30"/>
                <a:gd name="T33" fmla="*/ 51 h 61"/>
                <a:gd name="T34" fmla="*/ 15 w 30"/>
                <a:gd name="T35" fmla="*/ 43 h 61"/>
                <a:gd name="T36" fmla="*/ 16 w 30"/>
                <a:gd name="T37" fmla="*/ 51 h 61"/>
                <a:gd name="T38" fmla="*/ 11 w 30"/>
                <a:gd name="T39" fmla="*/ 51 h 61"/>
                <a:gd name="T40" fmla="*/ 11 w 30"/>
                <a:gd name="T41" fmla="*/ 46 h 61"/>
                <a:gd name="T42" fmla="*/ 11 w 30"/>
                <a:gd name="T43" fmla="*/ 51 h 61"/>
                <a:gd name="T44" fmla="*/ 19 w 30"/>
                <a:gd name="T45" fmla="*/ 56 h 61"/>
                <a:gd name="T46" fmla="*/ 14 w 30"/>
                <a:gd name="T47" fmla="*/ 58 h 61"/>
                <a:gd name="T48" fmla="*/ 19 w 30"/>
                <a:gd name="T49" fmla="*/ 5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61">
                  <a:moveTo>
                    <a:pt x="8" y="2"/>
                  </a:moveTo>
                  <a:cubicBezTo>
                    <a:pt x="9" y="14"/>
                    <a:pt x="26" y="6"/>
                    <a:pt x="29" y="14"/>
                  </a:cubicBezTo>
                  <a:cubicBezTo>
                    <a:pt x="30" y="16"/>
                    <a:pt x="29" y="19"/>
                    <a:pt x="29" y="21"/>
                  </a:cubicBezTo>
                  <a:cubicBezTo>
                    <a:pt x="27" y="22"/>
                    <a:pt x="25" y="24"/>
                    <a:pt x="23" y="24"/>
                  </a:cubicBezTo>
                  <a:cubicBezTo>
                    <a:pt x="20" y="21"/>
                    <a:pt x="19" y="16"/>
                    <a:pt x="21" y="13"/>
                  </a:cubicBezTo>
                  <a:cubicBezTo>
                    <a:pt x="18" y="12"/>
                    <a:pt x="14" y="13"/>
                    <a:pt x="11" y="12"/>
                  </a:cubicBezTo>
                  <a:cubicBezTo>
                    <a:pt x="14" y="19"/>
                    <a:pt x="18" y="30"/>
                    <a:pt x="22" y="39"/>
                  </a:cubicBezTo>
                  <a:cubicBezTo>
                    <a:pt x="25" y="48"/>
                    <a:pt x="25" y="61"/>
                    <a:pt x="12" y="60"/>
                  </a:cubicBezTo>
                  <a:cubicBezTo>
                    <a:pt x="4" y="57"/>
                    <a:pt x="0" y="48"/>
                    <a:pt x="6" y="41"/>
                  </a:cubicBezTo>
                  <a:cubicBezTo>
                    <a:pt x="8" y="39"/>
                    <a:pt x="12" y="35"/>
                    <a:pt x="16" y="35"/>
                  </a:cubicBezTo>
                  <a:cubicBezTo>
                    <a:pt x="12" y="25"/>
                    <a:pt x="10" y="15"/>
                    <a:pt x="5" y="5"/>
                  </a:cubicBezTo>
                  <a:cubicBezTo>
                    <a:pt x="5" y="3"/>
                    <a:pt x="6" y="0"/>
                    <a:pt x="8" y="2"/>
                  </a:cubicBezTo>
                  <a:close/>
                  <a:moveTo>
                    <a:pt x="24" y="19"/>
                  </a:moveTo>
                  <a:cubicBezTo>
                    <a:pt x="25" y="18"/>
                    <a:pt x="25" y="19"/>
                    <a:pt x="25" y="19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4" y="17"/>
                    <a:pt x="24" y="18"/>
                    <a:pt x="24" y="19"/>
                  </a:cubicBezTo>
                  <a:close/>
                  <a:moveTo>
                    <a:pt x="16" y="51"/>
                  </a:moveTo>
                  <a:cubicBezTo>
                    <a:pt x="17" y="49"/>
                    <a:pt x="16" y="46"/>
                    <a:pt x="15" y="43"/>
                  </a:cubicBezTo>
                  <a:cubicBezTo>
                    <a:pt x="11" y="43"/>
                    <a:pt x="12" y="52"/>
                    <a:pt x="16" y="51"/>
                  </a:cubicBezTo>
                  <a:close/>
                  <a:moveTo>
                    <a:pt x="11" y="51"/>
                  </a:moveTo>
                  <a:cubicBezTo>
                    <a:pt x="11" y="49"/>
                    <a:pt x="11" y="48"/>
                    <a:pt x="11" y="46"/>
                  </a:cubicBezTo>
                  <a:cubicBezTo>
                    <a:pt x="9" y="47"/>
                    <a:pt x="10" y="50"/>
                    <a:pt x="11" y="51"/>
                  </a:cubicBezTo>
                  <a:close/>
                  <a:moveTo>
                    <a:pt x="19" y="56"/>
                  </a:moveTo>
                  <a:cubicBezTo>
                    <a:pt x="17" y="57"/>
                    <a:pt x="15" y="57"/>
                    <a:pt x="14" y="58"/>
                  </a:cubicBezTo>
                  <a:cubicBezTo>
                    <a:pt x="16" y="58"/>
                    <a:pt x="19" y="57"/>
                    <a:pt x="19" y="5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75" name="组合 674"/>
            <p:cNvGrpSpPr/>
            <p:nvPr/>
          </p:nvGrpSpPr>
          <p:grpSpPr>
            <a:xfrm>
              <a:off x="4438745" y="725244"/>
              <a:ext cx="467143" cy="221952"/>
              <a:chOff x="10640784" y="650234"/>
              <a:chExt cx="467143" cy="221952"/>
            </a:xfrm>
            <a:solidFill>
              <a:srgbClr val="00B050"/>
            </a:solidFill>
          </p:grpSpPr>
          <p:sp>
            <p:nvSpPr>
              <p:cNvPr id="724" name="Freeform 36"/>
              <p:cNvSpPr>
                <a:spLocks noEditPoints="1"/>
              </p:cNvSpPr>
              <p:nvPr/>
            </p:nvSpPr>
            <p:spPr bwMode="auto">
              <a:xfrm>
                <a:off x="10791850" y="690906"/>
                <a:ext cx="147580" cy="181280"/>
              </a:xfrm>
              <a:custGeom>
                <a:avLst/>
                <a:gdLst>
                  <a:gd name="T0" fmla="*/ 38 w 54"/>
                  <a:gd name="T1" fmla="*/ 23 h 66"/>
                  <a:gd name="T2" fmla="*/ 53 w 54"/>
                  <a:gd name="T3" fmla="*/ 39 h 66"/>
                  <a:gd name="T4" fmla="*/ 43 w 54"/>
                  <a:gd name="T5" fmla="*/ 54 h 66"/>
                  <a:gd name="T6" fmla="*/ 25 w 54"/>
                  <a:gd name="T7" fmla="*/ 63 h 66"/>
                  <a:gd name="T8" fmla="*/ 23 w 54"/>
                  <a:gd name="T9" fmla="*/ 63 h 66"/>
                  <a:gd name="T10" fmla="*/ 11 w 54"/>
                  <a:gd name="T11" fmla="*/ 63 h 66"/>
                  <a:gd name="T12" fmla="*/ 10 w 54"/>
                  <a:gd name="T13" fmla="*/ 65 h 66"/>
                  <a:gd name="T14" fmla="*/ 0 w 54"/>
                  <a:gd name="T15" fmla="*/ 12 h 66"/>
                  <a:gd name="T16" fmla="*/ 2 w 54"/>
                  <a:gd name="T17" fmla="*/ 11 h 66"/>
                  <a:gd name="T18" fmla="*/ 0 w 54"/>
                  <a:gd name="T19" fmla="*/ 9 h 66"/>
                  <a:gd name="T20" fmla="*/ 15 w 54"/>
                  <a:gd name="T21" fmla="*/ 3 h 66"/>
                  <a:gd name="T22" fmla="*/ 27 w 54"/>
                  <a:gd name="T23" fmla="*/ 0 h 66"/>
                  <a:gd name="T24" fmla="*/ 39 w 54"/>
                  <a:gd name="T25" fmla="*/ 5 h 66"/>
                  <a:gd name="T26" fmla="*/ 41 w 54"/>
                  <a:gd name="T27" fmla="*/ 9 h 66"/>
                  <a:gd name="T28" fmla="*/ 38 w 54"/>
                  <a:gd name="T29" fmla="*/ 23 h 66"/>
                  <a:gd name="T30" fmla="*/ 48 w 54"/>
                  <a:gd name="T31" fmla="*/ 36 h 66"/>
                  <a:gd name="T32" fmla="*/ 37 w 54"/>
                  <a:gd name="T33" fmla="*/ 26 h 66"/>
                  <a:gd name="T34" fmla="*/ 28 w 54"/>
                  <a:gd name="T35" fmla="*/ 30 h 66"/>
                  <a:gd name="T36" fmla="*/ 29 w 54"/>
                  <a:gd name="T37" fmla="*/ 26 h 66"/>
                  <a:gd name="T38" fmla="*/ 38 w 54"/>
                  <a:gd name="T39" fmla="*/ 8 h 66"/>
                  <a:gd name="T40" fmla="*/ 12 w 54"/>
                  <a:gd name="T41" fmla="*/ 7 h 66"/>
                  <a:gd name="T42" fmla="*/ 5 w 54"/>
                  <a:gd name="T43" fmla="*/ 13 h 66"/>
                  <a:gd name="T44" fmla="*/ 4 w 54"/>
                  <a:gd name="T45" fmla="*/ 13 h 66"/>
                  <a:gd name="T46" fmla="*/ 12 w 54"/>
                  <a:gd name="T47" fmla="*/ 58 h 66"/>
                  <a:gd name="T48" fmla="*/ 11 w 54"/>
                  <a:gd name="T49" fmla="*/ 62 h 66"/>
                  <a:gd name="T50" fmla="*/ 12 w 54"/>
                  <a:gd name="T51" fmla="*/ 61 h 66"/>
                  <a:gd name="T52" fmla="*/ 48 w 54"/>
                  <a:gd name="T53" fmla="*/ 36 h 66"/>
                  <a:gd name="T54" fmla="*/ 48 w 54"/>
                  <a:gd name="T55" fmla="*/ 47 h 66"/>
                  <a:gd name="T56" fmla="*/ 50 w 54"/>
                  <a:gd name="T57" fmla="*/ 38 h 66"/>
                  <a:gd name="T58" fmla="*/ 48 w 54"/>
                  <a:gd name="T59" fmla="*/ 47 h 66"/>
                  <a:gd name="T60" fmla="*/ 8 w 54"/>
                  <a:gd name="T61" fmla="*/ 54 h 66"/>
                  <a:gd name="T62" fmla="*/ 8 w 54"/>
                  <a:gd name="T63" fmla="*/ 53 h 66"/>
                  <a:gd name="T64" fmla="*/ 8 w 54"/>
                  <a:gd name="T65" fmla="*/ 54 h 66"/>
                  <a:gd name="T66" fmla="*/ 18 w 54"/>
                  <a:gd name="T67" fmla="*/ 62 h 66"/>
                  <a:gd name="T68" fmla="*/ 22 w 54"/>
                  <a:gd name="T69" fmla="*/ 62 h 66"/>
                  <a:gd name="T70" fmla="*/ 18 w 54"/>
                  <a:gd name="T71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" h="66">
                    <a:moveTo>
                      <a:pt x="38" y="23"/>
                    </a:moveTo>
                    <a:cubicBezTo>
                      <a:pt x="47" y="23"/>
                      <a:pt x="52" y="32"/>
                      <a:pt x="53" y="39"/>
                    </a:cubicBezTo>
                    <a:cubicBezTo>
                      <a:pt x="54" y="47"/>
                      <a:pt x="48" y="51"/>
                      <a:pt x="43" y="54"/>
                    </a:cubicBezTo>
                    <a:cubicBezTo>
                      <a:pt x="37" y="57"/>
                      <a:pt x="31" y="60"/>
                      <a:pt x="25" y="63"/>
                    </a:cubicBezTo>
                    <a:cubicBezTo>
                      <a:pt x="24" y="63"/>
                      <a:pt x="23" y="63"/>
                      <a:pt x="23" y="63"/>
                    </a:cubicBezTo>
                    <a:cubicBezTo>
                      <a:pt x="20" y="66"/>
                      <a:pt x="15" y="64"/>
                      <a:pt x="11" y="63"/>
                    </a:cubicBezTo>
                    <a:cubicBezTo>
                      <a:pt x="11" y="64"/>
                      <a:pt x="11" y="65"/>
                      <a:pt x="10" y="65"/>
                    </a:cubicBezTo>
                    <a:cubicBezTo>
                      <a:pt x="5" y="49"/>
                      <a:pt x="3" y="29"/>
                      <a:pt x="0" y="12"/>
                    </a:cubicBezTo>
                    <a:cubicBezTo>
                      <a:pt x="0" y="11"/>
                      <a:pt x="2" y="12"/>
                      <a:pt x="2" y="11"/>
                    </a:cubicBezTo>
                    <a:cubicBezTo>
                      <a:pt x="2" y="10"/>
                      <a:pt x="1" y="10"/>
                      <a:pt x="0" y="9"/>
                    </a:cubicBezTo>
                    <a:cubicBezTo>
                      <a:pt x="4" y="6"/>
                      <a:pt x="10" y="5"/>
                      <a:pt x="15" y="3"/>
                    </a:cubicBezTo>
                    <a:cubicBezTo>
                      <a:pt x="19" y="2"/>
                      <a:pt x="24" y="0"/>
                      <a:pt x="27" y="0"/>
                    </a:cubicBezTo>
                    <a:cubicBezTo>
                      <a:pt x="32" y="1"/>
                      <a:pt x="35" y="4"/>
                      <a:pt x="39" y="5"/>
                    </a:cubicBezTo>
                    <a:cubicBezTo>
                      <a:pt x="40" y="7"/>
                      <a:pt x="40" y="8"/>
                      <a:pt x="41" y="9"/>
                    </a:cubicBezTo>
                    <a:cubicBezTo>
                      <a:pt x="42" y="14"/>
                      <a:pt x="41" y="19"/>
                      <a:pt x="38" y="23"/>
                    </a:cubicBezTo>
                    <a:close/>
                    <a:moveTo>
                      <a:pt x="48" y="36"/>
                    </a:moveTo>
                    <a:cubicBezTo>
                      <a:pt x="49" y="31"/>
                      <a:pt x="44" y="25"/>
                      <a:pt x="37" y="26"/>
                    </a:cubicBezTo>
                    <a:cubicBezTo>
                      <a:pt x="34" y="26"/>
                      <a:pt x="31" y="30"/>
                      <a:pt x="28" y="30"/>
                    </a:cubicBezTo>
                    <a:cubicBezTo>
                      <a:pt x="24" y="30"/>
                      <a:pt x="27" y="26"/>
                      <a:pt x="29" y="26"/>
                    </a:cubicBezTo>
                    <a:cubicBezTo>
                      <a:pt x="35" y="22"/>
                      <a:pt x="42" y="17"/>
                      <a:pt x="38" y="8"/>
                    </a:cubicBezTo>
                    <a:cubicBezTo>
                      <a:pt x="30" y="2"/>
                      <a:pt x="21" y="5"/>
                      <a:pt x="12" y="7"/>
                    </a:cubicBezTo>
                    <a:cubicBezTo>
                      <a:pt x="9" y="8"/>
                      <a:pt x="7" y="10"/>
                      <a:pt x="5" y="13"/>
                    </a:cubicBezTo>
                    <a:cubicBezTo>
                      <a:pt x="5" y="13"/>
                      <a:pt x="4" y="13"/>
                      <a:pt x="4" y="13"/>
                    </a:cubicBezTo>
                    <a:cubicBezTo>
                      <a:pt x="3" y="27"/>
                      <a:pt x="8" y="45"/>
                      <a:pt x="12" y="58"/>
                    </a:cubicBezTo>
                    <a:cubicBezTo>
                      <a:pt x="11" y="59"/>
                      <a:pt x="10" y="61"/>
                      <a:pt x="11" y="62"/>
                    </a:cubicBezTo>
                    <a:cubicBezTo>
                      <a:pt x="11" y="61"/>
                      <a:pt x="12" y="61"/>
                      <a:pt x="12" y="61"/>
                    </a:cubicBezTo>
                    <a:cubicBezTo>
                      <a:pt x="31" y="60"/>
                      <a:pt x="48" y="53"/>
                      <a:pt x="48" y="36"/>
                    </a:cubicBezTo>
                    <a:close/>
                    <a:moveTo>
                      <a:pt x="48" y="47"/>
                    </a:moveTo>
                    <a:cubicBezTo>
                      <a:pt x="49" y="45"/>
                      <a:pt x="52" y="41"/>
                      <a:pt x="50" y="38"/>
                    </a:cubicBezTo>
                    <a:cubicBezTo>
                      <a:pt x="50" y="42"/>
                      <a:pt x="48" y="44"/>
                      <a:pt x="48" y="47"/>
                    </a:cubicBezTo>
                    <a:close/>
                    <a:moveTo>
                      <a:pt x="8" y="54"/>
                    </a:moveTo>
                    <a:cubicBezTo>
                      <a:pt x="9" y="54"/>
                      <a:pt x="9" y="52"/>
                      <a:pt x="8" y="53"/>
                    </a:cubicBezTo>
                    <a:cubicBezTo>
                      <a:pt x="8" y="53"/>
                      <a:pt x="8" y="53"/>
                      <a:pt x="8" y="54"/>
                    </a:cubicBezTo>
                    <a:close/>
                    <a:moveTo>
                      <a:pt x="18" y="62"/>
                    </a:moveTo>
                    <a:cubicBezTo>
                      <a:pt x="15" y="62"/>
                      <a:pt x="22" y="63"/>
                      <a:pt x="22" y="62"/>
                    </a:cubicBezTo>
                    <a:cubicBezTo>
                      <a:pt x="21" y="61"/>
                      <a:pt x="19" y="62"/>
                      <a:pt x="18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5" name="Freeform 37"/>
              <p:cNvSpPr>
                <a:spLocks noEditPoints="1"/>
              </p:cNvSpPr>
              <p:nvPr/>
            </p:nvSpPr>
            <p:spPr bwMode="auto">
              <a:xfrm>
                <a:off x="10827874" y="710661"/>
                <a:ext cx="34861" cy="52292"/>
              </a:xfrm>
              <a:custGeom>
                <a:avLst/>
                <a:gdLst>
                  <a:gd name="T0" fmla="*/ 4 w 13"/>
                  <a:gd name="T1" fmla="*/ 13 h 19"/>
                  <a:gd name="T2" fmla="*/ 8 w 13"/>
                  <a:gd name="T3" fmla="*/ 15 h 19"/>
                  <a:gd name="T4" fmla="*/ 1 w 13"/>
                  <a:gd name="T5" fmla="*/ 8 h 19"/>
                  <a:gd name="T6" fmla="*/ 2 w 13"/>
                  <a:gd name="T7" fmla="*/ 7 h 19"/>
                  <a:gd name="T8" fmla="*/ 12 w 13"/>
                  <a:gd name="T9" fmla="*/ 7 h 19"/>
                  <a:gd name="T10" fmla="*/ 4 w 13"/>
                  <a:gd name="T11" fmla="*/ 13 h 19"/>
                  <a:gd name="T12" fmla="*/ 7 w 13"/>
                  <a:gd name="T13" fmla="*/ 6 h 19"/>
                  <a:gd name="T14" fmla="*/ 7 w 13"/>
                  <a:gd name="T15" fmla="*/ 11 h 19"/>
                  <a:gd name="T16" fmla="*/ 9 w 13"/>
                  <a:gd name="T17" fmla="*/ 6 h 19"/>
                  <a:gd name="T18" fmla="*/ 7 w 13"/>
                  <a:gd name="T19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9">
                    <a:moveTo>
                      <a:pt x="4" y="13"/>
                    </a:moveTo>
                    <a:cubicBezTo>
                      <a:pt x="4" y="15"/>
                      <a:pt x="6" y="15"/>
                      <a:pt x="8" y="15"/>
                    </a:cubicBezTo>
                    <a:cubicBezTo>
                      <a:pt x="3" y="19"/>
                      <a:pt x="0" y="11"/>
                      <a:pt x="1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" y="0"/>
                      <a:pt x="13" y="0"/>
                      <a:pt x="12" y="7"/>
                    </a:cubicBezTo>
                    <a:cubicBezTo>
                      <a:pt x="12" y="11"/>
                      <a:pt x="8" y="16"/>
                      <a:pt x="4" y="13"/>
                    </a:cubicBezTo>
                    <a:close/>
                    <a:moveTo>
                      <a:pt x="7" y="6"/>
                    </a:moveTo>
                    <a:cubicBezTo>
                      <a:pt x="5" y="7"/>
                      <a:pt x="2" y="10"/>
                      <a:pt x="7" y="11"/>
                    </a:cubicBezTo>
                    <a:cubicBezTo>
                      <a:pt x="9" y="10"/>
                      <a:pt x="10" y="8"/>
                      <a:pt x="9" y="6"/>
                    </a:cubicBezTo>
                    <a:cubicBezTo>
                      <a:pt x="9" y="6"/>
                      <a:pt x="8" y="5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6" name="Freeform 38"/>
              <p:cNvSpPr>
                <a:spLocks noEditPoints="1"/>
              </p:cNvSpPr>
              <p:nvPr/>
            </p:nvSpPr>
            <p:spPr bwMode="auto">
              <a:xfrm>
                <a:off x="10846466" y="787356"/>
                <a:ext cx="54616" cy="58102"/>
              </a:xfrm>
              <a:custGeom>
                <a:avLst/>
                <a:gdLst>
                  <a:gd name="T0" fmla="*/ 12 w 20"/>
                  <a:gd name="T1" fmla="*/ 1 h 21"/>
                  <a:gd name="T2" fmla="*/ 0 w 20"/>
                  <a:gd name="T3" fmla="*/ 12 h 21"/>
                  <a:gd name="T4" fmla="*/ 12 w 20"/>
                  <a:gd name="T5" fmla="*/ 1 h 21"/>
                  <a:gd name="T6" fmla="*/ 13 w 20"/>
                  <a:gd name="T7" fmla="*/ 7 h 21"/>
                  <a:gd name="T8" fmla="*/ 13 w 20"/>
                  <a:gd name="T9" fmla="*/ 3 h 21"/>
                  <a:gd name="T10" fmla="*/ 10 w 20"/>
                  <a:gd name="T11" fmla="*/ 3 h 21"/>
                  <a:gd name="T12" fmla="*/ 13 w 20"/>
                  <a:gd name="T13" fmla="*/ 7 h 21"/>
                  <a:gd name="T14" fmla="*/ 4 w 20"/>
                  <a:gd name="T15" fmla="*/ 9 h 21"/>
                  <a:gd name="T16" fmla="*/ 10 w 20"/>
                  <a:gd name="T17" fmla="*/ 5 h 21"/>
                  <a:gd name="T18" fmla="*/ 4 w 20"/>
                  <a:gd name="T1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1">
                    <a:moveTo>
                      <a:pt x="12" y="1"/>
                    </a:moveTo>
                    <a:cubicBezTo>
                      <a:pt x="20" y="8"/>
                      <a:pt x="7" y="21"/>
                      <a:pt x="0" y="12"/>
                    </a:cubicBezTo>
                    <a:cubicBezTo>
                      <a:pt x="1" y="6"/>
                      <a:pt x="5" y="0"/>
                      <a:pt x="12" y="1"/>
                    </a:cubicBezTo>
                    <a:close/>
                    <a:moveTo>
                      <a:pt x="13" y="7"/>
                    </a:moveTo>
                    <a:cubicBezTo>
                      <a:pt x="13" y="6"/>
                      <a:pt x="13" y="4"/>
                      <a:pt x="13" y="3"/>
                    </a:cubicBezTo>
                    <a:cubicBezTo>
                      <a:pt x="12" y="3"/>
                      <a:pt x="11" y="2"/>
                      <a:pt x="10" y="3"/>
                    </a:cubicBezTo>
                    <a:cubicBezTo>
                      <a:pt x="12" y="3"/>
                      <a:pt x="12" y="6"/>
                      <a:pt x="13" y="7"/>
                    </a:cubicBezTo>
                    <a:close/>
                    <a:moveTo>
                      <a:pt x="4" y="9"/>
                    </a:moveTo>
                    <a:cubicBezTo>
                      <a:pt x="4" y="15"/>
                      <a:pt x="13" y="9"/>
                      <a:pt x="10" y="5"/>
                    </a:cubicBezTo>
                    <a:cubicBezTo>
                      <a:pt x="8" y="6"/>
                      <a:pt x="4" y="6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7" name="Freeform 128"/>
              <p:cNvSpPr>
                <a:spLocks noEditPoints="1"/>
              </p:cNvSpPr>
              <p:nvPr/>
            </p:nvSpPr>
            <p:spPr bwMode="auto">
              <a:xfrm>
                <a:off x="10939430" y="650234"/>
                <a:ext cx="168497" cy="203359"/>
              </a:xfrm>
              <a:custGeom>
                <a:avLst/>
                <a:gdLst>
                  <a:gd name="T0" fmla="*/ 46 w 61"/>
                  <a:gd name="T1" fmla="*/ 25 h 74"/>
                  <a:gd name="T2" fmla="*/ 48 w 61"/>
                  <a:gd name="T3" fmla="*/ 26 h 74"/>
                  <a:gd name="T4" fmla="*/ 36 w 61"/>
                  <a:gd name="T5" fmla="*/ 30 h 74"/>
                  <a:gd name="T6" fmla="*/ 37 w 61"/>
                  <a:gd name="T7" fmla="*/ 32 h 74"/>
                  <a:gd name="T8" fmla="*/ 36 w 61"/>
                  <a:gd name="T9" fmla="*/ 33 h 74"/>
                  <a:gd name="T10" fmla="*/ 30 w 61"/>
                  <a:gd name="T11" fmla="*/ 30 h 74"/>
                  <a:gd name="T12" fmla="*/ 19 w 61"/>
                  <a:gd name="T13" fmla="*/ 47 h 74"/>
                  <a:gd name="T14" fmla="*/ 30 w 61"/>
                  <a:gd name="T15" fmla="*/ 52 h 74"/>
                  <a:gd name="T16" fmla="*/ 44 w 61"/>
                  <a:gd name="T17" fmla="*/ 42 h 74"/>
                  <a:gd name="T18" fmla="*/ 57 w 61"/>
                  <a:gd name="T19" fmla="*/ 43 h 74"/>
                  <a:gd name="T20" fmla="*/ 46 w 61"/>
                  <a:gd name="T21" fmla="*/ 63 h 74"/>
                  <a:gd name="T22" fmla="*/ 12 w 61"/>
                  <a:gd name="T23" fmla="*/ 69 h 74"/>
                  <a:gd name="T24" fmla="*/ 10 w 61"/>
                  <a:gd name="T25" fmla="*/ 66 h 74"/>
                  <a:gd name="T26" fmla="*/ 20 w 61"/>
                  <a:gd name="T27" fmla="*/ 69 h 74"/>
                  <a:gd name="T28" fmla="*/ 13 w 61"/>
                  <a:gd name="T29" fmla="*/ 65 h 74"/>
                  <a:gd name="T30" fmla="*/ 4 w 61"/>
                  <a:gd name="T31" fmla="*/ 29 h 74"/>
                  <a:gd name="T32" fmla="*/ 5 w 61"/>
                  <a:gd name="T33" fmla="*/ 28 h 74"/>
                  <a:gd name="T34" fmla="*/ 44 w 61"/>
                  <a:gd name="T35" fmla="*/ 13 h 74"/>
                  <a:gd name="T36" fmla="*/ 48 w 61"/>
                  <a:gd name="T37" fmla="*/ 19 h 74"/>
                  <a:gd name="T38" fmla="*/ 48 w 61"/>
                  <a:gd name="T39" fmla="*/ 22 h 74"/>
                  <a:gd name="T40" fmla="*/ 46 w 61"/>
                  <a:gd name="T41" fmla="*/ 25 h 74"/>
                  <a:gd name="T42" fmla="*/ 46 w 61"/>
                  <a:gd name="T43" fmla="*/ 21 h 74"/>
                  <a:gd name="T44" fmla="*/ 30 w 61"/>
                  <a:gd name="T45" fmla="*/ 10 h 74"/>
                  <a:gd name="T46" fmla="*/ 46 w 61"/>
                  <a:gd name="T47" fmla="*/ 21 h 74"/>
                  <a:gd name="T48" fmla="*/ 31 w 61"/>
                  <a:gd name="T49" fmla="*/ 13 h 74"/>
                  <a:gd name="T50" fmla="*/ 40 w 61"/>
                  <a:gd name="T51" fmla="*/ 22 h 74"/>
                  <a:gd name="T52" fmla="*/ 20 w 61"/>
                  <a:gd name="T53" fmla="*/ 14 h 74"/>
                  <a:gd name="T54" fmla="*/ 7 w 61"/>
                  <a:gd name="T55" fmla="*/ 27 h 74"/>
                  <a:gd name="T56" fmla="*/ 4 w 61"/>
                  <a:gd name="T57" fmla="*/ 42 h 74"/>
                  <a:gd name="T58" fmla="*/ 14 w 61"/>
                  <a:gd name="T59" fmla="*/ 63 h 74"/>
                  <a:gd name="T60" fmla="*/ 38 w 61"/>
                  <a:gd name="T61" fmla="*/ 63 h 74"/>
                  <a:gd name="T62" fmla="*/ 48 w 61"/>
                  <a:gd name="T63" fmla="*/ 56 h 74"/>
                  <a:gd name="T64" fmla="*/ 55 w 61"/>
                  <a:gd name="T65" fmla="*/ 47 h 74"/>
                  <a:gd name="T66" fmla="*/ 44 w 61"/>
                  <a:gd name="T67" fmla="*/ 46 h 74"/>
                  <a:gd name="T68" fmla="*/ 16 w 61"/>
                  <a:gd name="T69" fmla="*/ 47 h 74"/>
                  <a:gd name="T70" fmla="*/ 32 w 61"/>
                  <a:gd name="T71" fmla="*/ 27 h 74"/>
                  <a:gd name="T72" fmla="*/ 34 w 61"/>
                  <a:gd name="T73" fmla="*/ 26 h 74"/>
                  <a:gd name="T74" fmla="*/ 43 w 61"/>
                  <a:gd name="T75" fmla="*/ 22 h 74"/>
                  <a:gd name="T76" fmla="*/ 31 w 61"/>
                  <a:gd name="T77" fmla="*/ 13 h 74"/>
                  <a:gd name="T78" fmla="*/ 21 w 61"/>
                  <a:gd name="T79" fmla="*/ 30 h 74"/>
                  <a:gd name="T80" fmla="*/ 29 w 61"/>
                  <a:gd name="T81" fmla="*/ 28 h 74"/>
                  <a:gd name="T82" fmla="*/ 21 w 61"/>
                  <a:gd name="T83" fmla="*/ 3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" h="74">
                    <a:moveTo>
                      <a:pt x="46" y="25"/>
                    </a:moveTo>
                    <a:cubicBezTo>
                      <a:pt x="47" y="26"/>
                      <a:pt x="48" y="26"/>
                      <a:pt x="48" y="26"/>
                    </a:cubicBezTo>
                    <a:cubicBezTo>
                      <a:pt x="46" y="29"/>
                      <a:pt x="39" y="28"/>
                      <a:pt x="36" y="30"/>
                    </a:cubicBezTo>
                    <a:cubicBezTo>
                      <a:pt x="35" y="30"/>
                      <a:pt x="37" y="31"/>
                      <a:pt x="37" y="32"/>
                    </a:cubicBezTo>
                    <a:cubicBezTo>
                      <a:pt x="37" y="32"/>
                      <a:pt x="36" y="33"/>
                      <a:pt x="36" y="33"/>
                    </a:cubicBezTo>
                    <a:cubicBezTo>
                      <a:pt x="34" y="33"/>
                      <a:pt x="32" y="31"/>
                      <a:pt x="30" y="30"/>
                    </a:cubicBezTo>
                    <a:cubicBezTo>
                      <a:pt x="22" y="32"/>
                      <a:pt x="16" y="39"/>
                      <a:pt x="19" y="47"/>
                    </a:cubicBezTo>
                    <a:cubicBezTo>
                      <a:pt x="22" y="50"/>
                      <a:pt x="25" y="53"/>
                      <a:pt x="30" y="52"/>
                    </a:cubicBezTo>
                    <a:cubicBezTo>
                      <a:pt x="36" y="51"/>
                      <a:pt x="41" y="46"/>
                      <a:pt x="44" y="42"/>
                    </a:cubicBezTo>
                    <a:cubicBezTo>
                      <a:pt x="47" y="44"/>
                      <a:pt x="54" y="44"/>
                      <a:pt x="57" y="43"/>
                    </a:cubicBezTo>
                    <a:cubicBezTo>
                      <a:pt x="61" y="50"/>
                      <a:pt x="51" y="60"/>
                      <a:pt x="46" y="63"/>
                    </a:cubicBezTo>
                    <a:cubicBezTo>
                      <a:pt x="37" y="66"/>
                      <a:pt x="24" y="74"/>
                      <a:pt x="12" y="69"/>
                    </a:cubicBezTo>
                    <a:cubicBezTo>
                      <a:pt x="12" y="68"/>
                      <a:pt x="10" y="67"/>
                      <a:pt x="10" y="66"/>
                    </a:cubicBezTo>
                    <a:cubicBezTo>
                      <a:pt x="13" y="68"/>
                      <a:pt x="16" y="69"/>
                      <a:pt x="20" y="69"/>
                    </a:cubicBezTo>
                    <a:cubicBezTo>
                      <a:pt x="18" y="67"/>
                      <a:pt x="15" y="66"/>
                      <a:pt x="13" y="65"/>
                    </a:cubicBezTo>
                    <a:cubicBezTo>
                      <a:pt x="0" y="62"/>
                      <a:pt x="0" y="41"/>
                      <a:pt x="4" y="29"/>
                    </a:cubicBezTo>
                    <a:cubicBezTo>
                      <a:pt x="4" y="29"/>
                      <a:pt x="4" y="28"/>
                      <a:pt x="5" y="28"/>
                    </a:cubicBezTo>
                    <a:cubicBezTo>
                      <a:pt x="8" y="14"/>
                      <a:pt x="31" y="0"/>
                      <a:pt x="44" y="13"/>
                    </a:cubicBezTo>
                    <a:cubicBezTo>
                      <a:pt x="46" y="15"/>
                      <a:pt x="46" y="17"/>
                      <a:pt x="48" y="19"/>
                    </a:cubicBezTo>
                    <a:cubicBezTo>
                      <a:pt x="48" y="20"/>
                      <a:pt x="48" y="21"/>
                      <a:pt x="48" y="22"/>
                    </a:cubicBezTo>
                    <a:cubicBezTo>
                      <a:pt x="47" y="22"/>
                      <a:pt x="47" y="24"/>
                      <a:pt x="46" y="25"/>
                    </a:cubicBezTo>
                    <a:close/>
                    <a:moveTo>
                      <a:pt x="46" y="21"/>
                    </a:moveTo>
                    <a:cubicBezTo>
                      <a:pt x="44" y="14"/>
                      <a:pt x="38" y="9"/>
                      <a:pt x="30" y="10"/>
                    </a:cubicBezTo>
                    <a:cubicBezTo>
                      <a:pt x="38" y="9"/>
                      <a:pt x="42" y="16"/>
                      <a:pt x="46" y="21"/>
                    </a:cubicBezTo>
                    <a:close/>
                    <a:moveTo>
                      <a:pt x="31" y="13"/>
                    </a:moveTo>
                    <a:cubicBezTo>
                      <a:pt x="34" y="15"/>
                      <a:pt x="42" y="17"/>
                      <a:pt x="40" y="22"/>
                    </a:cubicBezTo>
                    <a:cubicBezTo>
                      <a:pt x="36" y="17"/>
                      <a:pt x="28" y="11"/>
                      <a:pt x="20" y="14"/>
                    </a:cubicBezTo>
                    <a:cubicBezTo>
                      <a:pt x="16" y="15"/>
                      <a:pt x="10" y="22"/>
                      <a:pt x="7" y="27"/>
                    </a:cubicBezTo>
                    <a:cubicBezTo>
                      <a:pt x="5" y="32"/>
                      <a:pt x="5" y="37"/>
                      <a:pt x="4" y="42"/>
                    </a:cubicBezTo>
                    <a:cubicBezTo>
                      <a:pt x="4" y="51"/>
                      <a:pt x="8" y="59"/>
                      <a:pt x="14" y="63"/>
                    </a:cubicBezTo>
                    <a:cubicBezTo>
                      <a:pt x="21" y="68"/>
                      <a:pt x="31" y="66"/>
                      <a:pt x="38" y="63"/>
                    </a:cubicBezTo>
                    <a:cubicBezTo>
                      <a:pt x="42" y="61"/>
                      <a:pt x="47" y="59"/>
                      <a:pt x="48" y="56"/>
                    </a:cubicBezTo>
                    <a:cubicBezTo>
                      <a:pt x="52" y="55"/>
                      <a:pt x="55" y="51"/>
                      <a:pt x="55" y="47"/>
                    </a:cubicBezTo>
                    <a:cubicBezTo>
                      <a:pt x="52" y="47"/>
                      <a:pt x="48" y="46"/>
                      <a:pt x="44" y="46"/>
                    </a:cubicBezTo>
                    <a:cubicBezTo>
                      <a:pt x="41" y="56"/>
                      <a:pt x="19" y="60"/>
                      <a:pt x="16" y="47"/>
                    </a:cubicBezTo>
                    <a:cubicBezTo>
                      <a:pt x="13" y="35"/>
                      <a:pt x="20" y="18"/>
                      <a:pt x="32" y="27"/>
                    </a:cubicBezTo>
                    <a:cubicBezTo>
                      <a:pt x="33" y="27"/>
                      <a:pt x="33" y="25"/>
                      <a:pt x="34" y="26"/>
                    </a:cubicBezTo>
                    <a:cubicBezTo>
                      <a:pt x="38" y="28"/>
                      <a:pt x="41" y="24"/>
                      <a:pt x="43" y="22"/>
                    </a:cubicBezTo>
                    <a:cubicBezTo>
                      <a:pt x="41" y="18"/>
                      <a:pt x="37" y="11"/>
                      <a:pt x="31" y="13"/>
                    </a:cubicBezTo>
                    <a:close/>
                    <a:moveTo>
                      <a:pt x="21" y="30"/>
                    </a:moveTo>
                    <a:cubicBezTo>
                      <a:pt x="23" y="29"/>
                      <a:pt x="26" y="28"/>
                      <a:pt x="29" y="28"/>
                    </a:cubicBezTo>
                    <a:cubicBezTo>
                      <a:pt x="26" y="25"/>
                      <a:pt x="21" y="28"/>
                      <a:pt x="2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8" name="Freeform 176"/>
              <p:cNvSpPr>
                <a:spLocks noEditPoints="1"/>
              </p:cNvSpPr>
              <p:nvPr/>
            </p:nvSpPr>
            <p:spPr bwMode="auto">
              <a:xfrm>
                <a:off x="10698886" y="757143"/>
                <a:ext cx="40672" cy="54616"/>
              </a:xfrm>
              <a:custGeom>
                <a:avLst/>
                <a:gdLst>
                  <a:gd name="T0" fmla="*/ 7 w 15"/>
                  <a:gd name="T1" fmla="*/ 0 h 20"/>
                  <a:gd name="T2" fmla="*/ 8 w 15"/>
                  <a:gd name="T3" fmla="*/ 1 h 20"/>
                  <a:gd name="T4" fmla="*/ 12 w 15"/>
                  <a:gd name="T5" fmla="*/ 16 h 20"/>
                  <a:gd name="T6" fmla="*/ 2 w 15"/>
                  <a:gd name="T7" fmla="*/ 20 h 20"/>
                  <a:gd name="T8" fmla="*/ 2 w 15"/>
                  <a:gd name="T9" fmla="*/ 16 h 20"/>
                  <a:gd name="T10" fmla="*/ 1 w 15"/>
                  <a:gd name="T11" fmla="*/ 14 h 20"/>
                  <a:gd name="T12" fmla="*/ 2 w 15"/>
                  <a:gd name="T13" fmla="*/ 13 h 20"/>
                  <a:gd name="T14" fmla="*/ 6 w 15"/>
                  <a:gd name="T15" fmla="*/ 1 h 20"/>
                  <a:gd name="T16" fmla="*/ 7 w 15"/>
                  <a:gd name="T17" fmla="*/ 0 h 20"/>
                  <a:gd name="T18" fmla="*/ 6 w 15"/>
                  <a:gd name="T19" fmla="*/ 13 h 20"/>
                  <a:gd name="T20" fmla="*/ 10 w 15"/>
                  <a:gd name="T21" fmla="*/ 12 h 20"/>
                  <a:gd name="T22" fmla="*/ 7 w 15"/>
                  <a:gd name="T23" fmla="*/ 8 h 20"/>
                  <a:gd name="T24" fmla="*/ 6 w 15"/>
                  <a:gd name="T25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20">
                    <a:moveTo>
                      <a:pt x="7" y="0"/>
                    </a:moveTo>
                    <a:cubicBezTo>
                      <a:pt x="7" y="0"/>
                      <a:pt x="8" y="1"/>
                      <a:pt x="8" y="1"/>
                    </a:cubicBezTo>
                    <a:cubicBezTo>
                      <a:pt x="9" y="6"/>
                      <a:pt x="15" y="10"/>
                      <a:pt x="12" y="16"/>
                    </a:cubicBezTo>
                    <a:cubicBezTo>
                      <a:pt x="9" y="16"/>
                      <a:pt x="4" y="16"/>
                      <a:pt x="2" y="20"/>
                    </a:cubicBezTo>
                    <a:cubicBezTo>
                      <a:pt x="1" y="19"/>
                      <a:pt x="1" y="17"/>
                      <a:pt x="2" y="16"/>
                    </a:cubicBezTo>
                    <a:cubicBezTo>
                      <a:pt x="2" y="15"/>
                      <a:pt x="0" y="15"/>
                      <a:pt x="1" y="14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9"/>
                      <a:pt x="5" y="5"/>
                      <a:pt x="6" y="1"/>
                    </a:cubicBezTo>
                    <a:cubicBezTo>
                      <a:pt x="6" y="0"/>
                      <a:pt x="7" y="1"/>
                      <a:pt x="7" y="0"/>
                    </a:cubicBezTo>
                    <a:close/>
                    <a:moveTo>
                      <a:pt x="6" y="13"/>
                    </a:moveTo>
                    <a:cubicBezTo>
                      <a:pt x="7" y="13"/>
                      <a:pt x="9" y="13"/>
                      <a:pt x="10" y="12"/>
                    </a:cubicBezTo>
                    <a:cubicBezTo>
                      <a:pt x="9" y="11"/>
                      <a:pt x="8" y="9"/>
                      <a:pt x="7" y="8"/>
                    </a:cubicBezTo>
                    <a:cubicBezTo>
                      <a:pt x="7" y="10"/>
                      <a:pt x="7" y="11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9" name="Freeform 177"/>
              <p:cNvSpPr>
                <a:spLocks noEditPoints="1"/>
              </p:cNvSpPr>
              <p:nvPr/>
            </p:nvSpPr>
            <p:spPr bwMode="auto">
              <a:xfrm>
                <a:off x="10640784" y="686258"/>
                <a:ext cx="156877" cy="183604"/>
              </a:xfrm>
              <a:custGeom>
                <a:avLst/>
                <a:gdLst>
                  <a:gd name="T0" fmla="*/ 30 w 57"/>
                  <a:gd name="T1" fmla="*/ 1 h 67"/>
                  <a:gd name="T2" fmla="*/ 31 w 57"/>
                  <a:gd name="T3" fmla="*/ 4 h 67"/>
                  <a:gd name="T4" fmla="*/ 54 w 57"/>
                  <a:gd name="T5" fmla="*/ 50 h 67"/>
                  <a:gd name="T6" fmla="*/ 52 w 57"/>
                  <a:gd name="T7" fmla="*/ 51 h 67"/>
                  <a:gd name="T8" fmla="*/ 52 w 57"/>
                  <a:gd name="T9" fmla="*/ 54 h 67"/>
                  <a:gd name="T10" fmla="*/ 57 w 57"/>
                  <a:gd name="T11" fmla="*/ 54 h 67"/>
                  <a:gd name="T12" fmla="*/ 40 w 57"/>
                  <a:gd name="T13" fmla="*/ 64 h 67"/>
                  <a:gd name="T14" fmla="*/ 36 w 57"/>
                  <a:gd name="T15" fmla="*/ 62 h 67"/>
                  <a:gd name="T16" fmla="*/ 37 w 57"/>
                  <a:gd name="T17" fmla="*/ 59 h 67"/>
                  <a:gd name="T18" fmla="*/ 34 w 57"/>
                  <a:gd name="T19" fmla="*/ 53 h 67"/>
                  <a:gd name="T20" fmla="*/ 23 w 57"/>
                  <a:gd name="T21" fmla="*/ 55 h 67"/>
                  <a:gd name="T22" fmla="*/ 20 w 57"/>
                  <a:gd name="T23" fmla="*/ 66 h 67"/>
                  <a:gd name="T24" fmla="*/ 18 w 57"/>
                  <a:gd name="T25" fmla="*/ 63 h 67"/>
                  <a:gd name="T26" fmla="*/ 17 w 57"/>
                  <a:gd name="T27" fmla="*/ 64 h 67"/>
                  <a:gd name="T28" fmla="*/ 6 w 57"/>
                  <a:gd name="T29" fmla="*/ 64 h 67"/>
                  <a:gd name="T30" fmla="*/ 5 w 57"/>
                  <a:gd name="T31" fmla="*/ 66 h 67"/>
                  <a:gd name="T32" fmla="*/ 0 w 57"/>
                  <a:gd name="T33" fmla="*/ 61 h 67"/>
                  <a:gd name="T34" fmla="*/ 0 w 57"/>
                  <a:gd name="T35" fmla="*/ 57 h 67"/>
                  <a:gd name="T36" fmla="*/ 4 w 57"/>
                  <a:gd name="T37" fmla="*/ 52 h 67"/>
                  <a:gd name="T38" fmla="*/ 20 w 57"/>
                  <a:gd name="T39" fmla="*/ 13 h 67"/>
                  <a:gd name="T40" fmla="*/ 25 w 57"/>
                  <a:gd name="T41" fmla="*/ 3 h 67"/>
                  <a:gd name="T42" fmla="*/ 16 w 57"/>
                  <a:gd name="T43" fmla="*/ 26 h 67"/>
                  <a:gd name="T44" fmla="*/ 26 w 57"/>
                  <a:gd name="T45" fmla="*/ 5 h 67"/>
                  <a:gd name="T46" fmla="*/ 28 w 57"/>
                  <a:gd name="T47" fmla="*/ 4 h 67"/>
                  <a:gd name="T48" fmla="*/ 30 w 57"/>
                  <a:gd name="T49" fmla="*/ 1 h 67"/>
                  <a:gd name="T50" fmla="*/ 9 w 57"/>
                  <a:gd name="T51" fmla="*/ 51 h 67"/>
                  <a:gd name="T52" fmla="*/ 5 w 57"/>
                  <a:gd name="T53" fmla="*/ 57 h 67"/>
                  <a:gd name="T54" fmla="*/ 16 w 57"/>
                  <a:gd name="T55" fmla="*/ 60 h 67"/>
                  <a:gd name="T56" fmla="*/ 17 w 57"/>
                  <a:gd name="T57" fmla="*/ 57 h 67"/>
                  <a:gd name="T58" fmla="*/ 16 w 57"/>
                  <a:gd name="T59" fmla="*/ 55 h 67"/>
                  <a:gd name="T60" fmla="*/ 20 w 57"/>
                  <a:gd name="T61" fmla="*/ 53 h 67"/>
                  <a:gd name="T62" fmla="*/ 33 w 57"/>
                  <a:gd name="T63" fmla="*/ 46 h 67"/>
                  <a:gd name="T64" fmla="*/ 39 w 57"/>
                  <a:gd name="T65" fmla="*/ 58 h 67"/>
                  <a:gd name="T66" fmla="*/ 51 w 57"/>
                  <a:gd name="T67" fmla="*/ 55 h 67"/>
                  <a:gd name="T68" fmla="*/ 29 w 57"/>
                  <a:gd name="T69" fmla="*/ 7 h 67"/>
                  <a:gd name="T70" fmla="*/ 9 w 57"/>
                  <a:gd name="T71" fmla="*/ 51 h 67"/>
                  <a:gd name="T72" fmla="*/ 29 w 57"/>
                  <a:gd name="T73" fmla="*/ 51 h 67"/>
                  <a:gd name="T74" fmla="*/ 32 w 57"/>
                  <a:gd name="T75" fmla="*/ 51 h 67"/>
                  <a:gd name="T76" fmla="*/ 29 w 57"/>
                  <a:gd name="T77" fmla="*/ 51 h 67"/>
                  <a:gd name="T78" fmla="*/ 23 w 57"/>
                  <a:gd name="T79" fmla="*/ 50 h 67"/>
                  <a:gd name="T80" fmla="*/ 22 w 57"/>
                  <a:gd name="T81" fmla="*/ 52 h 67"/>
                  <a:gd name="T82" fmla="*/ 25 w 57"/>
                  <a:gd name="T83" fmla="*/ 52 h 67"/>
                  <a:gd name="T84" fmla="*/ 23 w 57"/>
                  <a:gd name="T85" fmla="*/ 50 h 67"/>
                  <a:gd name="T86" fmla="*/ 5 w 57"/>
                  <a:gd name="T87" fmla="*/ 52 h 67"/>
                  <a:gd name="T88" fmla="*/ 5 w 57"/>
                  <a:gd name="T89" fmla="*/ 50 h 67"/>
                  <a:gd name="T90" fmla="*/ 5 w 57"/>
                  <a:gd name="T91" fmla="*/ 52 h 67"/>
                  <a:gd name="T92" fmla="*/ 5 w 57"/>
                  <a:gd name="T93" fmla="*/ 62 h 67"/>
                  <a:gd name="T94" fmla="*/ 9 w 57"/>
                  <a:gd name="T95" fmla="*/ 62 h 67"/>
                  <a:gd name="T96" fmla="*/ 5 w 57"/>
                  <a:gd name="T97" fmla="*/ 6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7" h="67">
                    <a:moveTo>
                      <a:pt x="30" y="1"/>
                    </a:moveTo>
                    <a:cubicBezTo>
                      <a:pt x="31" y="1"/>
                      <a:pt x="31" y="3"/>
                      <a:pt x="31" y="4"/>
                    </a:cubicBezTo>
                    <a:cubicBezTo>
                      <a:pt x="40" y="18"/>
                      <a:pt x="45" y="36"/>
                      <a:pt x="54" y="50"/>
                    </a:cubicBezTo>
                    <a:cubicBezTo>
                      <a:pt x="53" y="51"/>
                      <a:pt x="53" y="51"/>
                      <a:pt x="52" y="51"/>
                    </a:cubicBezTo>
                    <a:cubicBezTo>
                      <a:pt x="52" y="52"/>
                      <a:pt x="52" y="53"/>
                      <a:pt x="52" y="54"/>
                    </a:cubicBezTo>
                    <a:cubicBezTo>
                      <a:pt x="54" y="53"/>
                      <a:pt x="55" y="53"/>
                      <a:pt x="57" y="54"/>
                    </a:cubicBezTo>
                    <a:cubicBezTo>
                      <a:pt x="52" y="59"/>
                      <a:pt x="44" y="59"/>
                      <a:pt x="40" y="64"/>
                    </a:cubicBezTo>
                    <a:cubicBezTo>
                      <a:pt x="39" y="62"/>
                      <a:pt x="37" y="63"/>
                      <a:pt x="36" y="62"/>
                    </a:cubicBezTo>
                    <a:cubicBezTo>
                      <a:pt x="36" y="61"/>
                      <a:pt x="37" y="61"/>
                      <a:pt x="37" y="59"/>
                    </a:cubicBezTo>
                    <a:cubicBezTo>
                      <a:pt x="36" y="57"/>
                      <a:pt x="34" y="56"/>
                      <a:pt x="34" y="53"/>
                    </a:cubicBezTo>
                    <a:cubicBezTo>
                      <a:pt x="31" y="53"/>
                      <a:pt x="27" y="54"/>
                      <a:pt x="23" y="55"/>
                    </a:cubicBezTo>
                    <a:cubicBezTo>
                      <a:pt x="21" y="58"/>
                      <a:pt x="19" y="62"/>
                      <a:pt x="20" y="66"/>
                    </a:cubicBezTo>
                    <a:cubicBezTo>
                      <a:pt x="18" y="67"/>
                      <a:pt x="17" y="65"/>
                      <a:pt x="18" y="63"/>
                    </a:cubicBezTo>
                    <a:cubicBezTo>
                      <a:pt x="17" y="63"/>
                      <a:pt x="17" y="63"/>
                      <a:pt x="17" y="64"/>
                    </a:cubicBezTo>
                    <a:cubicBezTo>
                      <a:pt x="13" y="63"/>
                      <a:pt x="10" y="65"/>
                      <a:pt x="6" y="64"/>
                    </a:cubicBezTo>
                    <a:cubicBezTo>
                      <a:pt x="6" y="64"/>
                      <a:pt x="6" y="66"/>
                      <a:pt x="5" y="66"/>
                    </a:cubicBezTo>
                    <a:cubicBezTo>
                      <a:pt x="2" y="65"/>
                      <a:pt x="2" y="62"/>
                      <a:pt x="0" y="61"/>
                    </a:cubicBezTo>
                    <a:cubicBezTo>
                      <a:pt x="1" y="59"/>
                      <a:pt x="1" y="58"/>
                      <a:pt x="0" y="57"/>
                    </a:cubicBezTo>
                    <a:cubicBezTo>
                      <a:pt x="1" y="55"/>
                      <a:pt x="3" y="54"/>
                      <a:pt x="4" y="52"/>
                    </a:cubicBezTo>
                    <a:cubicBezTo>
                      <a:pt x="9" y="40"/>
                      <a:pt x="15" y="26"/>
                      <a:pt x="20" y="13"/>
                    </a:cubicBezTo>
                    <a:cubicBezTo>
                      <a:pt x="21" y="10"/>
                      <a:pt x="21" y="4"/>
                      <a:pt x="25" y="3"/>
                    </a:cubicBezTo>
                    <a:cubicBezTo>
                      <a:pt x="23" y="9"/>
                      <a:pt x="19" y="20"/>
                      <a:pt x="16" y="26"/>
                    </a:cubicBezTo>
                    <a:cubicBezTo>
                      <a:pt x="20" y="20"/>
                      <a:pt x="22" y="11"/>
                      <a:pt x="26" y="5"/>
                    </a:cubicBezTo>
                    <a:cubicBezTo>
                      <a:pt x="27" y="4"/>
                      <a:pt x="28" y="5"/>
                      <a:pt x="28" y="4"/>
                    </a:cubicBezTo>
                    <a:cubicBezTo>
                      <a:pt x="29" y="3"/>
                      <a:pt x="27" y="0"/>
                      <a:pt x="30" y="1"/>
                    </a:cubicBezTo>
                    <a:close/>
                    <a:moveTo>
                      <a:pt x="9" y="51"/>
                    </a:moveTo>
                    <a:cubicBezTo>
                      <a:pt x="8" y="53"/>
                      <a:pt x="7" y="55"/>
                      <a:pt x="5" y="57"/>
                    </a:cubicBezTo>
                    <a:cubicBezTo>
                      <a:pt x="8" y="60"/>
                      <a:pt x="11" y="59"/>
                      <a:pt x="16" y="60"/>
                    </a:cubicBezTo>
                    <a:cubicBezTo>
                      <a:pt x="17" y="59"/>
                      <a:pt x="17" y="58"/>
                      <a:pt x="17" y="57"/>
                    </a:cubicBezTo>
                    <a:cubicBezTo>
                      <a:pt x="17" y="56"/>
                      <a:pt x="16" y="56"/>
                      <a:pt x="16" y="55"/>
                    </a:cubicBezTo>
                    <a:cubicBezTo>
                      <a:pt x="17" y="54"/>
                      <a:pt x="19" y="54"/>
                      <a:pt x="20" y="53"/>
                    </a:cubicBezTo>
                    <a:cubicBezTo>
                      <a:pt x="20" y="45"/>
                      <a:pt x="29" y="49"/>
                      <a:pt x="33" y="46"/>
                    </a:cubicBezTo>
                    <a:cubicBezTo>
                      <a:pt x="37" y="49"/>
                      <a:pt x="37" y="55"/>
                      <a:pt x="39" y="58"/>
                    </a:cubicBezTo>
                    <a:cubicBezTo>
                      <a:pt x="44" y="58"/>
                      <a:pt x="48" y="56"/>
                      <a:pt x="51" y="55"/>
                    </a:cubicBezTo>
                    <a:cubicBezTo>
                      <a:pt x="45" y="38"/>
                      <a:pt x="36" y="23"/>
                      <a:pt x="29" y="7"/>
                    </a:cubicBezTo>
                    <a:cubicBezTo>
                      <a:pt x="22" y="21"/>
                      <a:pt x="13" y="34"/>
                      <a:pt x="9" y="51"/>
                    </a:cubicBezTo>
                    <a:close/>
                    <a:moveTo>
                      <a:pt x="29" y="51"/>
                    </a:moveTo>
                    <a:cubicBezTo>
                      <a:pt x="30" y="51"/>
                      <a:pt x="32" y="52"/>
                      <a:pt x="32" y="51"/>
                    </a:cubicBezTo>
                    <a:cubicBezTo>
                      <a:pt x="31" y="50"/>
                      <a:pt x="29" y="51"/>
                      <a:pt x="29" y="51"/>
                    </a:cubicBezTo>
                    <a:close/>
                    <a:moveTo>
                      <a:pt x="23" y="50"/>
                    </a:moveTo>
                    <a:cubicBezTo>
                      <a:pt x="22" y="51"/>
                      <a:pt x="23" y="51"/>
                      <a:pt x="22" y="52"/>
                    </a:cubicBezTo>
                    <a:cubicBezTo>
                      <a:pt x="23" y="52"/>
                      <a:pt x="25" y="52"/>
                      <a:pt x="25" y="52"/>
                    </a:cubicBezTo>
                    <a:cubicBezTo>
                      <a:pt x="26" y="49"/>
                      <a:pt x="24" y="51"/>
                      <a:pt x="23" y="50"/>
                    </a:cubicBezTo>
                    <a:close/>
                    <a:moveTo>
                      <a:pt x="5" y="52"/>
                    </a:moveTo>
                    <a:cubicBezTo>
                      <a:pt x="4" y="52"/>
                      <a:pt x="6" y="51"/>
                      <a:pt x="5" y="50"/>
                    </a:cubicBezTo>
                    <a:cubicBezTo>
                      <a:pt x="5" y="51"/>
                      <a:pt x="4" y="53"/>
                      <a:pt x="5" y="52"/>
                    </a:cubicBezTo>
                    <a:close/>
                    <a:moveTo>
                      <a:pt x="5" y="62"/>
                    </a:moveTo>
                    <a:cubicBezTo>
                      <a:pt x="6" y="62"/>
                      <a:pt x="8" y="63"/>
                      <a:pt x="9" y="62"/>
                    </a:cubicBezTo>
                    <a:cubicBezTo>
                      <a:pt x="7" y="61"/>
                      <a:pt x="6" y="61"/>
                      <a:pt x="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6" name="Freeform 178"/>
            <p:cNvSpPr>
              <a:spLocks noEditPoints="1"/>
            </p:cNvSpPr>
            <p:nvPr/>
          </p:nvSpPr>
          <p:spPr bwMode="auto">
            <a:xfrm>
              <a:off x="5635656" y="1015757"/>
              <a:ext cx="101098" cy="239382"/>
            </a:xfrm>
            <a:custGeom>
              <a:avLst/>
              <a:gdLst>
                <a:gd name="T0" fmla="*/ 21 w 37"/>
                <a:gd name="T1" fmla="*/ 44 h 87"/>
                <a:gd name="T2" fmla="*/ 36 w 37"/>
                <a:gd name="T3" fmla="*/ 58 h 87"/>
                <a:gd name="T4" fmla="*/ 28 w 37"/>
                <a:gd name="T5" fmla="*/ 70 h 87"/>
                <a:gd name="T6" fmla="*/ 19 w 37"/>
                <a:gd name="T7" fmla="*/ 72 h 87"/>
                <a:gd name="T8" fmla="*/ 6 w 37"/>
                <a:gd name="T9" fmla="*/ 84 h 87"/>
                <a:gd name="T10" fmla="*/ 3 w 37"/>
                <a:gd name="T11" fmla="*/ 77 h 87"/>
                <a:gd name="T12" fmla="*/ 2 w 37"/>
                <a:gd name="T13" fmla="*/ 72 h 87"/>
                <a:gd name="T14" fmla="*/ 9 w 37"/>
                <a:gd name="T15" fmla="*/ 69 h 87"/>
                <a:gd name="T16" fmla="*/ 10 w 37"/>
                <a:gd name="T17" fmla="*/ 80 h 87"/>
                <a:gd name="T18" fmla="*/ 16 w 37"/>
                <a:gd name="T19" fmla="*/ 71 h 87"/>
                <a:gd name="T20" fmla="*/ 1 w 37"/>
                <a:gd name="T21" fmla="*/ 55 h 87"/>
                <a:gd name="T22" fmla="*/ 3 w 37"/>
                <a:gd name="T23" fmla="*/ 45 h 87"/>
                <a:gd name="T24" fmla="*/ 7 w 37"/>
                <a:gd name="T25" fmla="*/ 39 h 87"/>
                <a:gd name="T26" fmla="*/ 16 w 37"/>
                <a:gd name="T27" fmla="*/ 29 h 87"/>
                <a:gd name="T28" fmla="*/ 16 w 37"/>
                <a:gd name="T29" fmla="*/ 19 h 87"/>
                <a:gd name="T30" fmla="*/ 18 w 37"/>
                <a:gd name="T31" fmla="*/ 9 h 87"/>
                <a:gd name="T32" fmla="*/ 28 w 37"/>
                <a:gd name="T33" fmla="*/ 2 h 87"/>
                <a:gd name="T34" fmla="*/ 30 w 37"/>
                <a:gd name="T35" fmla="*/ 22 h 87"/>
                <a:gd name="T36" fmla="*/ 21 w 37"/>
                <a:gd name="T37" fmla="*/ 31 h 87"/>
                <a:gd name="T38" fmla="*/ 21 w 37"/>
                <a:gd name="T39" fmla="*/ 44 h 87"/>
                <a:gd name="T40" fmla="*/ 23 w 37"/>
                <a:gd name="T41" fmla="*/ 9 h 87"/>
                <a:gd name="T42" fmla="*/ 20 w 37"/>
                <a:gd name="T43" fmla="*/ 19 h 87"/>
                <a:gd name="T44" fmla="*/ 21 w 37"/>
                <a:gd name="T45" fmla="*/ 25 h 87"/>
                <a:gd name="T46" fmla="*/ 23 w 37"/>
                <a:gd name="T47" fmla="*/ 9 h 87"/>
                <a:gd name="T48" fmla="*/ 11 w 37"/>
                <a:gd name="T49" fmla="*/ 61 h 87"/>
                <a:gd name="T50" fmla="*/ 16 w 37"/>
                <a:gd name="T51" fmla="*/ 67 h 87"/>
                <a:gd name="T52" fmla="*/ 16 w 37"/>
                <a:gd name="T53" fmla="*/ 62 h 87"/>
                <a:gd name="T54" fmla="*/ 18 w 37"/>
                <a:gd name="T55" fmla="*/ 45 h 87"/>
                <a:gd name="T56" fmla="*/ 17 w 37"/>
                <a:gd name="T57" fmla="*/ 34 h 87"/>
                <a:gd name="T58" fmla="*/ 11 w 37"/>
                <a:gd name="T59" fmla="*/ 61 h 87"/>
                <a:gd name="T60" fmla="*/ 32 w 37"/>
                <a:gd name="T61" fmla="*/ 60 h 87"/>
                <a:gd name="T62" fmla="*/ 21 w 37"/>
                <a:gd name="T63" fmla="*/ 49 h 87"/>
                <a:gd name="T64" fmla="*/ 20 w 37"/>
                <a:gd name="T65" fmla="*/ 60 h 87"/>
                <a:gd name="T66" fmla="*/ 22 w 37"/>
                <a:gd name="T67" fmla="*/ 60 h 87"/>
                <a:gd name="T68" fmla="*/ 29 w 37"/>
                <a:gd name="T69" fmla="*/ 56 h 87"/>
                <a:gd name="T70" fmla="*/ 20 w 37"/>
                <a:gd name="T71" fmla="*/ 64 h 87"/>
                <a:gd name="T72" fmla="*/ 20 w 37"/>
                <a:gd name="T73" fmla="*/ 68 h 87"/>
                <a:gd name="T74" fmla="*/ 32 w 37"/>
                <a:gd name="T75" fmla="*/ 60 h 87"/>
                <a:gd name="T76" fmla="*/ 17 w 37"/>
                <a:gd name="T77" fmla="*/ 50 h 87"/>
                <a:gd name="T78" fmla="*/ 17 w 37"/>
                <a:gd name="T79" fmla="*/ 58 h 87"/>
                <a:gd name="T80" fmla="*/ 17 w 37"/>
                <a:gd name="T81" fmla="*/ 5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87">
                  <a:moveTo>
                    <a:pt x="21" y="44"/>
                  </a:moveTo>
                  <a:cubicBezTo>
                    <a:pt x="31" y="41"/>
                    <a:pt x="37" y="50"/>
                    <a:pt x="36" y="58"/>
                  </a:cubicBezTo>
                  <a:cubicBezTo>
                    <a:pt x="36" y="65"/>
                    <a:pt x="33" y="67"/>
                    <a:pt x="28" y="70"/>
                  </a:cubicBezTo>
                  <a:cubicBezTo>
                    <a:pt x="25" y="71"/>
                    <a:pt x="23" y="74"/>
                    <a:pt x="19" y="72"/>
                  </a:cubicBezTo>
                  <a:cubicBezTo>
                    <a:pt x="18" y="78"/>
                    <a:pt x="14" y="87"/>
                    <a:pt x="6" y="84"/>
                  </a:cubicBezTo>
                  <a:cubicBezTo>
                    <a:pt x="3" y="83"/>
                    <a:pt x="3" y="81"/>
                    <a:pt x="3" y="77"/>
                  </a:cubicBezTo>
                  <a:cubicBezTo>
                    <a:pt x="2" y="75"/>
                    <a:pt x="1" y="74"/>
                    <a:pt x="2" y="72"/>
                  </a:cubicBezTo>
                  <a:cubicBezTo>
                    <a:pt x="3" y="70"/>
                    <a:pt x="6" y="68"/>
                    <a:pt x="9" y="69"/>
                  </a:cubicBezTo>
                  <a:cubicBezTo>
                    <a:pt x="13" y="74"/>
                    <a:pt x="4" y="78"/>
                    <a:pt x="10" y="80"/>
                  </a:cubicBezTo>
                  <a:cubicBezTo>
                    <a:pt x="15" y="80"/>
                    <a:pt x="15" y="75"/>
                    <a:pt x="16" y="71"/>
                  </a:cubicBezTo>
                  <a:cubicBezTo>
                    <a:pt x="8" y="69"/>
                    <a:pt x="2" y="63"/>
                    <a:pt x="1" y="55"/>
                  </a:cubicBezTo>
                  <a:cubicBezTo>
                    <a:pt x="0" y="52"/>
                    <a:pt x="2" y="48"/>
                    <a:pt x="3" y="45"/>
                  </a:cubicBezTo>
                  <a:cubicBezTo>
                    <a:pt x="4" y="43"/>
                    <a:pt x="6" y="40"/>
                    <a:pt x="7" y="39"/>
                  </a:cubicBezTo>
                  <a:cubicBezTo>
                    <a:pt x="9" y="36"/>
                    <a:pt x="16" y="32"/>
                    <a:pt x="16" y="29"/>
                  </a:cubicBezTo>
                  <a:cubicBezTo>
                    <a:pt x="17" y="27"/>
                    <a:pt x="16" y="23"/>
                    <a:pt x="16" y="19"/>
                  </a:cubicBezTo>
                  <a:cubicBezTo>
                    <a:pt x="16" y="15"/>
                    <a:pt x="17" y="13"/>
                    <a:pt x="18" y="9"/>
                  </a:cubicBezTo>
                  <a:cubicBezTo>
                    <a:pt x="21" y="6"/>
                    <a:pt x="23" y="0"/>
                    <a:pt x="28" y="2"/>
                  </a:cubicBezTo>
                  <a:cubicBezTo>
                    <a:pt x="34" y="5"/>
                    <a:pt x="32" y="17"/>
                    <a:pt x="30" y="22"/>
                  </a:cubicBezTo>
                  <a:cubicBezTo>
                    <a:pt x="28" y="25"/>
                    <a:pt x="22" y="27"/>
                    <a:pt x="21" y="31"/>
                  </a:cubicBezTo>
                  <a:cubicBezTo>
                    <a:pt x="20" y="35"/>
                    <a:pt x="22" y="39"/>
                    <a:pt x="21" y="44"/>
                  </a:cubicBezTo>
                  <a:close/>
                  <a:moveTo>
                    <a:pt x="23" y="9"/>
                  </a:moveTo>
                  <a:cubicBezTo>
                    <a:pt x="20" y="10"/>
                    <a:pt x="20" y="15"/>
                    <a:pt x="20" y="19"/>
                  </a:cubicBezTo>
                  <a:cubicBezTo>
                    <a:pt x="23" y="19"/>
                    <a:pt x="19" y="24"/>
                    <a:pt x="21" y="25"/>
                  </a:cubicBezTo>
                  <a:cubicBezTo>
                    <a:pt x="24" y="21"/>
                    <a:pt x="29" y="13"/>
                    <a:pt x="23" y="9"/>
                  </a:cubicBezTo>
                  <a:close/>
                  <a:moveTo>
                    <a:pt x="11" y="61"/>
                  </a:moveTo>
                  <a:cubicBezTo>
                    <a:pt x="13" y="63"/>
                    <a:pt x="13" y="66"/>
                    <a:pt x="16" y="67"/>
                  </a:cubicBezTo>
                  <a:cubicBezTo>
                    <a:pt x="16" y="66"/>
                    <a:pt x="16" y="64"/>
                    <a:pt x="16" y="62"/>
                  </a:cubicBezTo>
                  <a:cubicBezTo>
                    <a:pt x="6" y="60"/>
                    <a:pt x="12" y="47"/>
                    <a:pt x="18" y="45"/>
                  </a:cubicBezTo>
                  <a:cubicBezTo>
                    <a:pt x="18" y="42"/>
                    <a:pt x="17" y="38"/>
                    <a:pt x="17" y="34"/>
                  </a:cubicBezTo>
                  <a:cubicBezTo>
                    <a:pt x="9" y="38"/>
                    <a:pt x="0" y="55"/>
                    <a:pt x="11" y="61"/>
                  </a:cubicBezTo>
                  <a:close/>
                  <a:moveTo>
                    <a:pt x="32" y="60"/>
                  </a:moveTo>
                  <a:cubicBezTo>
                    <a:pt x="34" y="54"/>
                    <a:pt x="27" y="48"/>
                    <a:pt x="21" y="49"/>
                  </a:cubicBezTo>
                  <a:cubicBezTo>
                    <a:pt x="20" y="53"/>
                    <a:pt x="19" y="56"/>
                    <a:pt x="20" y="60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19" y="56"/>
                    <a:pt x="28" y="51"/>
                    <a:pt x="29" y="56"/>
                  </a:cubicBezTo>
                  <a:cubicBezTo>
                    <a:pt x="30" y="61"/>
                    <a:pt x="25" y="63"/>
                    <a:pt x="20" y="64"/>
                  </a:cubicBezTo>
                  <a:cubicBezTo>
                    <a:pt x="19" y="65"/>
                    <a:pt x="19" y="67"/>
                    <a:pt x="20" y="68"/>
                  </a:cubicBezTo>
                  <a:cubicBezTo>
                    <a:pt x="23" y="69"/>
                    <a:pt x="32" y="63"/>
                    <a:pt x="32" y="60"/>
                  </a:cubicBezTo>
                  <a:close/>
                  <a:moveTo>
                    <a:pt x="17" y="50"/>
                  </a:moveTo>
                  <a:cubicBezTo>
                    <a:pt x="15" y="52"/>
                    <a:pt x="13" y="58"/>
                    <a:pt x="17" y="58"/>
                  </a:cubicBezTo>
                  <a:cubicBezTo>
                    <a:pt x="17" y="56"/>
                    <a:pt x="18" y="53"/>
                    <a:pt x="17" y="5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77" name="组合 676"/>
            <p:cNvGrpSpPr/>
            <p:nvPr/>
          </p:nvGrpSpPr>
          <p:grpSpPr>
            <a:xfrm>
              <a:off x="5383491" y="1279542"/>
              <a:ext cx="582187" cy="436931"/>
              <a:chOff x="11585530" y="1204532"/>
              <a:chExt cx="582187" cy="436931"/>
            </a:xfrm>
            <a:solidFill>
              <a:srgbClr val="00B050"/>
            </a:solidFill>
          </p:grpSpPr>
          <p:sp>
            <p:nvSpPr>
              <p:cNvPr id="713" name="Freeform 35"/>
              <p:cNvSpPr>
                <a:spLocks/>
              </p:cNvSpPr>
              <p:nvPr/>
            </p:nvSpPr>
            <p:spPr bwMode="auto">
              <a:xfrm>
                <a:off x="12164231" y="1567092"/>
                <a:ext cx="3486" cy="8134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1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3"/>
                      <a:pt x="0" y="1"/>
                      <a:pt x="0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4" name="Freeform 179"/>
              <p:cNvSpPr>
                <a:spLocks/>
              </p:cNvSpPr>
              <p:nvPr/>
            </p:nvSpPr>
            <p:spPr bwMode="auto">
              <a:xfrm>
                <a:off x="11706383" y="1478776"/>
                <a:ext cx="38348" cy="36024"/>
              </a:xfrm>
              <a:custGeom>
                <a:avLst/>
                <a:gdLst>
                  <a:gd name="T0" fmla="*/ 3 w 14"/>
                  <a:gd name="T1" fmla="*/ 12 h 13"/>
                  <a:gd name="T2" fmla="*/ 14 w 14"/>
                  <a:gd name="T3" fmla="*/ 13 h 13"/>
                  <a:gd name="T4" fmla="*/ 13 w 14"/>
                  <a:gd name="T5" fmla="*/ 2 h 13"/>
                  <a:gd name="T6" fmla="*/ 11 w 14"/>
                  <a:gd name="T7" fmla="*/ 0 h 13"/>
                  <a:gd name="T8" fmla="*/ 10 w 14"/>
                  <a:gd name="T9" fmla="*/ 1 h 13"/>
                  <a:gd name="T10" fmla="*/ 11 w 14"/>
                  <a:gd name="T11" fmla="*/ 9 h 13"/>
                  <a:gd name="T12" fmla="*/ 3 w 14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3">
                    <a:moveTo>
                      <a:pt x="3" y="12"/>
                    </a:moveTo>
                    <a:cubicBezTo>
                      <a:pt x="6" y="12"/>
                      <a:pt x="10" y="12"/>
                      <a:pt x="14" y="13"/>
                    </a:cubicBezTo>
                    <a:cubicBezTo>
                      <a:pt x="14" y="10"/>
                      <a:pt x="13" y="6"/>
                      <a:pt x="13" y="2"/>
                    </a:cubicBezTo>
                    <a:cubicBezTo>
                      <a:pt x="13" y="1"/>
                      <a:pt x="12" y="1"/>
                      <a:pt x="11" y="0"/>
                    </a:cubicBezTo>
                    <a:cubicBezTo>
                      <a:pt x="11" y="1"/>
                      <a:pt x="11" y="1"/>
                      <a:pt x="10" y="1"/>
                    </a:cubicBezTo>
                    <a:cubicBezTo>
                      <a:pt x="10" y="4"/>
                      <a:pt x="11" y="6"/>
                      <a:pt x="11" y="9"/>
                    </a:cubicBezTo>
                    <a:cubicBezTo>
                      <a:pt x="9" y="11"/>
                      <a:pt x="0" y="6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5" name="Freeform 180"/>
              <p:cNvSpPr>
                <a:spLocks noEditPoints="1"/>
              </p:cNvSpPr>
              <p:nvPr/>
            </p:nvSpPr>
            <p:spPr bwMode="auto">
              <a:xfrm>
                <a:off x="11706383" y="1503179"/>
                <a:ext cx="56940" cy="55778"/>
              </a:xfrm>
              <a:custGeom>
                <a:avLst/>
                <a:gdLst>
                  <a:gd name="T0" fmla="*/ 4 w 21"/>
                  <a:gd name="T1" fmla="*/ 5 h 20"/>
                  <a:gd name="T2" fmla="*/ 4 w 21"/>
                  <a:gd name="T3" fmla="*/ 13 h 20"/>
                  <a:gd name="T4" fmla="*/ 8 w 21"/>
                  <a:gd name="T5" fmla="*/ 13 h 20"/>
                  <a:gd name="T6" fmla="*/ 16 w 21"/>
                  <a:gd name="T7" fmla="*/ 20 h 20"/>
                  <a:gd name="T8" fmla="*/ 14 w 21"/>
                  <a:gd name="T9" fmla="*/ 19 h 20"/>
                  <a:gd name="T10" fmla="*/ 15 w 21"/>
                  <a:gd name="T11" fmla="*/ 16 h 20"/>
                  <a:gd name="T12" fmla="*/ 14 w 21"/>
                  <a:gd name="T13" fmla="*/ 16 h 20"/>
                  <a:gd name="T14" fmla="*/ 9 w 21"/>
                  <a:gd name="T15" fmla="*/ 19 h 20"/>
                  <a:gd name="T16" fmla="*/ 7 w 21"/>
                  <a:gd name="T17" fmla="*/ 15 h 20"/>
                  <a:gd name="T18" fmla="*/ 6 w 21"/>
                  <a:gd name="T19" fmla="*/ 18 h 20"/>
                  <a:gd name="T20" fmla="*/ 0 w 21"/>
                  <a:gd name="T21" fmla="*/ 15 h 20"/>
                  <a:gd name="T22" fmla="*/ 3 w 21"/>
                  <a:gd name="T23" fmla="*/ 8 h 20"/>
                  <a:gd name="T24" fmla="*/ 1 w 21"/>
                  <a:gd name="T25" fmla="*/ 10 h 20"/>
                  <a:gd name="T26" fmla="*/ 0 w 21"/>
                  <a:gd name="T27" fmla="*/ 8 h 20"/>
                  <a:gd name="T28" fmla="*/ 4 w 21"/>
                  <a:gd name="T29" fmla="*/ 5 h 20"/>
                  <a:gd name="T30" fmla="*/ 11 w 21"/>
                  <a:gd name="T31" fmla="*/ 13 h 20"/>
                  <a:gd name="T32" fmla="*/ 13 w 21"/>
                  <a:gd name="T33" fmla="*/ 13 h 20"/>
                  <a:gd name="T34" fmla="*/ 12 w 21"/>
                  <a:gd name="T35" fmla="*/ 11 h 20"/>
                  <a:gd name="T36" fmla="*/ 11 w 21"/>
                  <a:gd name="T3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20">
                    <a:moveTo>
                      <a:pt x="4" y="5"/>
                    </a:moveTo>
                    <a:cubicBezTo>
                      <a:pt x="7" y="6"/>
                      <a:pt x="6" y="10"/>
                      <a:pt x="4" y="13"/>
                    </a:cubicBezTo>
                    <a:cubicBezTo>
                      <a:pt x="6" y="13"/>
                      <a:pt x="7" y="14"/>
                      <a:pt x="8" y="13"/>
                    </a:cubicBezTo>
                    <a:cubicBezTo>
                      <a:pt x="10" y="0"/>
                      <a:pt x="21" y="14"/>
                      <a:pt x="16" y="20"/>
                    </a:cubicBezTo>
                    <a:cubicBezTo>
                      <a:pt x="15" y="20"/>
                      <a:pt x="14" y="20"/>
                      <a:pt x="14" y="19"/>
                    </a:cubicBezTo>
                    <a:cubicBezTo>
                      <a:pt x="14" y="19"/>
                      <a:pt x="15" y="17"/>
                      <a:pt x="15" y="16"/>
                    </a:cubicBezTo>
                    <a:cubicBezTo>
                      <a:pt x="15" y="16"/>
                      <a:pt x="15" y="16"/>
                      <a:pt x="14" y="16"/>
                    </a:cubicBezTo>
                    <a:cubicBezTo>
                      <a:pt x="12" y="16"/>
                      <a:pt x="11" y="19"/>
                      <a:pt x="9" y="19"/>
                    </a:cubicBezTo>
                    <a:cubicBezTo>
                      <a:pt x="7" y="18"/>
                      <a:pt x="9" y="16"/>
                      <a:pt x="7" y="15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3" y="18"/>
                      <a:pt x="3" y="15"/>
                      <a:pt x="0" y="15"/>
                    </a:cubicBezTo>
                    <a:cubicBezTo>
                      <a:pt x="0" y="12"/>
                      <a:pt x="4" y="10"/>
                      <a:pt x="3" y="8"/>
                    </a:cubicBezTo>
                    <a:cubicBezTo>
                      <a:pt x="2" y="7"/>
                      <a:pt x="2" y="10"/>
                      <a:pt x="1" y="10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0" y="5"/>
                      <a:pt x="2" y="5"/>
                      <a:pt x="4" y="5"/>
                    </a:cubicBezTo>
                    <a:close/>
                    <a:moveTo>
                      <a:pt x="11" y="13"/>
                    </a:moveTo>
                    <a:cubicBezTo>
                      <a:pt x="12" y="13"/>
                      <a:pt x="13" y="13"/>
                      <a:pt x="13" y="13"/>
                    </a:cubicBezTo>
                    <a:cubicBezTo>
                      <a:pt x="13" y="12"/>
                      <a:pt x="13" y="11"/>
                      <a:pt x="12" y="11"/>
                    </a:cubicBezTo>
                    <a:cubicBezTo>
                      <a:pt x="11" y="11"/>
                      <a:pt x="11" y="12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6" name="Freeform 181"/>
              <p:cNvSpPr>
                <a:spLocks noEditPoints="1"/>
              </p:cNvSpPr>
              <p:nvPr/>
            </p:nvSpPr>
            <p:spPr bwMode="auto">
              <a:xfrm>
                <a:off x="11741245" y="1472966"/>
                <a:ext cx="60427" cy="49968"/>
              </a:xfrm>
              <a:custGeom>
                <a:avLst/>
                <a:gdLst>
                  <a:gd name="T0" fmla="*/ 12 w 22"/>
                  <a:gd name="T1" fmla="*/ 11 h 18"/>
                  <a:gd name="T2" fmla="*/ 3 w 22"/>
                  <a:gd name="T3" fmla="*/ 4 h 18"/>
                  <a:gd name="T4" fmla="*/ 12 w 22"/>
                  <a:gd name="T5" fmla="*/ 6 h 18"/>
                  <a:gd name="T6" fmla="*/ 21 w 22"/>
                  <a:gd name="T7" fmla="*/ 4 h 18"/>
                  <a:gd name="T8" fmla="*/ 18 w 22"/>
                  <a:gd name="T9" fmla="*/ 15 h 18"/>
                  <a:gd name="T10" fmla="*/ 12 w 22"/>
                  <a:gd name="T11" fmla="*/ 8 h 18"/>
                  <a:gd name="T12" fmla="*/ 12 w 22"/>
                  <a:gd name="T13" fmla="*/ 11 h 18"/>
                  <a:gd name="T14" fmla="*/ 7 w 22"/>
                  <a:gd name="T15" fmla="*/ 12 h 18"/>
                  <a:gd name="T16" fmla="*/ 6 w 22"/>
                  <a:gd name="T17" fmla="*/ 5 h 18"/>
                  <a:gd name="T18" fmla="*/ 7 w 22"/>
                  <a:gd name="T19" fmla="*/ 12 h 18"/>
                  <a:gd name="T20" fmla="*/ 14 w 22"/>
                  <a:gd name="T21" fmla="*/ 4 h 18"/>
                  <a:gd name="T22" fmla="*/ 15 w 22"/>
                  <a:gd name="T23" fmla="*/ 10 h 18"/>
                  <a:gd name="T24" fmla="*/ 14 w 22"/>
                  <a:gd name="T25" fmla="*/ 4 h 18"/>
                  <a:gd name="T26" fmla="*/ 17 w 22"/>
                  <a:gd name="T27" fmla="*/ 12 h 18"/>
                  <a:gd name="T28" fmla="*/ 18 w 22"/>
                  <a:gd name="T29" fmla="*/ 11 h 18"/>
                  <a:gd name="T30" fmla="*/ 17 w 22"/>
                  <a:gd name="T31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18">
                    <a:moveTo>
                      <a:pt x="12" y="11"/>
                    </a:moveTo>
                    <a:cubicBezTo>
                      <a:pt x="9" y="18"/>
                      <a:pt x="0" y="10"/>
                      <a:pt x="3" y="4"/>
                    </a:cubicBezTo>
                    <a:cubicBezTo>
                      <a:pt x="6" y="0"/>
                      <a:pt x="10" y="5"/>
                      <a:pt x="12" y="6"/>
                    </a:cubicBezTo>
                    <a:cubicBezTo>
                      <a:pt x="11" y="0"/>
                      <a:pt x="18" y="1"/>
                      <a:pt x="21" y="4"/>
                    </a:cubicBezTo>
                    <a:cubicBezTo>
                      <a:pt x="22" y="7"/>
                      <a:pt x="22" y="13"/>
                      <a:pt x="18" y="15"/>
                    </a:cubicBezTo>
                    <a:cubicBezTo>
                      <a:pt x="14" y="14"/>
                      <a:pt x="13" y="10"/>
                      <a:pt x="12" y="8"/>
                    </a:cubicBezTo>
                    <a:cubicBezTo>
                      <a:pt x="12" y="9"/>
                      <a:pt x="12" y="10"/>
                      <a:pt x="12" y="11"/>
                    </a:cubicBezTo>
                    <a:close/>
                    <a:moveTo>
                      <a:pt x="7" y="12"/>
                    </a:moveTo>
                    <a:cubicBezTo>
                      <a:pt x="10" y="10"/>
                      <a:pt x="9" y="6"/>
                      <a:pt x="6" y="5"/>
                    </a:cubicBezTo>
                    <a:cubicBezTo>
                      <a:pt x="3" y="6"/>
                      <a:pt x="5" y="11"/>
                      <a:pt x="7" y="12"/>
                    </a:cubicBezTo>
                    <a:close/>
                    <a:moveTo>
                      <a:pt x="14" y="4"/>
                    </a:moveTo>
                    <a:cubicBezTo>
                      <a:pt x="14" y="6"/>
                      <a:pt x="14" y="9"/>
                      <a:pt x="15" y="10"/>
                    </a:cubicBezTo>
                    <a:cubicBezTo>
                      <a:pt x="20" y="10"/>
                      <a:pt x="18" y="2"/>
                      <a:pt x="14" y="4"/>
                    </a:cubicBezTo>
                    <a:close/>
                    <a:moveTo>
                      <a:pt x="17" y="12"/>
                    </a:move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2"/>
                      <a:pt x="17" y="12"/>
                      <a:pt x="1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7" name="Freeform 182"/>
              <p:cNvSpPr>
                <a:spLocks noEditPoints="1"/>
              </p:cNvSpPr>
              <p:nvPr/>
            </p:nvSpPr>
            <p:spPr bwMode="auto">
              <a:xfrm>
                <a:off x="11744731" y="1517123"/>
                <a:ext cx="48806" cy="38348"/>
              </a:xfrm>
              <a:custGeom>
                <a:avLst/>
                <a:gdLst>
                  <a:gd name="T0" fmla="*/ 7 w 18"/>
                  <a:gd name="T1" fmla="*/ 6 h 14"/>
                  <a:gd name="T2" fmla="*/ 17 w 18"/>
                  <a:gd name="T3" fmla="*/ 3 h 14"/>
                  <a:gd name="T4" fmla="*/ 15 w 18"/>
                  <a:gd name="T5" fmla="*/ 13 h 14"/>
                  <a:gd name="T6" fmla="*/ 13 w 18"/>
                  <a:gd name="T7" fmla="*/ 12 h 14"/>
                  <a:gd name="T8" fmla="*/ 12 w 18"/>
                  <a:gd name="T9" fmla="*/ 14 h 14"/>
                  <a:gd name="T10" fmla="*/ 7 w 18"/>
                  <a:gd name="T11" fmla="*/ 6 h 14"/>
                  <a:gd name="T12" fmla="*/ 12 w 18"/>
                  <a:gd name="T13" fmla="*/ 10 h 14"/>
                  <a:gd name="T14" fmla="*/ 13 w 18"/>
                  <a:gd name="T15" fmla="*/ 11 h 14"/>
                  <a:gd name="T16" fmla="*/ 14 w 18"/>
                  <a:gd name="T17" fmla="*/ 6 h 14"/>
                  <a:gd name="T18" fmla="*/ 11 w 18"/>
                  <a:gd name="T19" fmla="*/ 5 h 14"/>
                  <a:gd name="T20" fmla="*/ 12 w 18"/>
                  <a:gd name="T21" fmla="*/ 6 h 14"/>
                  <a:gd name="T22" fmla="*/ 7 w 18"/>
                  <a:gd name="T23" fmla="*/ 9 h 14"/>
                  <a:gd name="T24" fmla="*/ 12 w 18"/>
                  <a:gd name="T25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14">
                    <a:moveTo>
                      <a:pt x="7" y="6"/>
                    </a:moveTo>
                    <a:cubicBezTo>
                      <a:pt x="6" y="0"/>
                      <a:pt x="13" y="2"/>
                      <a:pt x="17" y="3"/>
                    </a:cubicBezTo>
                    <a:cubicBezTo>
                      <a:pt x="18" y="6"/>
                      <a:pt x="16" y="11"/>
                      <a:pt x="15" y="13"/>
                    </a:cubicBezTo>
                    <a:cubicBezTo>
                      <a:pt x="14" y="13"/>
                      <a:pt x="14" y="12"/>
                      <a:pt x="13" y="12"/>
                    </a:cubicBezTo>
                    <a:cubicBezTo>
                      <a:pt x="13" y="13"/>
                      <a:pt x="12" y="13"/>
                      <a:pt x="12" y="14"/>
                    </a:cubicBezTo>
                    <a:cubicBezTo>
                      <a:pt x="6" y="14"/>
                      <a:pt x="0" y="8"/>
                      <a:pt x="7" y="6"/>
                    </a:cubicBezTo>
                    <a:close/>
                    <a:moveTo>
                      <a:pt x="12" y="10"/>
                    </a:moveTo>
                    <a:cubicBezTo>
                      <a:pt x="13" y="10"/>
                      <a:pt x="13" y="11"/>
                      <a:pt x="13" y="11"/>
                    </a:cubicBezTo>
                    <a:cubicBezTo>
                      <a:pt x="14" y="9"/>
                      <a:pt x="14" y="8"/>
                      <a:pt x="14" y="6"/>
                    </a:cubicBezTo>
                    <a:cubicBezTo>
                      <a:pt x="14" y="5"/>
                      <a:pt x="12" y="5"/>
                      <a:pt x="11" y="5"/>
                    </a:cubicBezTo>
                    <a:cubicBezTo>
                      <a:pt x="11" y="5"/>
                      <a:pt x="12" y="5"/>
                      <a:pt x="12" y="6"/>
                    </a:cubicBezTo>
                    <a:cubicBezTo>
                      <a:pt x="13" y="10"/>
                      <a:pt x="9" y="8"/>
                      <a:pt x="7" y="9"/>
                    </a:cubicBezTo>
                    <a:cubicBezTo>
                      <a:pt x="7" y="11"/>
                      <a:pt x="11" y="11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8" name="Freeform 183"/>
              <p:cNvSpPr>
                <a:spLocks noEditPoints="1"/>
              </p:cNvSpPr>
              <p:nvPr/>
            </p:nvSpPr>
            <p:spPr bwMode="auto">
              <a:xfrm>
                <a:off x="11758675" y="1572902"/>
                <a:ext cx="81343" cy="68561"/>
              </a:xfrm>
              <a:custGeom>
                <a:avLst/>
                <a:gdLst>
                  <a:gd name="T0" fmla="*/ 23 w 30"/>
                  <a:gd name="T1" fmla="*/ 20 h 25"/>
                  <a:gd name="T2" fmla="*/ 0 w 30"/>
                  <a:gd name="T3" fmla="*/ 16 h 25"/>
                  <a:gd name="T4" fmla="*/ 7 w 30"/>
                  <a:gd name="T5" fmla="*/ 2 h 25"/>
                  <a:gd name="T6" fmla="*/ 12 w 30"/>
                  <a:gd name="T7" fmla="*/ 1 h 25"/>
                  <a:gd name="T8" fmla="*/ 24 w 30"/>
                  <a:gd name="T9" fmla="*/ 3 h 25"/>
                  <a:gd name="T10" fmla="*/ 23 w 30"/>
                  <a:gd name="T11" fmla="*/ 20 h 25"/>
                  <a:gd name="T12" fmla="*/ 18 w 30"/>
                  <a:gd name="T13" fmla="*/ 13 h 25"/>
                  <a:gd name="T14" fmla="*/ 14 w 30"/>
                  <a:gd name="T15" fmla="*/ 6 h 25"/>
                  <a:gd name="T16" fmla="*/ 18 w 30"/>
                  <a:gd name="T17" fmla="*/ 13 h 25"/>
                  <a:gd name="T18" fmla="*/ 22 w 30"/>
                  <a:gd name="T19" fmla="*/ 12 h 25"/>
                  <a:gd name="T20" fmla="*/ 23 w 30"/>
                  <a:gd name="T21" fmla="*/ 11 h 25"/>
                  <a:gd name="T22" fmla="*/ 22 w 30"/>
                  <a:gd name="T2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25">
                    <a:moveTo>
                      <a:pt x="23" y="20"/>
                    </a:moveTo>
                    <a:cubicBezTo>
                      <a:pt x="19" y="23"/>
                      <a:pt x="2" y="25"/>
                      <a:pt x="0" y="16"/>
                    </a:cubicBezTo>
                    <a:cubicBezTo>
                      <a:pt x="0" y="11"/>
                      <a:pt x="4" y="4"/>
                      <a:pt x="7" y="2"/>
                    </a:cubicBezTo>
                    <a:cubicBezTo>
                      <a:pt x="9" y="0"/>
                      <a:pt x="10" y="1"/>
                      <a:pt x="12" y="1"/>
                    </a:cubicBezTo>
                    <a:cubicBezTo>
                      <a:pt x="17" y="1"/>
                      <a:pt x="20" y="0"/>
                      <a:pt x="24" y="3"/>
                    </a:cubicBezTo>
                    <a:cubicBezTo>
                      <a:pt x="30" y="7"/>
                      <a:pt x="28" y="16"/>
                      <a:pt x="23" y="20"/>
                    </a:cubicBezTo>
                    <a:close/>
                    <a:moveTo>
                      <a:pt x="18" y="13"/>
                    </a:moveTo>
                    <a:cubicBezTo>
                      <a:pt x="18" y="10"/>
                      <a:pt x="18" y="7"/>
                      <a:pt x="14" y="6"/>
                    </a:cubicBezTo>
                    <a:cubicBezTo>
                      <a:pt x="5" y="8"/>
                      <a:pt x="12" y="22"/>
                      <a:pt x="18" y="13"/>
                    </a:cubicBezTo>
                    <a:close/>
                    <a:moveTo>
                      <a:pt x="22" y="12"/>
                    </a:moveTo>
                    <a:cubicBezTo>
                      <a:pt x="23" y="12"/>
                      <a:pt x="23" y="11"/>
                      <a:pt x="23" y="11"/>
                    </a:cubicBezTo>
                    <a:cubicBezTo>
                      <a:pt x="22" y="11"/>
                      <a:pt x="21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9" name="Freeform 184"/>
              <p:cNvSpPr>
                <a:spLocks/>
              </p:cNvSpPr>
              <p:nvPr/>
            </p:nvSpPr>
            <p:spPr bwMode="auto">
              <a:xfrm>
                <a:off x="11801671" y="1478776"/>
                <a:ext cx="63913" cy="41834"/>
              </a:xfrm>
              <a:custGeom>
                <a:avLst/>
                <a:gdLst>
                  <a:gd name="T0" fmla="*/ 0 w 23"/>
                  <a:gd name="T1" fmla="*/ 13 h 15"/>
                  <a:gd name="T2" fmla="*/ 2 w 23"/>
                  <a:gd name="T3" fmla="*/ 13 h 15"/>
                  <a:gd name="T4" fmla="*/ 4 w 23"/>
                  <a:gd name="T5" fmla="*/ 7 h 15"/>
                  <a:gd name="T6" fmla="*/ 7 w 23"/>
                  <a:gd name="T7" fmla="*/ 8 h 15"/>
                  <a:gd name="T8" fmla="*/ 7 w 23"/>
                  <a:gd name="T9" fmla="*/ 12 h 15"/>
                  <a:gd name="T10" fmla="*/ 9 w 23"/>
                  <a:gd name="T11" fmla="*/ 13 h 15"/>
                  <a:gd name="T12" fmla="*/ 10 w 23"/>
                  <a:gd name="T13" fmla="*/ 11 h 15"/>
                  <a:gd name="T14" fmla="*/ 19 w 23"/>
                  <a:gd name="T15" fmla="*/ 13 h 15"/>
                  <a:gd name="T16" fmla="*/ 17 w 23"/>
                  <a:gd name="T17" fmla="*/ 1 h 15"/>
                  <a:gd name="T18" fmla="*/ 13 w 23"/>
                  <a:gd name="T19" fmla="*/ 4 h 15"/>
                  <a:gd name="T20" fmla="*/ 16 w 23"/>
                  <a:gd name="T21" fmla="*/ 3 h 15"/>
                  <a:gd name="T22" fmla="*/ 16 w 23"/>
                  <a:gd name="T23" fmla="*/ 12 h 15"/>
                  <a:gd name="T24" fmla="*/ 11 w 23"/>
                  <a:gd name="T25" fmla="*/ 10 h 15"/>
                  <a:gd name="T26" fmla="*/ 10 w 23"/>
                  <a:gd name="T27" fmla="*/ 5 h 15"/>
                  <a:gd name="T28" fmla="*/ 11 w 23"/>
                  <a:gd name="T29" fmla="*/ 1 h 15"/>
                  <a:gd name="T30" fmla="*/ 9 w 23"/>
                  <a:gd name="T31" fmla="*/ 1 h 15"/>
                  <a:gd name="T32" fmla="*/ 8 w 23"/>
                  <a:gd name="T33" fmla="*/ 5 h 15"/>
                  <a:gd name="T34" fmla="*/ 4 w 23"/>
                  <a:gd name="T35" fmla="*/ 5 h 15"/>
                  <a:gd name="T36" fmla="*/ 4 w 23"/>
                  <a:gd name="T37" fmla="*/ 1 h 15"/>
                  <a:gd name="T38" fmla="*/ 3 w 23"/>
                  <a:gd name="T39" fmla="*/ 0 h 15"/>
                  <a:gd name="T40" fmla="*/ 0 w 23"/>
                  <a:gd name="T41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15">
                    <a:moveTo>
                      <a:pt x="0" y="13"/>
                    </a:moveTo>
                    <a:cubicBezTo>
                      <a:pt x="1" y="12"/>
                      <a:pt x="1" y="13"/>
                      <a:pt x="2" y="13"/>
                    </a:cubicBezTo>
                    <a:cubicBezTo>
                      <a:pt x="4" y="12"/>
                      <a:pt x="3" y="10"/>
                      <a:pt x="4" y="7"/>
                    </a:cubicBezTo>
                    <a:cubicBezTo>
                      <a:pt x="5" y="7"/>
                      <a:pt x="6" y="8"/>
                      <a:pt x="7" y="8"/>
                    </a:cubicBezTo>
                    <a:cubicBezTo>
                      <a:pt x="8" y="9"/>
                      <a:pt x="7" y="11"/>
                      <a:pt x="7" y="12"/>
                    </a:cubicBezTo>
                    <a:cubicBezTo>
                      <a:pt x="8" y="12"/>
                      <a:pt x="8" y="12"/>
                      <a:pt x="9" y="13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3" y="12"/>
                      <a:pt x="17" y="15"/>
                      <a:pt x="19" y="13"/>
                    </a:cubicBezTo>
                    <a:cubicBezTo>
                      <a:pt x="23" y="9"/>
                      <a:pt x="21" y="3"/>
                      <a:pt x="17" y="1"/>
                    </a:cubicBezTo>
                    <a:cubicBezTo>
                      <a:pt x="15" y="0"/>
                      <a:pt x="12" y="1"/>
                      <a:pt x="13" y="4"/>
                    </a:cubicBezTo>
                    <a:cubicBezTo>
                      <a:pt x="14" y="5"/>
                      <a:pt x="15" y="3"/>
                      <a:pt x="16" y="3"/>
                    </a:cubicBezTo>
                    <a:cubicBezTo>
                      <a:pt x="19" y="5"/>
                      <a:pt x="19" y="11"/>
                      <a:pt x="16" y="12"/>
                    </a:cubicBezTo>
                    <a:cubicBezTo>
                      <a:pt x="13" y="11"/>
                      <a:pt x="13" y="10"/>
                      <a:pt x="11" y="10"/>
                    </a:cubicBezTo>
                    <a:cubicBezTo>
                      <a:pt x="12" y="9"/>
                      <a:pt x="12" y="6"/>
                      <a:pt x="10" y="5"/>
                    </a:cubicBezTo>
                    <a:cubicBezTo>
                      <a:pt x="11" y="4"/>
                      <a:pt x="12" y="3"/>
                      <a:pt x="11" y="1"/>
                    </a:cubicBezTo>
                    <a:cubicBezTo>
                      <a:pt x="11" y="0"/>
                      <a:pt x="10" y="1"/>
                      <a:pt x="9" y="1"/>
                    </a:cubicBezTo>
                    <a:cubicBezTo>
                      <a:pt x="9" y="2"/>
                      <a:pt x="8" y="3"/>
                      <a:pt x="8" y="5"/>
                    </a:cubicBezTo>
                    <a:cubicBezTo>
                      <a:pt x="7" y="6"/>
                      <a:pt x="6" y="5"/>
                      <a:pt x="4" y="5"/>
                    </a:cubicBezTo>
                    <a:cubicBezTo>
                      <a:pt x="4" y="3"/>
                      <a:pt x="5" y="2"/>
                      <a:pt x="4" y="1"/>
                    </a:cubicBezTo>
                    <a:cubicBezTo>
                      <a:pt x="4" y="0"/>
                      <a:pt x="4" y="1"/>
                      <a:pt x="3" y="0"/>
                    </a:cubicBezTo>
                    <a:cubicBezTo>
                      <a:pt x="0" y="4"/>
                      <a:pt x="2" y="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0" name="Freeform 185"/>
              <p:cNvSpPr>
                <a:spLocks/>
              </p:cNvSpPr>
              <p:nvPr/>
            </p:nvSpPr>
            <p:spPr bwMode="auto">
              <a:xfrm>
                <a:off x="11862098" y="1476452"/>
                <a:ext cx="30213" cy="44158"/>
              </a:xfrm>
              <a:custGeom>
                <a:avLst/>
                <a:gdLst>
                  <a:gd name="T0" fmla="*/ 1 w 11"/>
                  <a:gd name="T1" fmla="*/ 3 h 16"/>
                  <a:gd name="T2" fmla="*/ 8 w 11"/>
                  <a:gd name="T3" fmla="*/ 5 h 16"/>
                  <a:gd name="T4" fmla="*/ 1 w 11"/>
                  <a:gd name="T5" fmla="*/ 11 h 16"/>
                  <a:gd name="T6" fmla="*/ 9 w 11"/>
                  <a:gd name="T7" fmla="*/ 11 h 16"/>
                  <a:gd name="T8" fmla="*/ 4 w 11"/>
                  <a:gd name="T9" fmla="*/ 11 h 16"/>
                  <a:gd name="T10" fmla="*/ 11 w 11"/>
                  <a:gd name="T11" fmla="*/ 4 h 16"/>
                  <a:gd name="T12" fmla="*/ 1 w 11"/>
                  <a:gd name="T1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6">
                    <a:moveTo>
                      <a:pt x="1" y="3"/>
                    </a:moveTo>
                    <a:cubicBezTo>
                      <a:pt x="3" y="5"/>
                      <a:pt x="6" y="3"/>
                      <a:pt x="8" y="5"/>
                    </a:cubicBezTo>
                    <a:cubicBezTo>
                      <a:pt x="8" y="10"/>
                      <a:pt x="1" y="8"/>
                      <a:pt x="1" y="11"/>
                    </a:cubicBezTo>
                    <a:cubicBezTo>
                      <a:pt x="0" y="14"/>
                      <a:pt x="10" y="16"/>
                      <a:pt x="9" y="11"/>
                    </a:cubicBezTo>
                    <a:cubicBezTo>
                      <a:pt x="7" y="10"/>
                      <a:pt x="6" y="12"/>
                      <a:pt x="4" y="11"/>
                    </a:cubicBezTo>
                    <a:cubicBezTo>
                      <a:pt x="7" y="10"/>
                      <a:pt x="11" y="8"/>
                      <a:pt x="11" y="4"/>
                    </a:cubicBezTo>
                    <a:cubicBezTo>
                      <a:pt x="9" y="2"/>
                      <a:pt x="3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1" name="Freeform 186"/>
              <p:cNvSpPr>
                <a:spLocks noEditPoints="1"/>
              </p:cNvSpPr>
              <p:nvPr/>
            </p:nvSpPr>
            <p:spPr bwMode="auto">
              <a:xfrm>
                <a:off x="11900446" y="1399756"/>
                <a:ext cx="116205" cy="70885"/>
              </a:xfrm>
              <a:custGeom>
                <a:avLst/>
                <a:gdLst>
                  <a:gd name="T0" fmla="*/ 15 w 42"/>
                  <a:gd name="T1" fmla="*/ 5 h 26"/>
                  <a:gd name="T2" fmla="*/ 15 w 42"/>
                  <a:gd name="T3" fmla="*/ 2 h 26"/>
                  <a:gd name="T4" fmla="*/ 17 w 42"/>
                  <a:gd name="T5" fmla="*/ 2 h 26"/>
                  <a:gd name="T6" fmla="*/ 18 w 42"/>
                  <a:gd name="T7" fmla="*/ 6 h 26"/>
                  <a:gd name="T8" fmla="*/ 26 w 42"/>
                  <a:gd name="T9" fmla="*/ 4 h 26"/>
                  <a:gd name="T10" fmla="*/ 28 w 42"/>
                  <a:gd name="T11" fmla="*/ 4 h 26"/>
                  <a:gd name="T12" fmla="*/ 28 w 42"/>
                  <a:gd name="T13" fmla="*/ 6 h 26"/>
                  <a:gd name="T14" fmla="*/ 31 w 42"/>
                  <a:gd name="T15" fmla="*/ 6 h 26"/>
                  <a:gd name="T16" fmla="*/ 32 w 42"/>
                  <a:gd name="T17" fmla="*/ 1 h 26"/>
                  <a:gd name="T18" fmla="*/ 34 w 42"/>
                  <a:gd name="T19" fmla="*/ 1 h 26"/>
                  <a:gd name="T20" fmla="*/ 33 w 42"/>
                  <a:gd name="T21" fmla="*/ 6 h 26"/>
                  <a:gd name="T22" fmla="*/ 42 w 42"/>
                  <a:gd name="T23" fmla="*/ 10 h 26"/>
                  <a:gd name="T24" fmla="*/ 33 w 42"/>
                  <a:gd name="T25" fmla="*/ 8 h 26"/>
                  <a:gd name="T26" fmla="*/ 32 w 42"/>
                  <a:gd name="T27" fmla="*/ 12 h 26"/>
                  <a:gd name="T28" fmla="*/ 36 w 42"/>
                  <a:gd name="T29" fmla="*/ 12 h 26"/>
                  <a:gd name="T30" fmla="*/ 36 w 42"/>
                  <a:gd name="T31" fmla="*/ 14 h 26"/>
                  <a:gd name="T32" fmla="*/ 32 w 42"/>
                  <a:gd name="T33" fmla="*/ 14 h 26"/>
                  <a:gd name="T34" fmla="*/ 32 w 42"/>
                  <a:gd name="T35" fmla="*/ 19 h 26"/>
                  <a:gd name="T36" fmla="*/ 38 w 42"/>
                  <a:gd name="T37" fmla="*/ 20 h 26"/>
                  <a:gd name="T38" fmla="*/ 37 w 42"/>
                  <a:gd name="T39" fmla="*/ 21 h 26"/>
                  <a:gd name="T40" fmla="*/ 31 w 42"/>
                  <a:gd name="T41" fmla="*/ 21 h 26"/>
                  <a:gd name="T42" fmla="*/ 31 w 42"/>
                  <a:gd name="T43" fmla="*/ 24 h 26"/>
                  <a:gd name="T44" fmla="*/ 29 w 42"/>
                  <a:gd name="T45" fmla="*/ 21 h 26"/>
                  <a:gd name="T46" fmla="*/ 25 w 42"/>
                  <a:gd name="T47" fmla="*/ 20 h 26"/>
                  <a:gd name="T48" fmla="*/ 23 w 42"/>
                  <a:gd name="T49" fmla="*/ 23 h 26"/>
                  <a:gd name="T50" fmla="*/ 22 w 42"/>
                  <a:gd name="T51" fmla="*/ 22 h 26"/>
                  <a:gd name="T52" fmla="*/ 23 w 42"/>
                  <a:gd name="T53" fmla="*/ 20 h 26"/>
                  <a:gd name="T54" fmla="*/ 16 w 42"/>
                  <a:gd name="T55" fmla="*/ 19 h 26"/>
                  <a:gd name="T56" fmla="*/ 16 w 42"/>
                  <a:gd name="T57" fmla="*/ 25 h 26"/>
                  <a:gd name="T58" fmla="*/ 15 w 42"/>
                  <a:gd name="T59" fmla="*/ 26 h 26"/>
                  <a:gd name="T60" fmla="*/ 14 w 42"/>
                  <a:gd name="T61" fmla="*/ 19 h 26"/>
                  <a:gd name="T62" fmla="*/ 5 w 42"/>
                  <a:gd name="T63" fmla="*/ 19 h 26"/>
                  <a:gd name="T64" fmla="*/ 14 w 42"/>
                  <a:gd name="T65" fmla="*/ 17 h 26"/>
                  <a:gd name="T66" fmla="*/ 15 w 42"/>
                  <a:gd name="T67" fmla="*/ 12 h 26"/>
                  <a:gd name="T68" fmla="*/ 2 w 42"/>
                  <a:gd name="T69" fmla="*/ 12 h 26"/>
                  <a:gd name="T70" fmla="*/ 15 w 42"/>
                  <a:gd name="T71" fmla="*/ 10 h 26"/>
                  <a:gd name="T72" fmla="*/ 15 w 42"/>
                  <a:gd name="T73" fmla="*/ 7 h 26"/>
                  <a:gd name="T74" fmla="*/ 1 w 42"/>
                  <a:gd name="T75" fmla="*/ 6 h 26"/>
                  <a:gd name="T76" fmla="*/ 0 w 42"/>
                  <a:gd name="T77" fmla="*/ 4 h 26"/>
                  <a:gd name="T78" fmla="*/ 15 w 42"/>
                  <a:gd name="T79" fmla="*/ 5 h 26"/>
                  <a:gd name="T80" fmla="*/ 18 w 42"/>
                  <a:gd name="T81" fmla="*/ 7 h 26"/>
                  <a:gd name="T82" fmla="*/ 17 w 42"/>
                  <a:gd name="T83" fmla="*/ 11 h 26"/>
                  <a:gd name="T84" fmla="*/ 25 w 42"/>
                  <a:gd name="T85" fmla="*/ 12 h 26"/>
                  <a:gd name="T86" fmla="*/ 25 w 42"/>
                  <a:gd name="T87" fmla="*/ 8 h 26"/>
                  <a:gd name="T88" fmla="*/ 18 w 42"/>
                  <a:gd name="T89" fmla="*/ 7 h 26"/>
                  <a:gd name="T90" fmla="*/ 17 w 42"/>
                  <a:gd name="T91" fmla="*/ 13 h 26"/>
                  <a:gd name="T92" fmla="*/ 17 w 42"/>
                  <a:gd name="T93" fmla="*/ 17 h 26"/>
                  <a:gd name="T94" fmla="*/ 24 w 42"/>
                  <a:gd name="T95" fmla="*/ 14 h 26"/>
                  <a:gd name="T96" fmla="*/ 17 w 42"/>
                  <a:gd name="T97" fmla="*/ 13 h 26"/>
                  <a:gd name="T98" fmla="*/ 28 w 42"/>
                  <a:gd name="T99" fmla="*/ 8 h 26"/>
                  <a:gd name="T100" fmla="*/ 27 w 42"/>
                  <a:gd name="T101" fmla="*/ 12 h 26"/>
                  <a:gd name="T102" fmla="*/ 30 w 42"/>
                  <a:gd name="T103" fmla="*/ 12 h 26"/>
                  <a:gd name="T104" fmla="*/ 30 w 42"/>
                  <a:gd name="T105" fmla="*/ 8 h 26"/>
                  <a:gd name="T106" fmla="*/ 28 w 42"/>
                  <a:gd name="T107" fmla="*/ 8 h 26"/>
                  <a:gd name="T108" fmla="*/ 26 w 42"/>
                  <a:gd name="T109" fmla="*/ 18 h 26"/>
                  <a:gd name="T110" fmla="*/ 30 w 42"/>
                  <a:gd name="T111" fmla="*/ 18 h 26"/>
                  <a:gd name="T112" fmla="*/ 30 w 42"/>
                  <a:gd name="T113" fmla="*/ 15 h 26"/>
                  <a:gd name="T114" fmla="*/ 26 w 42"/>
                  <a:gd name="T11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2" h="26">
                    <a:moveTo>
                      <a:pt x="15" y="5"/>
                    </a:moveTo>
                    <a:cubicBezTo>
                      <a:pt x="16" y="4"/>
                      <a:pt x="15" y="4"/>
                      <a:pt x="15" y="2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8" y="3"/>
                      <a:pt x="17" y="5"/>
                      <a:pt x="18" y="6"/>
                    </a:cubicBezTo>
                    <a:cubicBezTo>
                      <a:pt x="20" y="5"/>
                      <a:pt x="25" y="8"/>
                      <a:pt x="26" y="4"/>
                    </a:cubicBezTo>
                    <a:cubicBezTo>
                      <a:pt x="27" y="3"/>
                      <a:pt x="28" y="4"/>
                      <a:pt x="28" y="4"/>
                    </a:cubicBezTo>
                    <a:cubicBezTo>
                      <a:pt x="29" y="5"/>
                      <a:pt x="28" y="5"/>
                      <a:pt x="28" y="6"/>
                    </a:cubicBezTo>
                    <a:cubicBezTo>
                      <a:pt x="29" y="5"/>
                      <a:pt x="30" y="6"/>
                      <a:pt x="31" y="6"/>
                    </a:cubicBezTo>
                    <a:cubicBezTo>
                      <a:pt x="31" y="4"/>
                      <a:pt x="31" y="2"/>
                      <a:pt x="32" y="1"/>
                    </a:cubicBezTo>
                    <a:cubicBezTo>
                      <a:pt x="32" y="1"/>
                      <a:pt x="33" y="0"/>
                      <a:pt x="34" y="1"/>
                    </a:cubicBezTo>
                    <a:cubicBezTo>
                      <a:pt x="34" y="2"/>
                      <a:pt x="32" y="5"/>
                      <a:pt x="33" y="6"/>
                    </a:cubicBezTo>
                    <a:cubicBezTo>
                      <a:pt x="36" y="7"/>
                      <a:pt x="42" y="6"/>
                      <a:pt x="42" y="10"/>
                    </a:cubicBezTo>
                    <a:cubicBezTo>
                      <a:pt x="38" y="9"/>
                      <a:pt x="36" y="8"/>
                      <a:pt x="33" y="8"/>
                    </a:cubicBezTo>
                    <a:cubicBezTo>
                      <a:pt x="33" y="9"/>
                      <a:pt x="31" y="11"/>
                      <a:pt x="32" y="12"/>
                    </a:cubicBezTo>
                    <a:cubicBezTo>
                      <a:pt x="33" y="12"/>
                      <a:pt x="34" y="12"/>
                      <a:pt x="36" y="12"/>
                    </a:cubicBezTo>
                    <a:cubicBezTo>
                      <a:pt x="36" y="13"/>
                      <a:pt x="36" y="13"/>
                      <a:pt x="36" y="14"/>
                    </a:cubicBezTo>
                    <a:cubicBezTo>
                      <a:pt x="35" y="14"/>
                      <a:pt x="33" y="14"/>
                      <a:pt x="32" y="14"/>
                    </a:cubicBezTo>
                    <a:cubicBezTo>
                      <a:pt x="32" y="16"/>
                      <a:pt x="31" y="18"/>
                      <a:pt x="32" y="19"/>
                    </a:cubicBezTo>
                    <a:cubicBezTo>
                      <a:pt x="34" y="19"/>
                      <a:pt x="36" y="19"/>
                      <a:pt x="38" y="20"/>
                    </a:cubicBezTo>
                    <a:cubicBezTo>
                      <a:pt x="38" y="21"/>
                      <a:pt x="37" y="21"/>
                      <a:pt x="37" y="21"/>
                    </a:cubicBezTo>
                    <a:cubicBezTo>
                      <a:pt x="35" y="21"/>
                      <a:pt x="32" y="20"/>
                      <a:pt x="31" y="21"/>
                    </a:cubicBezTo>
                    <a:cubicBezTo>
                      <a:pt x="31" y="22"/>
                      <a:pt x="31" y="23"/>
                      <a:pt x="31" y="24"/>
                    </a:cubicBezTo>
                    <a:cubicBezTo>
                      <a:pt x="29" y="24"/>
                      <a:pt x="29" y="22"/>
                      <a:pt x="29" y="21"/>
                    </a:cubicBezTo>
                    <a:cubicBezTo>
                      <a:pt x="28" y="20"/>
                      <a:pt x="26" y="20"/>
                      <a:pt x="25" y="20"/>
                    </a:cubicBezTo>
                    <a:cubicBezTo>
                      <a:pt x="24" y="21"/>
                      <a:pt x="24" y="22"/>
                      <a:pt x="23" y="23"/>
                    </a:cubicBezTo>
                    <a:cubicBezTo>
                      <a:pt x="23" y="22"/>
                      <a:pt x="22" y="22"/>
                      <a:pt x="22" y="22"/>
                    </a:cubicBezTo>
                    <a:cubicBezTo>
                      <a:pt x="22" y="21"/>
                      <a:pt x="23" y="20"/>
                      <a:pt x="23" y="20"/>
                    </a:cubicBezTo>
                    <a:cubicBezTo>
                      <a:pt x="20" y="19"/>
                      <a:pt x="18" y="19"/>
                      <a:pt x="16" y="19"/>
                    </a:cubicBezTo>
                    <a:cubicBezTo>
                      <a:pt x="16" y="21"/>
                      <a:pt x="15" y="23"/>
                      <a:pt x="16" y="25"/>
                    </a:cubicBezTo>
                    <a:cubicBezTo>
                      <a:pt x="16" y="26"/>
                      <a:pt x="16" y="25"/>
                      <a:pt x="15" y="26"/>
                    </a:cubicBezTo>
                    <a:cubicBezTo>
                      <a:pt x="13" y="24"/>
                      <a:pt x="15" y="21"/>
                      <a:pt x="14" y="19"/>
                    </a:cubicBezTo>
                    <a:cubicBezTo>
                      <a:pt x="11" y="18"/>
                      <a:pt x="8" y="19"/>
                      <a:pt x="5" y="19"/>
                    </a:cubicBezTo>
                    <a:cubicBezTo>
                      <a:pt x="7" y="17"/>
                      <a:pt x="11" y="17"/>
                      <a:pt x="14" y="17"/>
                    </a:cubicBezTo>
                    <a:cubicBezTo>
                      <a:pt x="15" y="16"/>
                      <a:pt x="16" y="13"/>
                      <a:pt x="15" y="12"/>
                    </a:cubicBezTo>
                    <a:cubicBezTo>
                      <a:pt x="10" y="12"/>
                      <a:pt x="5" y="12"/>
                      <a:pt x="2" y="12"/>
                    </a:cubicBezTo>
                    <a:cubicBezTo>
                      <a:pt x="3" y="8"/>
                      <a:pt x="11" y="12"/>
                      <a:pt x="15" y="10"/>
                    </a:cubicBezTo>
                    <a:cubicBezTo>
                      <a:pt x="15" y="9"/>
                      <a:pt x="15" y="8"/>
                      <a:pt x="15" y="7"/>
                    </a:cubicBezTo>
                    <a:cubicBezTo>
                      <a:pt x="11" y="6"/>
                      <a:pt x="5" y="6"/>
                      <a:pt x="1" y="6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5" y="4"/>
                      <a:pt x="11" y="6"/>
                      <a:pt x="15" y="5"/>
                    </a:cubicBezTo>
                    <a:close/>
                    <a:moveTo>
                      <a:pt x="18" y="7"/>
                    </a:moveTo>
                    <a:cubicBezTo>
                      <a:pt x="17" y="8"/>
                      <a:pt x="17" y="10"/>
                      <a:pt x="17" y="11"/>
                    </a:cubicBezTo>
                    <a:cubicBezTo>
                      <a:pt x="20" y="11"/>
                      <a:pt x="22" y="12"/>
                      <a:pt x="25" y="12"/>
                    </a:cubicBezTo>
                    <a:cubicBezTo>
                      <a:pt x="25" y="10"/>
                      <a:pt x="25" y="9"/>
                      <a:pt x="25" y="8"/>
                    </a:cubicBezTo>
                    <a:cubicBezTo>
                      <a:pt x="23" y="8"/>
                      <a:pt x="20" y="7"/>
                      <a:pt x="18" y="7"/>
                    </a:cubicBezTo>
                    <a:close/>
                    <a:moveTo>
                      <a:pt x="17" y="13"/>
                    </a:moveTo>
                    <a:cubicBezTo>
                      <a:pt x="17" y="14"/>
                      <a:pt x="17" y="16"/>
                      <a:pt x="17" y="17"/>
                    </a:cubicBezTo>
                    <a:cubicBezTo>
                      <a:pt x="21" y="17"/>
                      <a:pt x="25" y="19"/>
                      <a:pt x="24" y="14"/>
                    </a:cubicBezTo>
                    <a:cubicBezTo>
                      <a:pt x="22" y="13"/>
                      <a:pt x="20" y="14"/>
                      <a:pt x="17" y="13"/>
                    </a:cubicBezTo>
                    <a:close/>
                    <a:moveTo>
                      <a:pt x="28" y="8"/>
                    </a:moveTo>
                    <a:cubicBezTo>
                      <a:pt x="28" y="9"/>
                      <a:pt x="27" y="11"/>
                      <a:pt x="27" y="12"/>
                    </a:cubicBezTo>
                    <a:cubicBezTo>
                      <a:pt x="28" y="12"/>
                      <a:pt x="29" y="12"/>
                      <a:pt x="30" y="12"/>
                    </a:cubicBezTo>
                    <a:cubicBezTo>
                      <a:pt x="30" y="11"/>
                      <a:pt x="31" y="9"/>
                      <a:pt x="30" y="8"/>
                    </a:cubicBezTo>
                    <a:cubicBezTo>
                      <a:pt x="30" y="8"/>
                      <a:pt x="28" y="8"/>
                      <a:pt x="28" y="8"/>
                    </a:cubicBezTo>
                    <a:close/>
                    <a:moveTo>
                      <a:pt x="26" y="18"/>
                    </a:moveTo>
                    <a:cubicBezTo>
                      <a:pt x="27" y="18"/>
                      <a:pt x="29" y="19"/>
                      <a:pt x="30" y="18"/>
                    </a:cubicBezTo>
                    <a:cubicBezTo>
                      <a:pt x="30" y="17"/>
                      <a:pt x="30" y="16"/>
                      <a:pt x="30" y="15"/>
                    </a:cubicBezTo>
                    <a:cubicBezTo>
                      <a:pt x="27" y="12"/>
                      <a:pt x="25" y="15"/>
                      <a:pt x="2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2" name="Freeform 187"/>
              <p:cNvSpPr>
                <a:spLocks noEditPoints="1"/>
              </p:cNvSpPr>
              <p:nvPr/>
            </p:nvSpPr>
            <p:spPr bwMode="auto">
              <a:xfrm>
                <a:off x="11585530" y="1204532"/>
                <a:ext cx="568242" cy="433445"/>
              </a:xfrm>
              <a:custGeom>
                <a:avLst/>
                <a:gdLst>
                  <a:gd name="T0" fmla="*/ 8 w 207"/>
                  <a:gd name="T1" fmla="*/ 76 h 158"/>
                  <a:gd name="T2" fmla="*/ 25 w 207"/>
                  <a:gd name="T3" fmla="*/ 39 h 158"/>
                  <a:gd name="T4" fmla="*/ 115 w 207"/>
                  <a:gd name="T5" fmla="*/ 4 h 158"/>
                  <a:gd name="T6" fmla="*/ 128 w 207"/>
                  <a:gd name="T7" fmla="*/ 3 h 158"/>
                  <a:gd name="T8" fmla="*/ 165 w 207"/>
                  <a:gd name="T9" fmla="*/ 46 h 158"/>
                  <a:gd name="T10" fmla="*/ 202 w 207"/>
                  <a:gd name="T11" fmla="*/ 72 h 158"/>
                  <a:gd name="T12" fmla="*/ 172 w 207"/>
                  <a:gd name="T13" fmla="*/ 91 h 158"/>
                  <a:gd name="T14" fmla="*/ 156 w 207"/>
                  <a:gd name="T15" fmla="*/ 111 h 158"/>
                  <a:gd name="T16" fmla="*/ 133 w 207"/>
                  <a:gd name="T17" fmla="*/ 121 h 158"/>
                  <a:gd name="T18" fmla="*/ 69 w 207"/>
                  <a:gd name="T19" fmla="*/ 134 h 158"/>
                  <a:gd name="T20" fmla="*/ 60 w 207"/>
                  <a:gd name="T21" fmla="*/ 153 h 158"/>
                  <a:gd name="T22" fmla="*/ 42 w 207"/>
                  <a:gd name="T23" fmla="*/ 151 h 158"/>
                  <a:gd name="T24" fmla="*/ 9 w 207"/>
                  <a:gd name="T25" fmla="*/ 57 h 158"/>
                  <a:gd name="T26" fmla="*/ 6 w 207"/>
                  <a:gd name="T27" fmla="*/ 70 h 158"/>
                  <a:gd name="T28" fmla="*/ 10 w 207"/>
                  <a:gd name="T29" fmla="*/ 71 h 158"/>
                  <a:gd name="T30" fmla="*/ 15 w 207"/>
                  <a:gd name="T31" fmla="*/ 52 h 158"/>
                  <a:gd name="T32" fmla="*/ 51 w 207"/>
                  <a:gd name="T33" fmla="*/ 149 h 158"/>
                  <a:gd name="T34" fmla="*/ 59 w 207"/>
                  <a:gd name="T35" fmla="*/ 138 h 158"/>
                  <a:gd name="T36" fmla="*/ 102 w 207"/>
                  <a:gd name="T37" fmla="*/ 130 h 158"/>
                  <a:gd name="T38" fmla="*/ 146 w 207"/>
                  <a:gd name="T39" fmla="*/ 98 h 158"/>
                  <a:gd name="T40" fmla="*/ 191 w 207"/>
                  <a:gd name="T41" fmla="*/ 90 h 158"/>
                  <a:gd name="T42" fmla="*/ 198 w 207"/>
                  <a:gd name="T43" fmla="*/ 70 h 158"/>
                  <a:gd name="T44" fmla="*/ 181 w 207"/>
                  <a:gd name="T45" fmla="*/ 54 h 158"/>
                  <a:gd name="T46" fmla="*/ 158 w 207"/>
                  <a:gd name="T47" fmla="*/ 45 h 158"/>
                  <a:gd name="T48" fmla="*/ 129 w 207"/>
                  <a:gd name="T49" fmla="*/ 7 h 158"/>
                  <a:gd name="T50" fmla="*/ 113 w 207"/>
                  <a:gd name="T51" fmla="*/ 13 h 158"/>
                  <a:gd name="T52" fmla="*/ 46 w 207"/>
                  <a:gd name="T53" fmla="*/ 35 h 158"/>
                  <a:gd name="T54" fmla="*/ 15 w 207"/>
                  <a:gd name="T55" fmla="*/ 58 h 158"/>
                  <a:gd name="T56" fmla="*/ 51 w 207"/>
                  <a:gd name="T57" fmla="*/ 149 h 158"/>
                  <a:gd name="T58" fmla="*/ 20 w 207"/>
                  <a:gd name="T59" fmla="*/ 51 h 158"/>
                  <a:gd name="T60" fmla="*/ 19 w 207"/>
                  <a:gd name="T61" fmla="*/ 103 h 158"/>
                  <a:gd name="T62" fmla="*/ 20 w 207"/>
                  <a:gd name="T63" fmla="*/ 108 h 158"/>
                  <a:gd name="T64" fmla="*/ 24 w 207"/>
                  <a:gd name="T65" fmla="*/ 113 h 158"/>
                  <a:gd name="T66" fmla="*/ 26 w 207"/>
                  <a:gd name="T67" fmla="*/ 119 h 158"/>
                  <a:gd name="T68" fmla="*/ 31 w 207"/>
                  <a:gd name="T69" fmla="*/ 132 h 158"/>
                  <a:gd name="T70" fmla="*/ 28 w 207"/>
                  <a:gd name="T71" fmla="*/ 117 h 158"/>
                  <a:gd name="T72" fmla="*/ 78 w 207"/>
                  <a:gd name="T73" fmla="*/ 22 h 158"/>
                  <a:gd name="T74" fmla="*/ 44 w 207"/>
                  <a:gd name="T75" fmla="*/ 149 h 158"/>
                  <a:gd name="T76" fmla="*/ 47 w 207"/>
                  <a:gd name="T77" fmla="*/ 149 h 158"/>
                  <a:gd name="T78" fmla="*/ 150 w 207"/>
                  <a:gd name="T79" fmla="*/ 104 h 158"/>
                  <a:gd name="T80" fmla="*/ 153 w 207"/>
                  <a:gd name="T81" fmla="*/ 110 h 158"/>
                  <a:gd name="T82" fmla="*/ 169 w 207"/>
                  <a:gd name="T83" fmla="*/ 93 h 158"/>
                  <a:gd name="T84" fmla="*/ 167 w 207"/>
                  <a:gd name="T85" fmla="*/ 111 h 158"/>
                  <a:gd name="T86" fmla="*/ 203 w 207"/>
                  <a:gd name="T87" fmla="*/ 81 h 158"/>
                  <a:gd name="T88" fmla="*/ 203 w 207"/>
                  <a:gd name="T89" fmla="*/ 8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7" h="158">
                    <a:moveTo>
                      <a:pt x="36" y="150"/>
                    </a:moveTo>
                    <a:cubicBezTo>
                      <a:pt x="32" y="136"/>
                      <a:pt x="25" y="124"/>
                      <a:pt x="20" y="112"/>
                    </a:cubicBezTo>
                    <a:cubicBezTo>
                      <a:pt x="16" y="100"/>
                      <a:pt x="11" y="88"/>
                      <a:pt x="8" y="76"/>
                    </a:cubicBezTo>
                    <a:cubicBezTo>
                      <a:pt x="0" y="71"/>
                      <a:pt x="3" y="59"/>
                      <a:pt x="9" y="53"/>
                    </a:cubicBezTo>
                    <a:cubicBezTo>
                      <a:pt x="9" y="53"/>
                      <a:pt x="8" y="52"/>
                      <a:pt x="8" y="52"/>
                    </a:cubicBezTo>
                    <a:cubicBezTo>
                      <a:pt x="14" y="47"/>
                      <a:pt x="20" y="45"/>
                      <a:pt x="25" y="39"/>
                    </a:cubicBezTo>
                    <a:cubicBezTo>
                      <a:pt x="26" y="40"/>
                      <a:pt x="26" y="39"/>
                      <a:pt x="27" y="39"/>
                    </a:cubicBezTo>
                    <a:cubicBezTo>
                      <a:pt x="36" y="35"/>
                      <a:pt x="44" y="31"/>
                      <a:pt x="53" y="29"/>
                    </a:cubicBezTo>
                    <a:cubicBezTo>
                      <a:pt x="73" y="19"/>
                      <a:pt x="94" y="12"/>
                      <a:pt x="115" y="4"/>
                    </a:cubicBezTo>
                    <a:cubicBezTo>
                      <a:pt x="117" y="5"/>
                      <a:pt x="119" y="3"/>
                      <a:pt x="121" y="4"/>
                    </a:cubicBezTo>
                    <a:cubicBezTo>
                      <a:pt x="122" y="3"/>
                      <a:pt x="124" y="3"/>
                      <a:pt x="125" y="3"/>
                    </a:cubicBezTo>
                    <a:cubicBezTo>
                      <a:pt x="126" y="4"/>
                      <a:pt x="127" y="3"/>
                      <a:pt x="128" y="3"/>
                    </a:cubicBezTo>
                    <a:cubicBezTo>
                      <a:pt x="129" y="1"/>
                      <a:pt x="130" y="1"/>
                      <a:pt x="131" y="0"/>
                    </a:cubicBezTo>
                    <a:cubicBezTo>
                      <a:pt x="134" y="3"/>
                      <a:pt x="138" y="4"/>
                      <a:pt x="141" y="6"/>
                    </a:cubicBezTo>
                    <a:cubicBezTo>
                      <a:pt x="147" y="20"/>
                      <a:pt x="154" y="34"/>
                      <a:pt x="165" y="46"/>
                    </a:cubicBezTo>
                    <a:cubicBezTo>
                      <a:pt x="170" y="46"/>
                      <a:pt x="176" y="45"/>
                      <a:pt x="182" y="48"/>
                    </a:cubicBezTo>
                    <a:cubicBezTo>
                      <a:pt x="191" y="46"/>
                      <a:pt x="207" y="52"/>
                      <a:pt x="201" y="64"/>
                    </a:cubicBezTo>
                    <a:cubicBezTo>
                      <a:pt x="202" y="66"/>
                      <a:pt x="202" y="69"/>
                      <a:pt x="202" y="72"/>
                    </a:cubicBezTo>
                    <a:cubicBezTo>
                      <a:pt x="206" y="77"/>
                      <a:pt x="207" y="84"/>
                      <a:pt x="207" y="89"/>
                    </a:cubicBezTo>
                    <a:cubicBezTo>
                      <a:pt x="199" y="91"/>
                      <a:pt x="192" y="93"/>
                      <a:pt x="185" y="97"/>
                    </a:cubicBezTo>
                    <a:cubicBezTo>
                      <a:pt x="181" y="96"/>
                      <a:pt x="178" y="90"/>
                      <a:pt x="172" y="91"/>
                    </a:cubicBezTo>
                    <a:cubicBezTo>
                      <a:pt x="175" y="91"/>
                      <a:pt x="178" y="93"/>
                      <a:pt x="179" y="95"/>
                    </a:cubicBezTo>
                    <a:cubicBezTo>
                      <a:pt x="180" y="100"/>
                      <a:pt x="183" y="103"/>
                      <a:pt x="181" y="108"/>
                    </a:cubicBezTo>
                    <a:cubicBezTo>
                      <a:pt x="178" y="115"/>
                      <a:pt x="162" y="117"/>
                      <a:pt x="156" y="111"/>
                    </a:cubicBezTo>
                    <a:cubicBezTo>
                      <a:pt x="155" y="112"/>
                      <a:pt x="153" y="112"/>
                      <a:pt x="153" y="114"/>
                    </a:cubicBezTo>
                    <a:cubicBezTo>
                      <a:pt x="152" y="114"/>
                      <a:pt x="151" y="114"/>
                      <a:pt x="151" y="114"/>
                    </a:cubicBezTo>
                    <a:cubicBezTo>
                      <a:pt x="144" y="116"/>
                      <a:pt x="140" y="118"/>
                      <a:pt x="133" y="121"/>
                    </a:cubicBezTo>
                    <a:cubicBezTo>
                      <a:pt x="121" y="126"/>
                      <a:pt x="111" y="133"/>
                      <a:pt x="99" y="139"/>
                    </a:cubicBezTo>
                    <a:cubicBezTo>
                      <a:pt x="97" y="140"/>
                      <a:pt x="95" y="143"/>
                      <a:pt x="92" y="142"/>
                    </a:cubicBezTo>
                    <a:cubicBezTo>
                      <a:pt x="90" y="133"/>
                      <a:pt x="77" y="128"/>
                      <a:pt x="69" y="134"/>
                    </a:cubicBezTo>
                    <a:cubicBezTo>
                      <a:pt x="64" y="137"/>
                      <a:pt x="61" y="142"/>
                      <a:pt x="62" y="149"/>
                    </a:cubicBezTo>
                    <a:cubicBezTo>
                      <a:pt x="62" y="150"/>
                      <a:pt x="63" y="150"/>
                      <a:pt x="62" y="152"/>
                    </a:cubicBezTo>
                    <a:cubicBezTo>
                      <a:pt x="62" y="153"/>
                      <a:pt x="61" y="152"/>
                      <a:pt x="60" y="153"/>
                    </a:cubicBezTo>
                    <a:cubicBezTo>
                      <a:pt x="60" y="154"/>
                      <a:pt x="60" y="154"/>
                      <a:pt x="59" y="155"/>
                    </a:cubicBezTo>
                    <a:cubicBezTo>
                      <a:pt x="55" y="158"/>
                      <a:pt x="48" y="152"/>
                      <a:pt x="44" y="155"/>
                    </a:cubicBezTo>
                    <a:cubicBezTo>
                      <a:pt x="42" y="155"/>
                      <a:pt x="42" y="153"/>
                      <a:pt x="42" y="151"/>
                    </a:cubicBezTo>
                    <a:cubicBezTo>
                      <a:pt x="40" y="151"/>
                      <a:pt x="40" y="152"/>
                      <a:pt x="38" y="151"/>
                    </a:cubicBezTo>
                    <a:cubicBezTo>
                      <a:pt x="38" y="151"/>
                      <a:pt x="37" y="150"/>
                      <a:pt x="36" y="150"/>
                    </a:cubicBezTo>
                    <a:close/>
                    <a:moveTo>
                      <a:pt x="9" y="57"/>
                    </a:moveTo>
                    <a:cubicBezTo>
                      <a:pt x="11" y="57"/>
                      <a:pt x="11" y="55"/>
                      <a:pt x="12" y="55"/>
                    </a:cubicBezTo>
                    <a:cubicBezTo>
                      <a:pt x="11" y="55"/>
                      <a:pt x="9" y="56"/>
                      <a:pt x="9" y="57"/>
                    </a:cubicBezTo>
                    <a:close/>
                    <a:moveTo>
                      <a:pt x="6" y="70"/>
                    </a:moveTo>
                    <a:cubicBezTo>
                      <a:pt x="6" y="71"/>
                      <a:pt x="6" y="72"/>
                      <a:pt x="7" y="73"/>
                    </a:cubicBezTo>
                    <a:cubicBezTo>
                      <a:pt x="7" y="72"/>
                      <a:pt x="7" y="70"/>
                      <a:pt x="6" y="70"/>
                    </a:cubicBezTo>
                    <a:close/>
                    <a:moveTo>
                      <a:pt x="10" y="71"/>
                    </a:moveTo>
                    <a:cubicBezTo>
                      <a:pt x="11" y="67"/>
                      <a:pt x="10" y="65"/>
                      <a:pt x="10" y="62"/>
                    </a:cubicBezTo>
                    <a:cubicBezTo>
                      <a:pt x="8" y="64"/>
                      <a:pt x="9" y="69"/>
                      <a:pt x="10" y="71"/>
                    </a:cubicBezTo>
                    <a:close/>
                    <a:moveTo>
                      <a:pt x="15" y="52"/>
                    </a:moveTo>
                    <a:cubicBezTo>
                      <a:pt x="16" y="52"/>
                      <a:pt x="17" y="50"/>
                      <a:pt x="17" y="50"/>
                    </a:cubicBezTo>
                    <a:cubicBezTo>
                      <a:pt x="17" y="50"/>
                      <a:pt x="16" y="51"/>
                      <a:pt x="15" y="52"/>
                    </a:cubicBezTo>
                    <a:close/>
                    <a:moveTo>
                      <a:pt x="51" y="149"/>
                    </a:moveTo>
                    <a:cubicBezTo>
                      <a:pt x="53" y="150"/>
                      <a:pt x="55" y="151"/>
                      <a:pt x="55" y="149"/>
                    </a:cubicBezTo>
                    <a:cubicBezTo>
                      <a:pt x="56" y="149"/>
                      <a:pt x="56" y="151"/>
                      <a:pt x="57" y="150"/>
                    </a:cubicBezTo>
                    <a:cubicBezTo>
                      <a:pt x="56" y="146"/>
                      <a:pt x="59" y="142"/>
                      <a:pt x="59" y="138"/>
                    </a:cubicBezTo>
                    <a:cubicBezTo>
                      <a:pt x="63" y="134"/>
                      <a:pt x="68" y="129"/>
                      <a:pt x="75" y="128"/>
                    </a:cubicBezTo>
                    <a:cubicBezTo>
                      <a:pt x="82" y="129"/>
                      <a:pt x="89" y="131"/>
                      <a:pt x="94" y="137"/>
                    </a:cubicBezTo>
                    <a:cubicBezTo>
                      <a:pt x="95" y="132"/>
                      <a:pt x="99" y="132"/>
                      <a:pt x="102" y="130"/>
                    </a:cubicBezTo>
                    <a:cubicBezTo>
                      <a:pt x="107" y="130"/>
                      <a:pt x="110" y="126"/>
                      <a:pt x="114" y="126"/>
                    </a:cubicBezTo>
                    <a:cubicBezTo>
                      <a:pt x="125" y="119"/>
                      <a:pt x="138" y="118"/>
                      <a:pt x="148" y="111"/>
                    </a:cubicBezTo>
                    <a:cubicBezTo>
                      <a:pt x="146" y="108"/>
                      <a:pt x="146" y="103"/>
                      <a:pt x="146" y="98"/>
                    </a:cubicBezTo>
                    <a:cubicBezTo>
                      <a:pt x="156" y="91"/>
                      <a:pt x="167" y="82"/>
                      <a:pt x="181" y="88"/>
                    </a:cubicBezTo>
                    <a:cubicBezTo>
                      <a:pt x="182" y="89"/>
                      <a:pt x="183" y="91"/>
                      <a:pt x="184" y="92"/>
                    </a:cubicBezTo>
                    <a:cubicBezTo>
                      <a:pt x="186" y="91"/>
                      <a:pt x="189" y="92"/>
                      <a:pt x="191" y="90"/>
                    </a:cubicBezTo>
                    <a:cubicBezTo>
                      <a:pt x="191" y="89"/>
                      <a:pt x="190" y="90"/>
                      <a:pt x="190" y="89"/>
                    </a:cubicBezTo>
                    <a:cubicBezTo>
                      <a:pt x="192" y="87"/>
                      <a:pt x="195" y="86"/>
                      <a:pt x="197" y="86"/>
                    </a:cubicBezTo>
                    <a:cubicBezTo>
                      <a:pt x="201" y="81"/>
                      <a:pt x="199" y="75"/>
                      <a:pt x="198" y="70"/>
                    </a:cubicBezTo>
                    <a:cubicBezTo>
                      <a:pt x="195" y="65"/>
                      <a:pt x="185" y="63"/>
                      <a:pt x="183" y="57"/>
                    </a:cubicBezTo>
                    <a:cubicBezTo>
                      <a:pt x="183" y="56"/>
                      <a:pt x="183" y="56"/>
                      <a:pt x="183" y="55"/>
                    </a:cubicBezTo>
                    <a:cubicBezTo>
                      <a:pt x="183" y="54"/>
                      <a:pt x="182" y="53"/>
                      <a:pt x="181" y="54"/>
                    </a:cubicBezTo>
                    <a:cubicBezTo>
                      <a:pt x="181" y="53"/>
                      <a:pt x="181" y="52"/>
                      <a:pt x="181" y="51"/>
                    </a:cubicBezTo>
                    <a:cubicBezTo>
                      <a:pt x="176" y="51"/>
                      <a:pt x="169" y="51"/>
                      <a:pt x="164" y="50"/>
                    </a:cubicBezTo>
                    <a:cubicBezTo>
                      <a:pt x="163" y="48"/>
                      <a:pt x="159" y="47"/>
                      <a:pt x="158" y="45"/>
                    </a:cubicBezTo>
                    <a:cubicBezTo>
                      <a:pt x="148" y="38"/>
                      <a:pt x="148" y="25"/>
                      <a:pt x="142" y="16"/>
                    </a:cubicBezTo>
                    <a:cubicBezTo>
                      <a:pt x="141" y="15"/>
                      <a:pt x="141" y="17"/>
                      <a:pt x="140" y="16"/>
                    </a:cubicBezTo>
                    <a:cubicBezTo>
                      <a:pt x="138" y="13"/>
                      <a:pt x="134" y="8"/>
                      <a:pt x="129" y="7"/>
                    </a:cubicBezTo>
                    <a:cubicBezTo>
                      <a:pt x="128" y="7"/>
                      <a:pt x="125" y="7"/>
                      <a:pt x="123" y="8"/>
                    </a:cubicBezTo>
                    <a:cubicBezTo>
                      <a:pt x="119" y="9"/>
                      <a:pt x="117" y="11"/>
                      <a:pt x="113" y="11"/>
                    </a:cubicBezTo>
                    <a:cubicBezTo>
                      <a:pt x="112" y="12"/>
                      <a:pt x="113" y="12"/>
                      <a:pt x="113" y="13"/>
                    </a:cubicBezTo>
                    <a:cubicBezTo>
                      <a:pt x="100" y="18"/>
                      <a:pt x="87" y="21"/>
                      <a:pt x="74" y="25"/>
                    </a:cubicBezTo>
                    <a:cubicBezTo>
                      <a:pt x="74" y="25"/>
                      <a:pt x="74" y="25"/>
                      <a:pt x="74" y="26"/>
                    </a:cubicBezTo>
                    <a:cubicBezTo>
                      <a:pt x="65" y="29"/>
                      <a:pt x="55" y="32"/>
                      <a:pt x="46" y="35"/>
                    </a:cubicBezTo>
                    <a:cubicBezTo>
                      <a:pt x="46" y="36"/>
                      <a:pt x="47" y="36"/>
                      <a:pt x="47" y="37"/>
                    </a:cubicBezTo>
                    <a:cubicBezTo>
                      <a:pt x="43" y="40"/>
                      <a:pt x="37" y="41"/>
                      <a:pt x="33" y="43"/>
                    </a:cubicBezTo>
                    <a:cubicBezTo>
                      <a:pt x="29" y="53"/>
                      <a:pt x="19" y="50"/>
                      <a:pt x="15" y="58"/>
                    </a:cubicBezTo>
                    <a:cubicBezTo>
                      <a:pt x="13" y="68"/>
                      <a:pt x="12" y="77"/>
                      <a:pt x="17" y="84"/>
                    </a:cubicBezTo>
                    <a:cubicBezTo>
                      <a:pt x="22" y="99"/>
                      <a:pt x="32" y="113"/>
                      <a:pt x="39" y="128"/>
                    </a:cubicBezTo>
                    <a:cubicBezTo>
                      <a:pt x="43" y="135"/>
                      <a:pt x="47" y="142"/>
                      <a:pt x="51" y="149"/>
                    </a:cubicBezTo>
                    <a:close/>
                    <a:moveTo>
                      <a:pt x="20" y="51"/>
                    </a:moveTo>
                    <a:cubicBezTo>
                      <a:pt x="24" y="50"/>
                      <a:pt x="27" y="49"/>
                      <a:pt x="29" y="46"/>
                    </a:cubicBezTo>
                    <a:cubicBezTo>
                      <a:pt x="26" y="46"/>
                      <a:pt x="23" y="49"/>
                      <a:pt x="20" y="51"/>
                    </a:cubicBezTo>
                    <a:close/>
                    <a:moveTo>
                      <a:pt x="19" y="103"/>
                    </a:moveTo>
                    <a:cubicBezTo>
                      <a:pt x="19" y="105"/>
                      <a:pt x="19" y="106"/>
                      <a:pt x="21" y="108"/>
                    </a:cubicBezTo>
                    <a:cubicBezTo>
                      <a:pt x="20" y="106"/>
                      <a:pt x="20" y="104"/>
                      <a:pt x="19" y="103"/>
                    </a:cubicBezTo>
                    <a:close/>
                    <a:moveTo>
                      <a:pt x="20" y="108"/>
                    </a:moveTo>
                    <a:cubicBezTo>
                      <a:pt x="20" y="109"/>
                      <a:pt x="21" y="110"/>
                      <a:pt x="22" y="110"/>
                    </a:cubicBezTo>
                    <a:cubicBezTo>
                      <a:pt x="22" y="110"/>
                      <a:pt x="21" y="108"/>
                      <a:pt x="20" y="108"/>
                    </a:cubicBezTo>
                    <a:close/>
                    <a:moveTo>
                      <a:pt x="24" y="113"/>
                    </a:moveTo>
                    <a:cubicBezTo>
                      <a:pt x="23" y="114"/>
                      <a:pt x="24" y="116"/>
                      <a:pt x="24" y="117"/>
                    </a:cubicBezTo>
                    <a:cubicBezTo>
                      <a:pt x="25" y="116"/>
                      <a:pt x="23" y="115"/>
                      <a:pt x="24" y="113"/>
                    </a:cubicBezTo>
                    <a:close/>
                    <a:moveTo>
                      <a:pt x="26" y="119"/>
                    </a:moveTo>
                    <a:cubicBezTo>
                      <a:pt x="26" y="120"/>
                      <a:pt x="26" y="121"/>
                      <a:pt x="27" y="123"/>
                    </a:cubicBezTo>
                    <a:cubicBezTo>
                      <a:pt x="27" y="122"/>
                      <a:pt x="27" y="120"/>
                      <a:pt x="26" y="119"/>
                    </a:cubicBezTo>
                    <a:close/>
                    <a:moveTo>
                      <a:pt x="28" y="117"/>
                    </a:moveTo>
                    <a:cubicBezTo>
                      <a:pt x="29" y="122"/>
                      <a:pt x="32" y="126"/>
                      <a:pt x="33" y="131"/>
                    </a:cubicBezTo>
                    <a:cubicBezTo>
                      <a:pt x="32" y="132"/>
                      <a:pt x="31" y="131"/>
                      <a:pt x="31" y="132"/>
                    </a:cubicBezTo>
                    <a:cubicBezTo>
                      <a:pt x="32" y="134"/>
                      <a:pt x="34" y="135"/>
                      <a:pt x="33" y="138"/>
                    </a:cubicBezTo>
                    <a:cubicBezTo>
                      <a:pt x="36" y="140"/>
                      <a:pt x="35" y="145"/>
                      <a:pt x="39" y="147"/>
                    </a:cubicBezTo>
                    <a:cubicBezTo>
                      <a:pt x="35" y="137"/>
                      <a:pt x="34" y="126"/>
                      <a:pt x="28" y="117"/>
                    </a:cubicBezTo>
                    <a:close/>
                    <a:moveTo>
                      <a:pt x="78" y="22"/>
                    </a:moveTo>
                    <a:cubicBezTo>
                      <a:pt x="79" y="22"/>
                      <a:pt x="80" y="21"/>
                      <a:pt x="81" y="21"/>
                    </a:cubicBezTo>
                    <a:cubicBezTo>
                      <a:pt x="80" y="20"/>
                      <a:pt x="79" y="22"/>
                      <a:pt x="78" y="22"/>
                    </a:cubicBezTo>
                    <a:close/>
                    <a:moveTo>
                      <a:pt x="40" y="143"/>
                    </a:moveTo>
                    <a:cubicBezTo>
                      <a:pt x="40" y="145"/>
                      <a:pt x="42" y="147"/>
                      <a:pt x="42" y="149"/>
                    </a:cubicBezTo>
                    <a:cubicBezTo>
                      <a:pt x="43" y="149"/>
                      <a:pt x="43" y="149"/>
                      <a:pt x="44" y="149"/>
                    </a:cubicBezTo>
                    <a:cubicBezTo>
                      <a:pt x="42" y="147"/>
                      <a:pt x="41" y="145"/>
                      <a:pt x="40" y="143"/>
                    </a:cubicBezTo>
                    <a:close/>
                    <a:moveTo>
                      <a:pt x="42" y="141"/>
                    </a:moveTo>
                    <a:cubicBezTo>
                      <a:pt x="43" y="143"/>
                      <a:pt x="45" y="147"/>
                      <a:pt x="47" y="149"/>
                    </a:cubicBezTo>
                    <a:cubicBezTo>
                      <a:pt x="46" y="147"/>
                      <a:pt x="44" y="143"/>
                      <a:pt x="42" y="141"/>
                    </a:cubicBezTo>
                    <a:close/>
                    <a:moveTo>
                      <a:pt x="154" y="97"/>
                    </a:moveTo>
                    <a:cubicBezTo>
                      <a:pt x="151" y="97"/>
                      <a:pt x="148" y="101"/>
                      <a:pt x="150" y="104"/>
                    </a:cubicBezTo>
                    <a:cubicBezTo>
                      <a:pt x="150" y="103"/>
                      <a:pt x="152" y="99"/>
                      <a:pt x="154" y="97"/>
                    </a:cubicBezTo>
                    <a:close/>
                    <a:moveTo>
                      <a:pt x="153" y="104"/>
                    </a:moveTo>
                    <a:cubicBezTo>
                      <a:pt x="152" y="106"/>
                      <a:pt x="152" y="109"/>
                      <a:pt x="153" y="110"/>
                    </a:cubicBezTo>
                    <a:cubicBezTo>
                      <a:pt x="154" y="108"/>
                      <a:pt x="152" y="106"/>
                      <a:pt x="153" y="104"/>
                    </a:cubicBezTo>
                    <a:close/>
                    <a:moveTo>
                      <a:pt x="155" y="104"/>
                    </a:moveTo>
                    <a:cubicBezTo>
                      <a:pt x="158" y="98"/>
                      <a:pt x="163" y="94"/>
                      <a:pt x="169" y="93"/>
                    </a:cubicBezTo>
                    <a:cubicBezTo>
                      <a:pt x="162" y="90"/>
                      <a:pt x="154" y="97"/>
                      <a:pt x="155" y="104"/>
                    </a:cubicBezTo>
                    <a:close/>
                    <a:moveTo>
                      <a:pt x="163" y="99"/>
                    </a:moveTo>
                    <a:cubicBezTo>
                      <a:pt x="158" y="102"/>
                      <a:pt x="159" y="111"/>
                      <a:pt x="167" y="111"/>
                    </a:cubicBezTo>
                    <a:cubicBezTo>
                      <a:pt x="170" y="110"/>
                      <a:pt x="174" y="109"/>
                      <a:pt x="174" y="104"/>
                    </a:cubicBezTo>
                    <a:cubicBezTo>
                      <a:pt x="174" y="100"/>
                      <a:pt x="168" y="98"/>
                      <a:pt x="163" y="99"/>
                    </a:cubicBezTo>
                    <a:close/>
                    <a:moveTo>
                      <a:pt x="203" y="81"/>
                    </a:moveTo>
                    <a:cubicBezTo>
                      <a:pt x="203" y="81"/>
                      <a:pt x="202" y="83"/>
                      <a:pt x="202" y="84"/>
                    </a:cubicBezTo>
                    <a:cubicBezTo>
                      <a:pt x="203" y="84"/>
                      <a:pt x="203" y="84"/>
                      <a:pt x="204" y="84"/>
                    </a:cubicBezTo>
                    <a:cubicBezTo>
                      <a:pt x="204" y="83"/>
                      <a:pt x="203" y="82"/>
                      <a:pt x="203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3" name="Freeform 188"/>
              <p:cNvSpPr>
                <a:spLocks noEditPoints="1"/>
              </p:cNvSpPr>
              <p:nvPr/>
            </p:nvSpPr>
            <p:spPr bwMode="auto">
              <a:xfrm>
                <a:off x="11642471" y="1248690"/>
                <a:ext cx="376504" cy="238220"/>
              </a:xfrm>
              <a:custGeom>
                <a:avLst/>
                <a:gdLst>
                  <a:gd name="T0" fmla="*/ 25 w 137"/>
                  <a:gd name="T1" fmla="*/ 31 h 87"/>
                  <a:gd name="T2" fmla="*/ 77 w 137"/>
                  <a:gd name="T3" fmla="*/ 18 h 87"/>
                  <a:gd name="T4" fmla="*/ 91 w 137"/>
                  <a:gd name="T5" fmla="*/ 43 h 87"/>
                  <a:gd name="T6" fmla="*/ 111 w 137"/>
                  <a:gd name="T7" fmla="*/ 2 h 87"/>
                  <a:gd name="T8" fmla="*/ 137 w 137"/>
                  <a:gd name="T9" fmla="*/ 43 h 87"/>
                  <a:gd name="T10" fmla="*/ 103 w 137"/>
                  <a:gd name="T11" fmla="*/ 52 h 87"/>
                  <a:gd name="T12" fmla="*/ 55 w 137"/>
                  <a:gd name="T13" fmla="*/ 72 h 87"/>
                  <a:gd name="T14" fmla="*/ 40 w 137"/>
                  <a:gd name="T15" fmla="*/ 78 h 87"/>
                  <a:gd name="T16" fmla="*/ 15 w 137"/>
                  <a:gd name="T17" fmla="*/ 83 h 87"/>
                  <a:gd name="T18" fmla="*/ 14 w 137"/>
                  <a:gd name="T19" fmla="*/ 66 h 87"/>
                  <a:gd name="T20" fmla="*/ 24 w 137"/>
                  <a:gd name="T21" fmla="*/ 68 h 87"/>
                  <a:gd name="T22" fmla="*/ 9 w 137"/>
                  <a:gd name="T23" fmla="*/ 68 h 87"/>
                  <a:gd name="T24" fmla="*/ 6 w 137"/>
                  <a:gd name="T25" fmla="*/ 57 h 87"/>
                  <a:gd name="T26" fmla="*/ 28 w 137"/>
                  <a:gd name="T27" fmla="*/ 50 h 87"/>
                  <a:gd name="T28" fmla="*/ 47 w 137"/>
                  <a:gd name="T29" fmla="*/ 71 h 87"/>
                  <a:gd name="T30" fmla="*/ 26 w 137"/>
                  <a:gd name="T31" fmla="*/ 33 h 87"/>
                  <a:gd name="T32" fmla="*/ 6 w 137"/>
                  <a:gd name="T33" fmla="*/ 57 h 87"/>
                  <a:gd name="T34" fmla="*/ 9 w 137"/>
                  <a:gd name="T35" fmla="*/ 58 h 87"/>
                  <a:gd name="T36" fmla="*/ 25 w 137"/>
                  <a:gd name="T37" fmla="*/ 61 h 87"/>
                  <a:gd name="T38" fmla="*/ 22 w 137"/>
                  <a:gd name="T39" fmla="*/ 59 h 87"/>
                  <a:gd name="T40" fmla="*/ 64 w 137"/>
                  <a:gd name="T41" fmla="*/ 64 h 87"/>
                  <a:gd name="T42" fmla="*/ 66 w 137"/>
                  <a:gd name="T43" fmla="*/ 63 h 87"/>
                  <a:gd name="T44" fmla="*/ 59 w 137"/>
                  <a:gd name="T45" fmla="*/ 39 h 87"/>
                  <a:gd name="T46" fmla="*/ 61 w 137"/>
                  <a:gd name="T47" fmla="*/ 36 h 87"/>
                  <a:gd name="T48" fmla="*/ 67 w 137"/>
                  <a:gd name="T49" fmla="*/ 30 h 87"/>
                  <a:gd name="T50" fmla="*/ 76 w 137"/>
                  <a:gd name="T51" fmla="*/ 45 h 87"/>
                  <a:gd name="T52" fmla="*/ 86 w 137"/>
                  <a:gd name="T53" fmla="*/ 55 h 87"/>
                  <a:gd name="T54" fmla="*/ 52 w 137"/>
                  <a:gd name="T55" fmla="*/ 57 h 87"/>
                  <a:gd name="T56" fmla="*/ 28 w 137"/>
                  <a:gd name="T57" fmla="*/ 79 h 87"/>
                  <a:gd name="T58" fmla="*/ 30 w 137"/>
                  <a:gd name="T59" fmla="*/ 71 h 87"/>
                  <a:gd name="T60" fmla="*/ 50 w 137"/>
                  <a:gd name="T61" fmla="*/ 69 h 87"/>
                  <a:gd name="T62" fmla="*/ 60 w 137"/>
                  <a:gd name="T63" fmla="*/ 44 h 87"/>
                  <a:gd name="T64" fmla="*/ 72 w 137"/>
                  <a:gd name="T65" fmla="*/ 44 h 87"/>
                  <a:gd name="T66" fmla="*/ 63 w 137"/>
                  <a:gd name="T67" fmla="*/ 38 h 87"/>
                  <a:gd name="T68" fmla="*/ 72 w 137"/>
                  <a:gd name="T69" fmla="*/ 61 h 87"/>
                  <a:gd name="T70" fmla="*/ 92 w 137"/>
                  <a:gd name="T71" fmla="*/ 35 h 87"/>
                  <a:gd name="T72" fmla="*/ 96 w 137"/>
                  <a:gd name="T73" fmla="*/ 20 h 87"/>
                  <a:gd name="T74" fmla="*/ 112 w 137"/>
                  <a:gd name="T75" fmla="*/ 22 h 87"/>
                  <a:gd name="T76" fmla="*/ 122 w 137"/>
                  <a:gd name="T77" fmla="*/ 28 h 87"/>
                  <a:gd name="T78" fmla="*/ 101 w 137"/>
                  <a:gd name="T79" fmla="*/ 3 h 87"/>
                  <a:gd name="T80" fmla="*/ 88 w 137"/>
                  <a:gd name="T81" fmla="*/ 31 h 87"/>
                  <a:gd name="T82" fmla="*/ 101 w 137"/>
                  <a:gd name="T83" fmla="*/ 48 h 87"/>
                  <a:gd name="T84" fmla="*/ 98 w 137"/>
                  <a:gd name="T85" fmla="*/ 25 h 87"/>
                  <a:gd name="T86" fmla="*/ 111 w 137"/>
                  <a:gd name="T87" fmla="*/ 31 h 87"/>
                  <a:gd name="T88" fmla="*/ 111 w 137"/>
                  <a:gd name="T89" fmla="*/ 27 h 87"/>
                  <a:gd name="T90" fmla="*/ 100 w 137"/>
                  <a:gd name="T91" fmla="*/ 35 h 87"/>
                  <a:gd name="T92" fmla="*/ 93 w 137"/>
                  <a:gd name="T93" fmla="*/ 44 h 87"/>
                  <a:gd name="T94" fmla="*/ 94 w 137"/>
                  <a:gd name="T95" fmla="*/ 46 h 87"/>
                  <a:gd name="T96" fmla="*/ 96 w 137"/>
                  <a:gd name="T97" fmla="*/ 45 h 87"/>
                  <a:gd name="T98" fmla="*/ 104 w 137"/>
                  <a:gd name="T99" fmla="*/ 49 h 87"/>
                  <a:gd name="T100" fmla="*/ 104 w 137"/>
                  <a:gd name="T101" fmla="*/ 38 h 87"/>
                  <a:gd name="T102" fmla="*/ 126 w 137"/>
                  <a:gd name="T103" fmla="*/ 31 h 87"/>
                  <a:gd name="T104" fmla="*/ 129 w 137"/>
                  <a:gd name="T105" fmla="*/ 41 h 87"/>
                  <a:gd name="T106" fmla="*/ 130 w 137"/>
                  <a:gd name="T107" fmla="*/ 41 h 87"/>
                  <a:gd name="T108" fmla="*/ 130 w 137"/>
                  <a:gd name="T109" fmla="*/ 4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7" h="87">
                    <a:moveTo>
                      <a:pt x="6" y="69"/>
                    </a:moveTo>
                    <a:cubicBezTo>
                      <a:pt x="6" y="60"/>
                      <a:pt x="0" y="53"/>
                      <a:pt x="2" y="43"/>
                    </a:cubicBezTo>
                    <a:cubicBezTo>
                      <a:pt x="9" y="38"/>
                      <a:pt x="17" y="34"/>
                      <a:pt x="25" y="31"/>
                    </a:cubicBezTo>
                    <a:cubicBezTo>
                      <a:pt x="29" y="28"/>
                      <a:pt x="36" y="33"/>
                      <a:pt x="39" y="35"/>
                    </a:cubicBezTo>
                    <a:cubicBezTo>
                      <a:pt x="38" y="32"/>
                      <a:pt x="36" y="29"/>
                      <a:pt x="36" y="25"/>
                    </a:cubicBezTo>
                    <a:cubicBezTo>
                      <a:pt x="49" y="21"/>
                      <a:pt x="60" y="11"/>
                      <a:pt x="77" y="18"/>
                    </a:cubicBezTo>
                    <a:cubicBezTo>
                      <a:pt x="83" y="29"/>
                      <a:pt x="86" y="42"/>
                      <a:pt x="89" y="54"/>
                    </a:cubicBezTo>
                    <a:cubicBezTo>
                      <a:pt x="90" y="54"/>
                      <a:pt x="92" y="54"/>
                      <a:pt x="93" y="53"/>
                    </a:cubicBezTo>
                    <a:cubicBezTo>
                      <a:pt x="91" y="50"/>
                      <a:pt x="90" y="47"/>
                      <a:pt x="91" y="43"/>
                    </a:cubicBezTo>
                    <a:cubicBezTo>
                      <a:pt x="87" y="38"/>
                      <a:pt x="86" y="32"/>
                      <a:pt x="84" y="26"/>
                    </a:cubicBezTo>
                    <a:cubicBezTo>
                      <a:pt x="82" y="20"/>
                      <a:pt x="80" y="15"/>
                      <a:pt x="82" y="9"/>
                    </a:cubicBezTo>
                    <a:cubicBezTo>
                      <a:pt x="85" y="1"/>
                      <a:pt x="102" y="0"/>
                      <a:pt x="111" y="2"/>
                    </a:cubicBezTo>
                    <a:cubicBezTo>
                      <a:pt x="116" y="3"/>
                      <a:pt x="117" y="6"/>
                      <a:pt x="119" y="10"/>
                    </a:cubicBezTo>
                    <a:cubicBezTo>
                      <a:pt x="123" y="19"/>
                      <a:pt x="127" y="27"/>
                      <a:pt x="129" y="36"/>
                    </a:cubicBezTo>
                    <a:cubicBezTo>
                      <a:pt x="133" y="38"/>
                      <a:pt x="136" y="40"/>
                      <a:pt x="137" y="43"/>
                    </a:cubicBezTo>
                    <a:cubicBezTo>
                      <a:pt x="135" y="44"/>
                      <a:pt x="133" y="41"/>
                      <a:pt x="132" y="41"/>
                    </a:cubicBezTo>
                    <a:cubicBezTo>
                      <a:pt x="133" y="44"/>
                      <a:pt x="128" y="45"/>
                      <a:pt x="125" y="45"/>
                    </a:cubicBezTo>
                    <a:cubicBezTo>
                      <a:pt x="117" y="48"/>
                      <a:pt x="110" y="50"/>
                      <a:pt x="103" y="52"/>
                    </a:cubicBezTo>
                    <a:cubicBezTo>
                      <a:pt x="91" y="56"/>
                      <a:pt x="77" y="61"/>
                      <a:pt x="66" y="67"/>
                    </a:cubicBezTo>
                    <a:cubicBezTo>
                      <a:pt x="62" y="67"/>
                      <a:pt x="59" y="69"/>
                      <a:pt x="55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3" y="73"/>
                      <a:pt x="52" y="73"/>
                      <a:pt x="51" y="72"/>
                    </a:cubicBezTo>
                    <a:cubicBezTo>
                      <a:pt x="51" y="72"/>
                      <a:pt x="51" y="73"/>
                      <a:pt x="51" y="73"/>
                    </a:cubicBezTo>
                    <a:cubicBezTo>
                      <a:pt x="47" y="74"/>
                      <a:pt x="43" y="75"/>
                      <a:pt x="40" y="78"/>
                    </a:cubicBezTo>
                    <a:cubicBezTo>
                      <a:pt x="38" y="77"/>
                      <a:pt x="37" y="79"/>
                      <a:pt x="35" y="79"/>
                    </a:cubicBezTo>
                    <a:cubicBezTo>
                      <a:pt x="30" y="81"/>
                      <a:pt x="24" y="82"/>
                      <a:pt x="21" y="83"/>
                    </a:cubicBezTo>
                    <a:cubicBezTo>
                      <a:pt x="19" y="84"/>
                      <a:pt x="16" y="87"/>
                      <a:pt x="15" y="83"/>
                    </a:cubicBezTo>
                    <a:cubicBezTo>
                      <a:pt x="17" y="81"/>
                      <a:pt x="19" y="82"/>
                      <a:pt x="21" y="81"/>
                    </a:cubicBezTo>
                    <a:cubicBezTo>
                      <a:pt x="21" y="80"/>
                      <a:pt x="20" y="80"/>
                      <a:pt x="19" y="80"/>
                    </a:cubicBezTo>
                    <a:cubicBezTo>
                      <a:pt x="18" y="75"/>
                      <a:pt x="11" y="71"/>
                      <a:pt x="14" y="66"/>
                    </a:cubicBezTo>
                    <a:cubicBezTo>
                      <a:pt x="18" y="69"/>
                      <a:pt x="20" y="76"/>
                      <a:pt x="23" y="80"/>
                    </a:cubicBezTo>
                    <a:cubicBezTo>
                      <a:pt x="26" y="80"/>
                      <a:pt x="26" y="80"/>
                      <a:pt x="26" y="78"/>
                    </a:cubicBezTo>
                    <a:cubicBezTo>
                      <a:pt x="25" y="75"/>
                      <a:pt x="26" y="70"/>
                      <a:pt x="24" y="68"/>
                    </a:cubicBezTo>
                    <a:cubicBezTo>
                      <a:pt x="21" y="67"/>
                      <a:pt x="20" y="66"/>
                      <a:pt x="18" y="65"/>
                    </a:cubicBezTo>
                    <a:cubicBezTo>
                      <a:pt x="17" y="63"/>
                      <a:pt x="18" y="60"/>
                      <a:pt x="16" y="59"/>
                    </a:cubicBezTo>
                    <a:cubicBezTo>
                      <a:pt x="14" y="63"/>
                      <a:pt x="11" y="64"/>
                      <a:pt x="9" y="68"/>
                    </a:cubicBezTo>
                    <a:cubicBezTo>
                      <a:pt x="10" y="73"/>
                      <a:pt x="15" y="77"/>
                      <a:pt x="15" y="82"/>
                    </a:cubicBezTo>
                    <a:cubicBezTo>
                      <a:pt x="11" y="83"/>
                      <a:pt x="10" y="71"/>
                      <a:pt x="6" y="69"/>
                    </a:cubicBezTo>
                    <a:close/>
                    <a:moveTo>
                      <a:pt x="6" y="57"/>
                    </a:moveTo>
                    <a:cubicBezTo>
                      <a:pt x="9" y="56"/>
                      <a:pt x="12" y="53"/>
                      <a:pt x="15" y="53"/>
                    </a:cubicBezTo>
                    <a:cubicBezTo>
                      <a:pt x="17" y="53"/>
                      <a:pt x="18" y="54"/>
                      <a:pt x="19" y="54"/>
                    </a:cubicBezTo>
                    <a:cubicBezTo>
                      <a:pt x="23" y="54"/>
                      <a:pt x="25" y="51"/>
                      <a:pt x="28" y="50"/>
                    </a:cubicBezTo>
                    <a:cubicBezTo>
                      <a:pt x="32" y="54"/>
                      <a:pt x="38" y="59"/>
                      <a:pt x="33" y="67"/>
                    </a:cubicBezTo>
                    <a:cubicBezTo>
                      <a:pt x="35" y="70"/>
                      <a:pt x="38" y="72"/>
                      <a:pt x="40" y="74"/>
                    </a:cubicBezTo>
                    <a:cubicBezTo>
                      <a:pt x="43" y="73"/>
                      <a:pt x="45" y="72"/>
                      <a:pt x="47" y="71"/>
                    </a:cubicBezTo>
                    <a:cubicBezTo>
                      <a:pt x="47" y="67"/>
                      <a:pt x="46" y="65"/>
                      <a:pt x="46" y="61"/>
                    </a:cubicBezTo>
                    <a:cubicBezTo>
                      <a:pt x="46" y="57"/>
                      <a:pt x="42" y="51"/>
                      <a:pt x="40" y="46"/>
                    </a:cubicBezTo>
                    <a:cubicBezTo>
                      <a:pt x="38" y="41"/>
                      <a:pt x="36" y="32"/>
                      <a:pt x="26" y="33"/>
                    </a:cubicBezTo>
                    <a:cubicBezTo>
                      <a:pt x="22" y="36"/>
                      <a:pt x="17" y="36"/>
                      <a:pt x="13" y="39"/>
                    </a:cubicBezTo>
                    <a:cubicBezTo>
                      <a:pt x="10" y="41"/>
                      <a:pt x="8" y="43"/>
                      <a:pt x="5" y="44"/>
                    </a:cubicBezTo>
                    <a:cubicBezTo>
                      <a:pt x="4" y="49"/>
                      <a:pt x="5" y="53"/>
                      <a:pt x="6" y="57"/>
                    </a:cubicBezTo>
                    <a:close/>
                    <a:moveTo>
                      <a:pt x="9" y="58"/>
                    </a:moveTo>
                    <a:cubicBezTo>
                      <a:pt x="10" y="57"/>
                      <a:pt x="13" y="57"/>
                      <a:pt x="15" y="56"/>
                    </a:cubicBezTo>
                    <a:cubicBezTo>
                      <a:pt x="13" y="55"/>
                      <a:pt x="11" y="56"/>
                      <a:pt x="9" y="58"/>
                    </a:cubicBezTo>
                    <a:close/>
                    <a:moveTo>
                      <a:pt x="19" y="60"/>
                    </a:moveTo>
                    <a:cubicBezTo>
                      <a:pt x="18" y="66"/>
                      <a:pt x="29" y="69"/>
                      <a:pt x="31" y="64"/>
                    </a:cubicBezTo>
                    <a:cubicBezTo>
                      <a:pt x="30" y="63"/>
                      <a:pt x="26" y="64"/>
                      <a:pt x="25" y="61"/>
                    </a:cubicBezTo>
                    <a:cubicBezTo>
                      <a:pt x="26" y="59"/>
                      <a:pt x="29" y="60"/>
                      <a:pt x="31" y="60"/>
                    </a:cubicBezTo>
                    <a:cubicBezTo>
                      <a:pt x="31" y="59"/>
                      <a:pt x="30" y="57"/>
                      <a:pt x="29" y="56"/>
                    </a:cubicBezTo>
                    <a:cubicBezTo>
                      <a:pt x="27" y="57"/>
                      <a:pt x="24" y="60"/>
                      <a:pt x="22" y="59"/>
                    </a:cubicBezTo>
                    <a:cubicBezTo>
                      <a:pt x="21" y="60"/>
                      <a:pt x="20" y="61"/>
                      <a:pt x="19" y="60"/>
                    </a:cubicBezTo>
                    <a:close/>
                    <a:moveTo>
                      <a:pt x="55" y="68"/>
                    </a:moveTo>
                    <a:cubicBezTo>
                      <a:pt x="58" y="67"/>
                      <a:pt x="61" y="66"/>
                      <a:pt x="64" y="64"/>
                    </a:cubicBezTo>
                    <a:cubicBezTo>
                      <a:pt x="60" y="58"/>
                      <a:pt x="57" y="51"/>
                      <a:pt x="53" y="44"/>
                    </a:cubicBezTo>
                    <a:cubicBezTo>
                      <a:pt x="53" y="43"/>
                      <a:pt x="54" y="43"/>
                      <a:pt x="55" y="43"/>
                    </a:cubicBezTo>
                    <a:cubicBezTo>
                      <a:pt x="59" y="49"/>
                      <a:pt x="63" y="56"/>
                      <a:pt x="66" y="63"/>
                    </a:cubicBezTo>
                    <a:cubicBezTo>
                      <a:pt x="68" y="63"/>
                      <a:pt x="69" y="63"/>
                      <a:pt x="70" y="62"/>
                    </a:cubicBezTo>
                    <a:cubicBezTo>
                      <a:pt x="69" y="58"/>
                      <a:pt x="68" y="54"/>
                      <a:pt x="66" y="51"/>
                    </a:cubicBezTo>
                    <a:cubicBezTo>
                      <a:pt x="61" y="49"/>
                      <a:pt x="56" y="46"/>
                      <a:pt x="59" y="39"/>
                    </a:cubicBezTo>
                    <a:cubicBezTo>
                      <a:pt x="58" y="39"/>
                      <a:pt x="58" y="40"/>
                      <a:pt x="57" y="39"/>
                    </a:cubicBezTo>
                    <a:cubicBezTo>
                      <a:pt x="56" y="38"/>
                      <a:pt x="58" y="36"/>
                      <a:pt x="58" y="35"/>
                    </a:cubicBezTo>
                    <a:cubicBezTo>
                      <a:pt x="59" y="34"/>
                      <a:pt x="60" y="35"/>
                      <a:pt x="61" y="36"/>
                    </a:cubicBezTo>
                    <a:cubicBezTo>
                      <a:pt x="62" y="35"/>
                      <a:pt x="61" y="32"/>
                      <a:pt x="63" y="32"/>
                    </a:cubicBezTo>
                    <a:cubicBezTo>
                      <a:pt x="65" y="33"/>
                      <a:pt x="64" y="34"/>
                      <a:pt x="65" y="35"/>
                    </a:cubicBezTo>
                    <a:cubicBezTo>
                      <a:pt x="65" y="34"/>
                      <a:pt x="64" y="30"/>
                      <a:pt x="67" y="30"/>
                    </a:cubicBezTo>
                    <a:cubicBezTo>
                      <a:pt x="68" y="31"/>
                      <a:pt x="68" y="33"/>
                      <a:pt x="68" y="34"/>
                    </a:cubicBezTo>
                    <a:cubicBezTo>
                      <a:pt x="71" y="32"/>
                      <a:pt x="73" y="36"/>
                      <a:pt x="76" y="37"/>
                    </a:cubicBezTo>
                    <a:cubicBezTo>
                      <a:pt x="77" y="40"/>
                      <a:pt x="74" y="42"/>
                      <a:pt x="76" y="45"/>
                    </a:cubicBezTo>
                    <a:cubicBezTo>
                      <a:pt x="75" y="46"/>
                      <a:pt x="73" y="50"/>
                      <a:pt x="72" y="50"/>
                    </a:cubicBezTo>
                    <a:cubicBezTo>
                      <a:pt x="74" y="53"/>
                      <a:pt x="80" y="54"/>
                      <a:pt x="80" y="58"/>
                    </a:cubicBezTo>
                    <a:cubicBezTo>
                      <a:pt x="82" y="57"/>
                      <a:pt x="84" y="56"/>
                      <a:pt x="86" y="55"/>
                    </a:cubicBezTo>
                    <a:cubicBezTo>
                      <a:pt x="85" y="42"/>
                      <a:pt x="81" y="31"/>
                      <a:pt x="76" y="20"/>
                    </a:cubicBezTo>
                    <a:cubicBezTo>
                      <a:pt x="60" y="14"/>
                      <a:pt x="50" y="22"/>
                      <a:pt x="40" y="27"/>
                    </a:cubicBezTo>
                    <a:cubicBezTo>
                      <a:pt x="40" y="38"/>
                      <a:pt x="48" y="47"/>
                      <a:pt x="52" y="57"/>
                    </a:cubicBezTo>
                    <a:cubicBezTo>
                      <a:pt x="53" y="61"/>
                      <a:pt x="54" y="64"/>
                      <a:pt x="55" y="68"/>
                    </a:cubicBezTo>
                    <a:close/>
                    <a:moveTo>
                      <a:pt x="28" y="70"/>
                    </a:moveTo>
                    <a:cubicBezTo>
                      <a:pt x="28" y="73"/>
                      <a:pt x="29" y="75"/>
                      <a:pt x="28" y="79"/>
                    </a:cubicBezTo>
                    <a:cubicBezTo>
                      <a:pt x="31" y="78"/>
                      <a:pt x="35" y="78"/>
                      <a:pt x="37" y="74"/>
                    </a:cubicBezTo>
                    <a:cubicBezTo>
                      <a:pt x="35" y="73"/>
                      <a:pt x="34" y="71"/>
                      <a:pt x="31" y="70"/>
                    </a:cubicBezTo>
                    <a:cubicBezTo>
                      <a:pt x="31" y="70"/>
                      <a:pt x="30" y="70"/>
                      <a:pt x="30" y="71"/>
                    </a:cubicBezTo>
                    <a:cubicBezTo>
                      <a:pt x="29" y="71"/>
                      <a:pt x="29" y="70"/>
                      <a:pt x="28" y="70"/>
                    </a:cubicBezTo>
                    <a:close/>
                    <a:moveTo>
                      <a:pt x="43" y="44"/>
                    </a:moveTo>
                    <a:cubicBezTo>
                      <a:pt x="45" y="52"/>
                      <a:pt x="49" y="60"/>
                      <a:pt x="50" y="69"/>
                    </a:cubicBezTo>
                    <a:cubicBezTo>
                      <a:pt x="52" y="70"/>
                      <a:pt x="52" y="68"/>
                      <a:pt x="51" y="67"/>
                    </a:cubicBezTo>
                    <a:cubicBezTo>
                      <a:pt x="50" y="58"/>
                      <a:pt x="46" y="51"/>
                      <a:pt x="43" y="44"/>
                    </a:cubicBezTo>
                    <a:close/>
                    <a:moveTo>
                      <a:pt x="60" y="44"/>
                    </a:moveTo>
                    <a:cubicBezTo>
                      <a:pt x="61" y="47"/>
                      <a:pt x="69" y="51"/>
                      <a:pt x="72" y="47"/>
                    </a:cubicBezTo>
                    <a:cubicBezTo>
                      <a:pt x="68" y="47"/>
                      <a:pt x="63" y="46"/>
                      <a:pt x="67" y="43"/>
                    </a:cubicBezTo>
                    <a:cubicBezTo>
                      <a:pt x="69" y="44"/>
                      <a:pt x="70" y="44"/>
                      <a:pt x="72" y="44"/>
                    </a:cubicBezTo>
                    <a:cubicBezTo>
                      <a:pt x="73" y="41"/>
                      <a:pt x="72" y="39"/>
                      <a:pt x="71" y="37"/>
                    </a:cubicBezTo>
                    <a:cubicBezTo>
                      <a:pt x="68" y="37"/>
                      <a:pt x="66" y="38"/>
                      <a:pt x="65" y="40"/>
                    </a:cubicBezTo>
                    <a:cubicBezTo>
                      <a:pt x="64" y="39"/>
                      <a:pt x="64" y="39"/>
                      <a:pt x="63" y="38"/>
                    </a:cubicBezTo>
                    <a:cubicBezTo>
                      <a:pt x="61" y="39"/>
                      <a:pt x="60" y="41"/>
                      <a:pt x="60" y="44"/>
                    </a:cubicBezTo>
                    <a:close/>
                    <a:moveTo>
                      <a:pt x="70" y="52"/>
                    </a:moveTo>
                    <a:cubicBezTo>
                      <a:pt x="71" y="55"/>
                      <a:pt x="72" y="58"/>
                      <a:pt x="72" y="61"/>
                    </a:cubicBezTo>
                    <a:cubicBezTo>
                      <a:pt x="74" y="60"/>
                      <a:pt x="77" y="60"/>
                      <a:pt x="78" y="58"/>
                    </a:cubicBezTo>
                    <a:cubicBezTo>
                      <a:pt x="77" y="56"/>
                      <a:pt x="73" y="54"/>
                      <a:pt x="70" y="52"/>
                    </a:cubicBezTo>
                    <a:close/>
                    <a:moveTo>
                      <a:pt x="92" y="35"/>
                    </a:moveTo>
                    <a:cubicBezTo>
                      <a:pt x="91" y="34"/>
                      <a:pt x="91" y="32"/>
                      <a:pt x="90" y="31"/>
                    </a:cubicBezTo>
                    <a:cubicBezTo>
                      <a:pt x="90" y="29"/>
                      <a:pt x="93" y="28"/>
                      <a:pt x="94" y="27"/>
                    </a:cubicBezTo>
                    <a:cubicBezTo>
                      <a:pt x="95" y="24"/>
                      <a:pt x="94" y="22"/>
                      <a:pt x="96" y="20"/>
                    </a:cubicBezTo>
                    <a:cubicBezTo>
                      <a:pt x="99" y="16"/>
                      <a:pt x="105" y="15"/>
                      <a:pt x="109" y="20"/>
                    </a:cubicBezTo>
                    <a:cubicBezTo>
                      <a:pt x="110" y="20"/>
                      <a:pt x="110" y="19"/>
                      <a:pt x="111" y="19"/>
                    </a:cubicBezTo>
                    <a:cubicBezTo>
                      <a:pt x="112" y="20"/>
                      <a:pt x="113" y="21"/>
                      <a:pt x="112" y="22"/>
                    </a:cubicBezTo>
                    <a:cubicBezTo>
                      <a:pt x="116" y="24"/>
                      <a:pt x="114" y="30"/>
                      <a:pt x="113" y="35"/>
                    </a:cubicBezTo>
                    <a:cubicBezTo>
                      <a:pt x="116" y="35"/>
                      <a:pt x="117" y="37"/>
                      <a:pt x="120" y="38"/>
                    </a:cubicBezTo>
                    <a:cubicBezTo>
                      <a:pt x="121" y="34"/>
                      <a:pt x="120" y="30"/>
                      <a:pt x="122" y="28"/>
                    </a:cubicBezTo>
                    <a:cubicBezTo>
                      <a:pt x="122" y="27"/>
                      <a:pt x="124" y="28"/>
                      <a:pt x="124" y="27"/>
                    </a:cubicBezTo>
                    <a:cubicBezTo>
                      <a:pt x="122" y="21"/>
                      <a:pt x="120" y="13"/>
                      <a:pt x="115" y="7"/>
                    </a:cubicBezTo>
                    <a:cubicBezTo>
                      <a:pt x="113" y="4"/>
                      <a:pt x="106" y="3"/>
                      <a:pt x="101" y="3"/>
                    </a:cubicBezTo>
                    <a:cubicBezTo>
                      <a:pt x="94" y="3"/>
                      <a:pt x="85" y="5"/>
                      <a:pt x="84" y="14"/>
                    </a:cubicBezTo>
                    <a:cubicBezTo>
                      <a:pt x="83" y="19"/>
                      <a:pt x="86" y="21"/>
                      <a:pt x="86" y="26"/>
                    </a:cubicBezTo>
                    <a:cubicBezTo>
                      <a:pt x="87" y="28"/>
                      <a:pt x="88" y="29"/>
                      <a:pt x="88" y="31"/>
                    </a:cubicBezTo>
                    <a:cubicBezTo>
                      <a:pt x="91" y="32"/>
                      <a:pt x="90" y="34"/>
                      <a:pt x="92" y="35"/>
                    </a:cubicBezTo>
                    <a:close/>
                    <a:moveTo>
                      <a:pt x="93" y="32"/>
                    </a:moveTo>
                    <a:cubicBezTo>
                      <a:pt x="96" y="37"/>
                      <a:pt x="98" y="43"/>
                      <a:pt x="101" y="48"/>
                    </a:cubicBezTo>
                    <a:cubicBezTo>
                      <a:pt x="102" y="45"/>
                      <a:pt x="99" y="42"/>
                      <a:pt x="101" y="38"/>
                    </a:cubicBezTo>
                    <a:cubicBezTo>
                      <a:pt x="97" y="37"/>
                      <a:pt x="96" y="32"/>
                      <a:pt x="93" y="32"/>
                    </a:cubicBezTo>
                    <a:close/>
                    <a:moveTo>
                      <a:pt x="98" y="25"/>
                    </a:moveTo>
                    <a:cubicBezTo>
                      <a:pt x="99" y="25"/>
                      <a:pt x="101" y="24"/>
                      <a:pt x="102" y="23"/>
                    </a:cubicBezTo>
                    <a:cubicBezTo>
                      <a:pt x="100" y="23"/>
                      <a:pt x="98" y="23"/>
                      <a:pt x="98" y="25"/>
                    </a:cubicBezTo>
                    <a:close/>
                    <a:moveTo>
                      <a:pt x="111" y="31"/>
                    </a:moveTo>
                    <a:cubicBezTo>
                      <a:pt x="110" y="32"/>
                      <a:pt x="109" y="33"/>
                      <a:pt x="108" y="35"/>
                    </a:cubicBezTo>
                    <a:cubicBezTo>
                      <a:pt x="108" y="35"/>
                      <a:pt x="106" y="35"/>
                      <a:pt x="106" y="34"/>
                    </a:cubicBezTo>
                    <a:cubicBezTo>
                      <a:pt x="106" y="31"/>
                      <a:pt x="107" y="25"/>
                      <a:pt x="111" y="27"/>
                    </a:cubicBezTo>
                    <a:cubicBezTo>
                      <a:pt x="111" y="25"/>
                      <a:pt x="110" y="25"/>
                      <a:pt x="109" y="24"/>
                    </a:cubicBezTo>
                    <a:cubicBezTo>
                      <a:pt x="108" y="26"/>
                      <a:pt x="98" y="27"/>
                      <a:pt x="97" y="30"/>
                    </a:cubicBezTo>
                    <a:cubicBezTo>
                      <a:pt x="96" y="32"/>
                      <a:pt x="98" y="34"/>
                      <a:pt x="100" y="35"/>
                    </a:cubicBezTo>
                    <a:cubicBezTo>
                      <a:pt x="104" y="37"/>
                      <a:pt x="111" y="35"/>
                      <a:pt x="111" y="31"/>
                    </a:cubicBezTo>
                    <a:close/>
                    <a:moveTo>
                      <a:pt x="94" y="44"/>
                    </a:moveTo>
                    <a:cubicBezTo>
                      <a:pt x="93" y="44"/>
                      <a:pt x="93" y="44"/>
                      <a:pt x="93" y="44"/>
                    </a:cubicBezTo>
                    <a:cubicBezTo>
                      <a:pt x="92" y="44"/>
                      <a:pt x="93" y="45"/>
                      <a:pt x="93" y="45"/>
                    </a:cubicBezTo>
                    <a:cubicBezTo>
                      <a:pt x="94" y="45"/>
                      <a:pt x="93" y="44"/>
                      <a:pt x="94" y="44"/>
                    </a:cubicBezTo>
                    <a:close/>
                    <a:moveTo>
                      <a:pt x="94" y="46"/>
                    </a:moveTo>
                    <a:cubicBezTo>
                      <a:pt x="93" y="48"/>
                      <a:pt x="95" y="50"/>
                      <a:pt x="95" y="52"/>
                    </a:cubicBezTo>
                    <a:cubicBezTo>
                      <a:pt x="96" y="52"/>
                      <a:pt x="98" y="52"/>
                      <a:pt x="99" y="51"/>
                    </a:cubicBezTo>
                    <a:cubicBezTo>
                      <a:pt x="98" y="49"/>
                      <a:pt x="97" y="47"/>
                      <a:pt x="96" y="45"/>
                    </a:cubicBezTo>
                    <a:cubicBezTo>
                      <a:pt x="95" y="46"/>
                      <a:pt x="97" y="48"/>
                      <a:pt x="96" y="49"/>
                    </a:cubicBezTo>
                    <a:cubicBezTo>
                      <a:pt x="94" y="49"/>
                      <a:pt x="94" y="47"/>
                      <a:pt x="94" y="46"/>
                    </a:cubicBezTo>
                    <a:close/>
                    <a:moveTo>
                      <a:pt x="104" y="49"/>
                    </a:moveTo>
                    <a:cubicBezTo>
                      <a:pt x="110" y="47"/>
                      <a:pt x="116" y="46"/>
                      <a:pt x="122" y="44"/>
                    </a:cubicBezTo>
                    <a:cubicBezTo>
                      <a:pt x="122" y="43"/>
                      <a:pt x="120" y="43"/>
                      <a:pt x="120" y="44"/>
                    </a:cubicBezTo>
                    <a:cubicBezTo>
                      <a:pt x="116" y="38"/>
                      <a:pt x="111" y="36"/>
                      <a:pt x="104" y="38"/>
                    </a:cubicBezTo>
                    <a:cubicBezTo>
                      <a:pt x="103" y="42"/>
                      <a:pt x="105" y="45"/>
                      <a:pt x="104" y="49"/>
                    </a:cubicBezTo>
                    <a:close/>
                    <a:moveTo>
                      <a:pt x="126" y="35"/>
                    </a:moveTo>
                    <a:cubicBezTo>
                      <a:pt x="127" y="34"/>
                      <a:pt x="126" y="32"/>
                      <a:pt x="126" y="31"/>
                    </a:cubicBezTo>
                    <a:cubicBezTo>
                      <a:pt x="124" y="32"/>
                      <a:pt x="126" y="34"/>
                      <a:pt x="126" y="35"/>
                    </a:cubicBezTo>
                    <a:close/>
                    <a:moveTo>
                      <a:pt x="124" y="43"/>
                    </a:moveTo>
                    <a:cubicBezTo>
                      <a:pt x="126" y="43"/>
                      <a:pt x="127" y="42"/>
                      <a:pt x="129" y="41"/>
                    </a:cubicBezTo>
                    <a:cubicBezTo>
                      <a:pt x="128" y="40"/>
                      <a:pt x="127" y="39"/>
                      <a:pt x="127" y="37"/>
                    </a:cubicBezTo>
                    <a:cubicBezTo>
                      <a:pt x="124" y="36"/>
                      <a:pt x="124" y="42"/>
                      <a:pt x="124" y="43"/>
                    </a:cubicBezTo>
                    <a:close/>
                    <a:moveTo>
                      <a:pt x="130" y="41"/>
                    </a:moveTo>
                    <a:cubicBezTo>
                      <a:pt x="130" y="41"/>
                      <a:pt x="131" y="41"/>
                      <a:pt x="131" y="40"/>
                    </a:cubicBezTo>
                    <a:cubicBezTo>
                      <a:pt x="130" y="40"/>
                      <a:pt x="131" y="39"/>
                      <a:pt x="130" y="39"/>
                    </a:cubicBezTo>
                    <a:cubicBezTo>
                      <a:pt x="130" y="40"/>
                      <a:pt x="130" y="41"/>
                      <a:pt x="13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8" name="Freeform 189"/>
            <p:cNvSpPr>
              <a:spLocks noEditPoints="1"/>
            </p:cNvSpPr>
            <p:nvPr/>
          </p:nvSpPr>
          <p:spPr bwMode="auto">
            <a:xfrm>
              <a:off x="4076185" y="1100586"/>
              <a:ext cx="209169" cy="203359"/>
            </a:xfrm>
            <a:custGeom>
              <a:avLst/>
              <a:gdLst>
                <a:gd name="T0" fmla="*/ 70 w 76"/>
                <a:gd name="T1" fmla="*/ 55 h 74"/>
                <a:gd name="T2" fmla="*/ 41 w 76"/>
                <a:gd name="T3" fmla="*/ 74 h 74"/>
                <a:gd name="T4" fmla="*/ 11 w 76"/>
                <a:gd name="T5" fmla="*/ 62 h 74"/>
                <a:gd name="T6" fmla="*/ 5 w 76"/>
                <a:gd name="T7" fmla="*/ 23 h 74"/>
                <a:gd name="T8" fmla="*/ 7 w 76"/>
                <a:gd name="T9" fmla="*/ 15 h 74"/>
                <a:gd name="T10" fmla="*/ 31 w 76"/>
                <a:gd name="T11" fmla="*/ 3 h 74"/>
                <a:gd name="T12" fmla="*/ 35 w 76"/>
                <a:gd name="T13" fmla="*/ 3 h 74"/>
                <a:gd name="T14" fmla="*/ 75 w 76"/>
                <a:gd name="T15" fmla="*/ 30 h 74"/>
                <a:gd name="T16" fmla="*/ 21 w 76"/>
                <a:gd name="T17" fmla="*/ 11 h 74"/>
                <a:gd name="T18" fmla="*/ 21 w 76"/>
                <a:gd name="T19" fmla="*/ 11 h 74"/>
                <a:gd name="T20" fmla="*/ 42 w 76"/>
                <a:gd name="T21" fmla="*/ 8 h 74"/>
                <a:gd name="T22" fmla="*/ 45 w 76"/>
                <a:gd name="T23" fmla="*/ 8 h 74"/>
                <a:gd name="T24" fmla="*/ 45 w 76"/>
                <a:gd name="T25" fmla="*/ 8 h 74"/>
                <a:gd name="T26" fmla="*/ 31 w 76"/>
                <a:gd name="T27" fmla="*/ 23 h 74"/>
                <a:gd name="T28" fmla="*/ 46 w 76"/>
                <a:gd name="T29" fmla="*/ 11 h 74"/>
                <a:gd name="T30" fmla="*/ 16 w 76"/>
                <a:gd name="T31" fmla="*/ 17 h 74"/>
                <a:gd name="T32" fmla="*/ 30 w 76"/>
                <a:gd name="T33" fmla="*/ 11 h 74"/>
                <a:gd name="T34" fmla="*/ 54 w 76"/>
                <a:gd name="T35" fmla="*/ 12 h 74"/>
                <a:gd name="T36" fmla="*/ 49 w 76"/>
                <a:gd name="T37" fmla="*/ 34 h 74"/>
                <a:gd name="T38" fmla="*/ 54 w 76"/>
                <a:gd name="T39" fmla="*/ 12 h 74"/>
                <a:gd name="T40" fmla="*/ 48 w 76"/>
                <a:gd name="T41" fmla="*/ 16 h 74"/>
                <a:gd name="T42" fmla="*/ 27 w 76"/>
                <a:gd name="T43" fmla="*/ 26 h 74"/>
                <a:gd name="T44" fmla="*/ 18 w 76"/>
                <a:gd name="T45" fmla="*/ 20 h 74"/>
                <a:gd name="T46" fmla="*/ 12 w 76"/>
                <a:gd name="T47" fmla="*/ 22 h 74"/>
                <a:gd name="T48" fmla="*/ 25 w 76"/>
                <a:gd name="T49" fmla="*/ 29 h 74"/>
                <a:gd name="T50" fmla="*/ 65 w 76"/>
                <a:gd name="T51" fmla="*/ 25 h 74"/>
                <a:gd name="T52" fmla="*/ 66 w 76"/>
                <a:gd name="T53" fmla="*/ 48 h 74"/>
                <a:gd name="T54" fmla="*/ 29 w 76"/>
                <a:gd name="T55" fmla="*/ 27 h 74"/>
                <a:gd name="T56" fmla="*/ 37 w 76"/>
                <a:gd name="T57" fmla="*/ 29 h 74"/>
                <a:gd name="T58" fmla="*/ 29 w 76"/>
                <a:gd name="T59" fmla="*/ 27 h 74"/>
                <a:gd name="T60" fmla="*/ 46 w 76"/>
                <a:gd name="T61" fmla="*/ 39 h 74"/>
                <a:gd name="T62" fmla="*/ 40 w 76"/>
                <a:gd name="T63" fmla="*/ 30 h 74"/>
                <a:gd name="T64" fmla="*/ 27 w 76"/>
                <a:gd name="T65" fmla="*/ 31 h 74"/>
                <a:gd name="T66" fmla="*/ 19 w 76"/>
                <a:gd name="T67" fmla="*/ 55 h 74"/>
                <a:gd name="T68" fmla="*/ 27 w 76"/>
                <a:gd name="T69" fmla="*/ 31 h 74"/>
                <a:gd name="T70" fmla="*/ 22 w 76"/>
                <a:gd name="T71" fmla="*/ 58 h 74"/>
                <a:gd name="T72" fmla="*/ 43 w 76"/>
                <a:gd name="T73" fmla="*/ 44 h 74"/>
                <a:gd name="T74" fmla="*/ 48 w 76"/>
                <a:gd name="T75" fmla="*/ 40 h 74"/>
                <a:gd name="T76" fmla="*/ 48 w 76"/>
                <a:gd name="T77" fmla="*/ 40 h 74"/>
                <a:gd name="T78" fmla="*/ 58 w 76"/>
                <a:gd name="T79" fmla="*/ 47 h 74"/>
                <a:gd name="T80" fmla="*/ 51 w 76"/>
                <a:gd name="T81" fmla="*/ 39 h 74"/>
                <a:gd name="T82" fmla="*/ 7 w 76"/>
                <a:gd name="T83" fmla="*/ 41 h 74"/>
                <a:gd name="T84" fmla="*/ 60 w 76"/>
                <a:gd name="T85" fmla="*/ 53 h 74"/>
                <a:gd name="T86" fmla="*/ 47 w 76"/>
                <a:gd name="T87" fmla="*/ 47 h 74"/>
                <a:gd name="T88" fmla="*/ 62 w 76"/>
                <a:gd name="T89" fmla="*/ 54 h 74"/>
                <a:gd name="T90" fmla="*/ 60 w 76"/>
                <a:gd name="T91" fmla="*/ 53 h 74"/>
                <a:gd name="T92" fmla="*/ 45 w 76"/>
                <a:gd name="T93" fmla="*/ 45 h 74"/>
                <a:gd name="T94" fmla="*/ 17 w 76"/>
                <a:gd name="T95" fmla="*/ 59 h 74"/>
                <a:gd name="T96" fmla="*/ 17 w 76"/>
                <a:gd name="T97" fmla="*/ 59 h 74"/>
                <a:gd name="T98" fmla="*/ 42 w 76"/>
                <a:gd name="T99" fmla="*/ 70 h 74"/>
                <a:gd name="T100" fmla="*/ 42 w 76"/>
                <a:gd name="T101" fmla="*/ 68 h 74"/>
                <a:gd name="T102" fmla="*/ 30 w 76"/>
                <a:gd name="T103" fmla="*/ 66 h 74"/>
                <a:gd name="T104" fmla="*/ 20 w 76"/>
                <a:gd name="T105" fmla="*/ 62 h 74"/>
                <a:gd name="T106" fmla="*/ 39 w 76"/>
                <a:gd name="T107" fmla="*/ 70 h 74"/>
                <a:gd name="T108" fmla="*/ 35 w 76"/>
                <a:gd name="T109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74">
                  <a:moveTo>
                    <a:pt x="72" y="54"/>
                  </a:moveTo>
                  <a:cubicBezTo>
                    <a:pt x="71" y="55"/>
                    <a:pt x="71" y="55"/>
                    <a:pt x="70" y="55"/>
                  </a:cubicBezTo>
                  <a:cubicBezTo>
                    <a:pt x="67" y="64"/>
                    <a:pt x="57" y="71"/>
                    <a:pt x="46" y="72"/>
                  </a:cubicBezTo>
                  <a:cubicBezTo>
                    <a:pt x="44" y="72"/>
                    <a:pt x="42" y="72"/>
                    <a:pt x="41" y="74"/>
                  </a:cubicBezTo>
                  <a:cubicBezTo>
                    <a:pt x="40" y="73"/>
                    <a:pt x="40" y="72"/>
                    <a:pt x="39" y="72"/>
                  </a:cubicBezTo>
                  <a:cubicBezTo>
                    <a:pt x="29" y="70"/>
                    <a:pt x="17" y="69"/>
                    <a:pt x="11" y="62"/>
                  </a:cubicBezTo>
                  <a:cubicBezTo>
                    <a:pt x="8" y="60"/>
                    <a:pt x="8" y="57"/>
                    <a:pt x="5" y="54"/>
                  </a:cubicBezTo>
                  <a:cubicBezTo>
                    <a:pt x="0" y="45"/>
                    <a:pt x="1" y="31"/>
                    <a:pt x="5" y="23"/>
                  </a:cubicBezTo>
                  <a:cubicBezTo>
                    <a:pt x="6" y="22"/>
                    <a:pt x="8" y="21"/>
                    <a:pt x="9" y="19"/>
                  </a:cubicBezTo>
                  <a:cubicBezTo>
                    <a:pt x="9" y="17"/>
                    <a:pt x="6" y="18"/>
                    <a:pt x="7" y="15"/>
                  </a:cubicBezTo>
                  <a:cubicBezTo>
                    <a:pt x="8" y="14"/>
                    <a:pt x="10" y="15"/>
                    <a:pt x="11" y="16"/>
                  </a:cubicBezTo>
                  <a:cubicBezTo>
                    <a:pt x="17" y="10"/>
                    <a:pt x="22" y="5"/>
                    <a:pt x="31" y="3"/>
                  </a:cubicBezTo>
                  <a:cubicBezTo>
                    <a:pt x="31" y="2"/>
                    <a:pt x="31" y="0"/>
                    <a:pt x="33" y="1"/>
                  </a:cubicBezTo>
                  <a:cubicBezTo>
                    <a:pt x="34" y="1"/>
                    <a:pt x="34" y="2"/>
                    <a:pt x="35" y="3"/>
                  </a:cubicBezTo>
                  <a:cubicBezTo>
                    <a:pt x="43" y="2"/>
                    <a:pt x="50" y="5"/>
                    <a:pt x="57" y="10"/>
                  </a:cubicBezTo>
                  <a:cubicBezTo>
                    <a:pt x="64" y="15"/>
                    <a:pt x="74" y="19"/>
                    <a:pt x="75" y="30"/>
                  </a:cubicBezTo>
                  <a:cubicBezTo>
                    <a:pt x="76" y="38"/>
                    <a:pt x="71" y="46"/>
                    <a:pt x="72" y="54"/>
                  </a:cubicBezTo>
                  <a:close/>
                  <a:moveTo>
                    <a:pt x="21" y="11"/>
                  </a:moveTo>
                  <a:cubicBezTo>
                    <a:pt x="24" y="9"/>
                    <a:pt x="26" y="8"/>
                    <a:pt x="29" y="6"/>
                  </a:cubicBezTo>
                  <a:cubicBezTo>
                    <a:pt x="25" y="7"/>
                    <a:pt x="23" y="9"/>
                    <a:pt x="21" y="11"/>
                  </a:cubicBezTo>
                  <a:close/>
                  <a:moveTo>
                    <a:pt x="34" y="8"/>
                  </a:moveTo>
                  <a:cubicBezTo>
                    <a:pt x="37" y="8"/>
                    <a:pt x="40" y="8"/>
                    <a:pt x="42" y="8"/>
                  </a:cubicBezTo>
                  <a:cubicBezTo>
                    <a:pt x="40" y="7"/>
                    <a:pt x="35" y="6"/>
                    <a:pt x="34" y="8"/>
                  </a:cubicBezTo>
                  <a:close/>
                  <a:moveTo>
                    <a:pt x="45" y="8"/>
                  </a:moveTo>
                  <a:cubicBezTo>
                    <a:pt x="44" y="8"/>
                    <a:pt x="44" y="8"/>
                    <a:pt x="43" y="8"/>
                  </a:cubicBezTo>
                  <a:cubicBezTo>
                    <a:pt x="43" y="9"/>
                    <a:pt x="45" y="9"/>
                    <a:pt x="45" y="8"/>
                  </a:cubicBezTo>
                  <a:close/>
                  <a:moveTo>
                    <a:pt x="33" y="10"/>
                  </a:moveTo>
                  <a:cubicBezTo>
                    <a:pt x="33" y="15"/>
                    <a:pt x="31" y="19"/>
                    <a:pt x="31" y="23"/>
                  </a:cubicBezTo>
                  <a:cubicBezTo>
                    <a:pt x="33" y="24"/>
                    <a:pt x="35" y="26"/>
                    <a:pt x="38" y="27"/>
                  </a:cubicBezTo>
                  <a:cubicBezTo>
                    <a:pt x="41" y="21"/>
                    <a:pt x="44" y="16"/>
                    <a:pt x="46" y="11"/>
                  </a:cubicBezTo>
                  <a:cubicBezTo>
                    <a:pt x="42" y="10"/>
                    <a:pt x="37" y="10"/>
                    <a:pt x="33" y="10"/>
                  </a:cubicBezTo>
                  <a:close/>
                  <a:moveTo>
                    <a:pt x="16" y="17"/>
                  </a:moveTo>
                  <a:cubicBezTo>
                    <a:pt x="20" y="19"/>
                    <a:pt x="24" y="20"/>
                    <a:pt x="28" y="22"/>
                  </a:cubicBezTo>
                  <a:cubicBezTo>
                    <a:pt x="29" y="18"/>
                    <a:pt x="30" y="14"/>
                    <a:pt x="30" y="11"/>
                  </a:cubicBezTo>
                  <a:cubicBezTo>
                    <a:pt x="24" y="11"/>
                    <a:pt x="19" y="14"/>
                    <a:pt x="16" y="17"/>
                  </a:cubicBezTo>
                  <a:close/>
                  <a:moveTo>
                    <a:pt x="54" y="12"/>
                  </a:moveTo>
                  <a:cubicBezTo>
                    <a:pt x="49" y="17"/>
                    <a:pt x="45" y="23"/>
                    <a:pt x="42" y="29"/>
                  </a:cubicBezTo>
                  <a:cubicBezTo>
                    <a:pt x="44" y="31"/>
                    <a:pt x="47" y="32"/>
                    <a:pt x="49" y="34"/>
                  </a:cubicBezTo>
                  <a:cubicBezTo>
                    <a:pt x="54" y="30"/>
                    <a:pt x="58" y="24"/>
                    <a:pt x="63" y="19"/>
                  </a:cubicBezTo>
                  <a:cubicBezTo>
                    <a:pt x="60" y="17"/>
                    <a:pt x="58" y="14"/>
                    <a:pt x="54" y="12"/>
                  </a:cubicBezTo>
                  <a:close/>
                  <a:moveTo>
                    <a:pt x="43" y="23"/>
                  </a:moveTo>
                  <a:cubicBezTo>
                    <a:pt x="44" y="21"/>
                    <a:pt x="47" y="18"/>
                    <a:pt x="48" y="16"/>
                  </a:cubicBezTo>
                  <a:cubicBezTo>
                    <a:pt x="46" y="18"/>
                    <a:pt x="44" y="21"/>
                    <a:pt x="43" y="23"/>
                  </a:cubicBezTo>
                  <a:close/>
                  <a:moveTo>
                    <a:pt x="27" y="26"/>
                  </a:moveTo>
                  <a:cubicBezTo>
                    <a:pt x="27" y="25"/>
                    <a:pt x="27" y="25"/>
                    <a:pt x="27" y="24"/>
                  </a:cubicBezTo>
                  <a:cubicBezTo>
                    <a:pt x="24" y="23"/>
                    <a:pt x="21" y="22"/>
                    <a:pt x="18" y="20"/>
                  </a:cubicBezTo>
                  <a:cubicBezTo>
                    <a:pt x="20" y="23"/>
                    <a:pt x="23" y="25"/>
                    <a:pt x="27" y="26"/>
                  </a:cubicBezTo>
                  <a:close/>
                  <a:moveTo>
                    <a:pt x="12" y="22"/>
                  </a:moveTo>
                  <a:cubicBezTo>
                    <a:pt x="5" y="27"/>
                    <a:pt x="7" y="41"/>
                    <a:pt x="12" y="46"/>
                  </a:cubicBezTo>
                  <a:cubicBezTo>
                    <a:pt x="17" y="41"/>
                    <a:pt x="22" y="36"/>
                    <a:pt x="25" y="29"/>
                  </a:cubicBezTo>
                  <a:cubicBezTo>
                    <a:pt x="20" y="27"/>
                    <a:pt x="17" y="23"/>
                    <a:pt x="12" y="22"/>
                  </a:cubicBezTo>
                  <a:close/>
                  <a:moveTo>
                    <a:pt x="65" y="25"/>
                  </a:moveTo>
                  <a:cubicBezTo>
                    <a:pt x="59" y="27"/>
                    <a:pt x="56" y="31"/>
                    <a:pt x="53" y="37"/>
                  </a:cubicBezTo>
                  <a:cubicBezTo>
                    <a:pt x="57" y="41"/>
                    <a:pt x="61" y="45"/>
                    <a:pt x="66" y="48"/>
                  </a:cubicBezTo>
                  <a:cubicBezTo>
                    <a:pt x="68" y="41"/>
                    <a:pt x="72" y="30"/>
                    <a:pt x="65" y="25"/>
                  </a:cubicBezTo>
                  <a:close/>
                  <a:moveTo>
                    <a:pt x="29" y="27"/>
                  </a:moveTo>
                  <a:cubicBezTo>
                    <a:pt x="30" y="29"/>
                    <a:pt x="33" y="30"/>
                    <a:pt x="35" y="31"/>
                  </a:cubicBezTo>
                  <a:cubicBezTo>
                    <a:pt x="35" y="30"/>
                    <a:pt x="36" y="30"/>
                    <a:pt x="37" y="29"/>
                  </a:cubicBezTo>
                  <a:cubicBezTo>
                    <a:pt x="34" y="27"/>
                    <a:pt x="32" y="26"/>
                    <a:pt x="30" y="25"/>
                  </a:cubicBezTo>
                  <a:cubicBezTo>
                    <a:pt x="29" y="26"/>
                    <a:pt x="29" y="26"/>
                    <a:pt x="29" y="27"/>
                  </a:cubicBezTo>
                  <a:close/>
                  <a:moveTo>
                    <a:pt x="38" y="33"/>
                  </a:moveTo>
                  <a:cubicBezTo>
                    <a:pt x="41" y="35"/>
                    <a:pt x="43" y="38"/>
                    <a:pt x="46" y="39"/>
                  </a:cubicBezTo>
                  <a:cubicBezTo>
                    <a:pt x="47" y="38"/>
                    <a:pt x="48" y="37"/>
                    <a:pt x="48" y="36"/>
                  </a:cubicBezTo>
                  <a:cubicBezTo>
                    <a:pt x="46" y="34"/>
                    <a:pt x="43" y="32"/>
                    <a:pt x="40" y="30"/>
                  </a:cubicBezTo>
                  <a:cubicBezTo>
                    <a:pt x="39" y="32"/>
                    <a:pt x="38" y="32"/>
                    <a:pt x="38" y="33"/>
                  </a:cubicBezTo>
                  <a:close/>
                  <a:moveTo>
                    <a:pt x="27" y="31"/>
                  </a:moveTo>
                  <a:cubicBezTo>
                    <a:pt x="23" y="38"/>
                    <a:pt x="18" y="43"/>
                    <a:pt x="14" y="49"/>
                  </a:cubicBezTo>
                  <a:cubicBezTo>
                    <a:pt x="15" y="51"/>
                    <a:pt x="17" y="54"/>
                    <a:pt x="19" y="55"/>
                  </a:cubicBezTo>
                  <a:cubicBezTo>
                    <a:pt x="24" y="49"/>
                    <a:pt x="29" y="43"/>
                    <a:pt x="32" y="35"/>
                  </a:cubicBezTo>
                  <a:cubicBezTo>
                    <a:pt x="31" y="34"/>
                    <a:pt x="29" y="32"/>
                    <a:pt x="27" y="31"/>
                  </a:cubicBezTo>
                  <a:close/>
                  <a:moveTo>
                    <a:pt x="35" y="37"/>
                  </a:moveTo>
                  <a:cubicBezTo>
                    <a:pt x="30" y="44"/>
                    <a:pt x="26" y="51"/>
                    <a:pt x="22" y="58"/>
                  </a:cubicBezTo>
                  <a:cubicBezTo>
                    <a:pt x="26" y="62"/>
                    <a:pt x="32" y="64"/>
                    <a:pt x="38" y="65"/>
                  </a:cubicBezTo>
                  <a:cubicBezTo>
                    <a:pt x="38" y="56"/>
                    <a:pt x="41" y="50"/>
                    <a:pt x="43" y="44"/>
                  </a:cubicBezTo>
                  <a:cubicBezTo>
                    <a:pt x="40" y="42"/>
                    <a:pt x="38" y="39"/>
                    <a:pt x="35" y="37"/>
                  </a:cubicBezTo>
                  <a:close/>
                  <a:moveTo>
                    <a:pt x="48" y="40"/>
                  </a:moveTo>
                  <a:cubicBezTo>
                    <a:pt x="48" y="40"/>
                    <a:pt x="49" y="39"/>
                    <a:pt x="49" y="39"/>
                  </a:cubicBezTo>
                  <a:cubicBezTo>
                    <a:pt x="49" y="39"/>
                    <a:pt x="47" y="40"/>
                    <a:pt x="48" y="40"/>
                  </a:cubicBezTo>
                  <a:close/>
                  <a:moveTo>
                    <a:pt x="51" y="39"/>
                  </a:moveTo>
                  <a:cubicBezTo>
                    <a:pt x="47" y="43"/>
                    <a:pt x="54" y="45"/>
                    <a:pt x="58" y="47"/>
                  </a:cubicBezTo>
                  <a:cubicBezTo>
                    <a:pt x="60" y="48"/>
                    <a:pt x="62" y="51"/>
                    <a:pt x="64" y="51"/>
                  </a:cubicBezTo>
                  <a:cubicBezTo>
                    <a:pt x="60" y="47"/>
                    <a:pt x="56" y="43"/>
                    <a:pt x="51" y="39"/>
                  </a:cubicBezTo>
                  <a:close/>
                  <a:moveTo>
                    <a:pt x="10" y="48"/>
                  </a:moveTo>
                  <a:cubicBezTo>
                    <a:pt x="10" y="45"/>
                    <a:pt x="8" y="43"/>
                    <a:pt x="7" y="41"/>
                  </a:cubicBezTo>
                  <a:cubicBezTo>
                    <a:pt x="7" y="44"/>
                    <a:pt x="8" y="46"/>
                    <a:pt x="10" y="48"/>
                  </a:cubicBezTo>
                  <a:close/>
                  <a:moveTo>
                    <a:pt x="60" y="53"/>
                  </a:moveTo>
                  <a:cubicBezTo>
                    <a:pt x="59" y="53"/>
                    <a:pt x="60" y="54"/>
                    <a:pt x="59" y="54"/>
                  </a:cubicBezTo>
                  <a:cubicBezTo>
                    <a:pt x="54" y="52"/>
                    <a:pt x="51" y="49"/>
                    <a:pt x="47" y="47"/>
                  </a:cubicBezTo>
                  <a:cubicBezTo>
                    <a:pt x="44" y="51"/>
                    <a:pt x="42" y="58"/>
                    <a:pt x="42" y="65"/>
                  </a:cubicBezTo>
                  <a:cubicBezTo>
                    <a:pt x="51" y="63"/>
                    <a:pt x="58" y="59"/>
                    <a:pt x="62" y="54"/>
                  </a:cubicBezTo>
                  <a:cubicBezTo>
                    <a:pt x="58" y="50"/>
                    <a:pt x="53" y="46"/>
                    <a:pt x="48" y="45"/>
                  </a:cubicBezTo>
                  <a:cubicBezTo>
                    <a:pt x="52" y="48"/>
                    <a:pt x="55" y="51"/>
                    <a:pt x="60" y="53"/>
                  </a:cubicBezTo>
                  <a:close/>
                  <a:moveTo>
                    <a:pt x="43" y="50"/>
                  </a:moveTo>
                  <a:cubicBezTo>
                    <a:pt x="44" y="49"/>
                    <a:pt x="45" y="47"/>
                    <a:pt x="45" y="45"/>
                  </a:cubicBezTo>
                  <a:cubicBezTo>
                    <a:pt x="45" y="47"/>
                    <a:pt x="43" y="49"/>
                    <a:pt x="43" y="50"/>
                  </a:cubicBezTo>
                  <a:close/>
                  <a:moveTo>
                    <a:pt x="17" y="59"/>
                  </a:moveTo>
                  <a:cubicBezTo>
                    <a:pt x="15" y="57"/>
                    <a:pt x="12" y="55"/>
                    <a:pt x="9" y="52"/>
                  </a:cubicBezTo>
                  <a:cubicBezTo>
                    <a:pt x="11" y="55"/>
                    <a:pt x="14" y="59"/>
                    <a:pt x="17" y="59"/>
                  </a:cubicBezTo>
                  <a:close/>
                  <a:moveTo>
                    <a:pt x="42" y="68"/>
                  </a:moveTo>
                  <a:cubicBezTo>
                    <a:pt x="42" y="69"/>
                    <a:pt x="42" y="69"/>
                    <a:pt x="42" y="70"/>
                  </a:cubicBezTo>
                  <a:cubicBezTo>
                    <a:pt x="53" y="70"/>
                    <a:pt x="65" y="64"/>
                    <a:pt x="68" y="54"/>
                  </a:cubicBezTo>
                  <a:cubicBezTo>
                    <a:pt x="61" y="59"/>
                    <a:pt x="53" y="66"/>
                    <a:pt x="42" y="68"/>
                  </a:cubicBezTo>
                  <a:close/>
                  <a:moveTo>
                    <a:pt x="20" y="62"/>
                  </a:moveTo>
                  <a:cubicBezTo>
                    <a:pt x="23" y="64"/>
                    <a:pt x="26" y="67"/>
                    <a:pt x="30" y="66"/>
                  </a:cubicBezTo>
                  <a:cubicBezTo>
                    <a:pt x="27" y="65"/>
                    <a:pt x="24" y="63"/>
                    <a:pt x="21" y="61"/>
                  </a:cubicBezTo>
                  <a:cubicBezTo>
                    <a:pt x="21" y="62"/>
                    <a:pt x="20" y="62"/>
                    <a:pt x="20" y="62"/>
                  </a:cubicBezTo>
                  <a:close/>
                  <a:moveTo>
                    <a:pt x="35" y="70"/>
                  </a:moveTo>
                  <a:cubicBezTo>
                    <a:pt x="36" y="70"/>
                    <a:pt x="38" y="71"/>
                    <a:pt x="39" y="70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7" y="69"/>
                    <a:pt x="36" y="69"/>
                    <a:pt x="35" y="7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9" name="Freeform 190"/>
            <p:cNvSpPr>
              <a:spLocks noEditPoints="1"/>
            </p:cNvSpPr>
            <p:nvPr/>
          </p:nvSpPr>
          <p:spPr bwMode="auto">
            <a:xfrm>
              <a:off x="4932616" y="1460822"/>
              <a:ext cx="124339" cy="115043"/>
            </a:xfrm>
            <a:custGeom>
              <a:avLst/>
              <a:gdLst>
                <a:gd name="T0" fmla="*/ 12 w 45"/>
                <a:gd name="T1" fmla="*/ 23 h 42"/>
                <a:gd name="T2" fmla="*/ 18 w 45"/>
                <a:gd name="T3" fmla="*/ 1 h 42"/>
                <a:gd name="T4" fmla="*/ 22 w 45"/>
                <a:gd name="T5" fmla="*/ 0 h 42"/>
                <a:gd name="T6" fmla="*/ 23 w 45"/>
                <a:gd name="T7" fmla="*/ 3 h 42"/>
                <a:gd name="T8" fmla="*/ 29 w 45"/>
                <a:gd name="T9" fmla="*/ 24 h 42"/>
                <a:gd name="T10" fmla="*/ 38 w 45"/>
                <a:gd name="T11" fmla="*/ 25 h 42"/>
                <a:gd name="T12" fmla="*/ 23 w 45"/>
                <a:gd name="T13" fmla="*/ 33 h 42"/>
                <a:gd name="T14" fmla="*/ 26 w 45"/>
                <a:gd name="T15" fmla="*/ 27 h 42"/>
                <a:gd name="T16" fmla="*/ 20 w 45"/>
                <a:gd name="T17" fmla="*/ 10 h 42"/>
                <a:gd name="T18" fmla="*/ 15 w 45"/>
                <a:gd name="T19" fmla="*/ 24 h 42"/>
                <a:gd name="T20" fmla="*/ 12 w 45"/>
                <a:gd name="T21" fmla="*/ 39 h 42"/>
                <a:gd name="T22" fmla="*/ 12 w 45"/>
                <a:gd name="T23" fmla="*/ 23 h 42"/>
                <a:gd name="T24" fmla="*/ 36 w 45"/>
                <a:gd name="T25" fmla="*/ 28 h 42"/>
                <a:gd name="T26" fmla="*/ 35 w 45"/>
                <a:gd name="T27" fmla="*/ 27 h 42"/>
                <a:gd name="T28" fmla="*/ 36 w 45"/>
                <a:gd name="T2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2">
                  <a:moveTo>
                    <a:pt x="12" y="23"/>
                  </a:moveTo>
                  <a:cubicBezTo>
                    <a:pt x="14" y="15"/>
                    <a:pt x="16" y="7"/>
                    <a:pt x="18" y="1"/>
                  </a:cubicBezTo>
                  <a:cubicBezTo>
                    <a:pt x="20" y="1"/>
                    <a:pt x="20" y="0"/>
                    <a:pt x="22" y="0"/>
                  </a:cubicBezTo>
                  <a:cubicBezTo>
                    <a:pt x="24" y="1"/>
                    <a:pt x="23" y="2"/>
                    <a:pt x="23" y="3"/>
                  </a:cubicBezTo>
                  <a:cubicBezTo>
                    <a:pt x="23" y="12"/>
                    <a:pt x="26" y="19"/>
                    <a:pt x="29" y="24"/>
                  </a:cubicBezTo>
                  <a:cubicBezTo>
                    <a:pt x="32" y="23"/>
                    <a:pt x="37" y="22"/>
                    <a:pt x="38" y="25"/>
                  </a:cubicBezTo>
                  <a:cubicBezTo>
                    <a:pt x="45" y="36"/>
                    <a:pt x="27" y="42"/>
                    <a:pt x="23" y="33"/>
                  </a:cubicBezTo>
                  <a:cubicBezTo>
                    <a:pt x="23" y="30"/>
                    <a:pt x="25" y="28"/>
                    <a:pt x="26" y="27"/>
                  </a:cubicBezTo>
                  <a:cubicBezTo>
                    <a:pt x="24" y="21"/>
                    <a:pt x="21" y="16"/>
                    <a:pt x="20" y="10"/>
                  </a:cubicBezTo>
                  <a:cubicBezTo>
                    <a:pt x="18" y="15"/>
                    <a:pt x="16" y="18"/>
                    <a:pt x="15" y="24"/>
                  </a:cubicBezTo>
                  <a:cubicBezTo>
                    <a:pt x="23" y="27"/>
                    <a:pt x="17" y="37"/>
                    <a:pt x="12" y="39"/>
                  </a:cubicBezTo>
                  <a:cubicBezTo>
                    <a:pt x="0" y="40"/>
                    <a:pt x="0" y="23"/>
                    <a:pt x="12" y="23"/>
                  </a:cubicBezTo>
                  <a:close/>
                  <a:moveTo>
                    <a:pt x="36" y="28"/>
                  </a:moveTo>
                  <a:cubicBezTo>
                    <a:pt x="36" y="27"/>
                    <a:pt x="35" y="27"/>
                    <a:pt x="35" y="27"/>
                  </a:cubicBezTo>
                  <a:cubicBezTo>
                    <a:pt x="36" y="27"/>
                    <a:pt x="35" y="28"/>
                    <a:pt x="36" y="2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80" name="组合 679"/>
            <p:cNvGrpSpPr/>
            <p:nvPr/>
          </p:nvGrpSpPr>
          <p:grpSpPr>
            <a:xfrm>
              <a:off x="5665869" y="2067412"/>
              <a:ext cx="330022" cy="260299"/>
              <a:chOff x="11867908" y="1992402"/>
              <a:chExt cx="330022" cy="260299"/>
            </a:xfrm>
            <a:solidFill>
              <a:srgbClr val="00B050"/>
            </a:solidFill>
          </p:grpSpPr>
          <p:sp>
            <p:nvSpPr>
              <p:cNvPr id="711" name="Freeform 191"/>
              <p:cNvSpPr>
                <a:spLocks noEditPoints="1"/>
              </p:cNvSpPr>
              <p:nvPr/>
            </p:nvSpPr>
            <p:spPr bwMode="auto">
              <a:xfrm>
                <a:off x="12013164" y="2014481"/>
                <a:ext cx="162687" cy="128988"/>
              </a:xfrm>
              <a:custGeom>
                <a:avLst/>
                <a:gdLst>
                  <a:gd name="T0" fmla="*/ 54 w 59"/>
                  <a:gd name="T1" fmla="*/ 1 h 47"/>
                  <a:gd name="T2" fmla="*/ 54 w 59"/>
                  <a:gd name="T3" fmla="*/ 32 h 47"/>
                  <a:gd name="T4" fmla="*/ 55 w 59"/>
                  <a:gd name="T5" fmla="*/ 39 h 47"/>
                  <a:gd name="T6" fmla="*/ 59 w 59"/>
                  <a:gd name="T7" fmla="*/ 39 h 47"/>
                  <a:gd name="T8" fmla="*/ 31 w 59"/>
                  <a:gd name="T9" fmla="*/ 43 h 47"/>
                  <a:gd name="T10" fmla="*/ 31 w 59"/>
                  <a:gd name="T11" fmla="*/ 45 h 47"/>
                  <a:gd name="T12" fmla="*/ 27 w 59"/>
                  <a:gd name="T13" fmla="*/ 47 h 47"/>
                  <a:gd name="T14" fmla="*/ 23 w 59"/>
                  <a:gd name="T15" fmla="*/ 42 h 47"/>
                  <a:gd name="T16" fmla="*/ 0 w 59"/>
                  <a:gd name="T17" fmla="*/ 43 h 47"/>
                  <a:gd name="T18" fmla="*/ 3 w 59"/>
                  <a:gd name="T19" fmla="*/ 18 h 47"/>
                  <a:gd name="T20" fmla="*/ 0 w 59"/>
                  <a:gd name="T21" fmla="*/ 4 h 47"/>
                  <a:gd name="T22" fmla="*/ 2 w 59"/>
                  <a:gd name="T23" fmla="*/ 4 h 47"/>
                  <a:gd name="T24" fmla="*/ 3 w 59"/>
                  <a:gd name="T25" fmla="*/ 10 h 47"/>
                  <a:gd name="T26" fmla="*/ 3 w 59"/>
                  <a:gd name="T27" fmla="*/ 7 h 47"/>
                  <a:gd name="T28" fmla="*/ 5 w 59"/>
                  <a:gd name="T29" fmla="*/ 7 h 47"/>
                  <a:gd name="T30" fmla="*/ 5 w 59"/>
                  <a:gd name="T31" fmla="*/ 40 h 47"/>
                  <a:gd name="T32" fmla="*/ 2 w 59"/>
                  <a:gd name="T33" fmla="*/ 37 h 47"/>
                  <a:gd name="T34" fmla="*/ 3 w 59"/>
                  <a:gd name="T35" fmla="*/ 41 h 47"/>
                  <a:gd name="T36" fmla="*/ 24 w 59"/>
                  <a:gd name="T37" fmla="*/ 40 h 47"/>
                  <a:gd name="T38" fmla="*/ 32 w 59"/>
                  <a:gd name="T39" fmla="*/ 40 h 47"/>
                  <a:gd name="T40" fmla="*/ 42 w 59"/>
                  <a:gd name="T41" fmla="*/ 40 h 47"/>
                  <a:gd name="T42" fmla="*/ 53 w 59"/>
                  <a:gd name="T43" fmla="*/ 39 h 47"/>
                  <a:gd name="T44" fmla="*/ 51 w 59"/>
                  <a:gd name="T45" fmla="*/ 4 h 47"/>
                  <a:gd name="T46" fmla="*/ 47 w 59"/>
                  <a:gd name="T47" fmla="*/ 6 h 47"/>
                  <a:gd name="T48" fmla="*/ 47 w 59"/>
                  <a:gd name="T49" fmla="*/ 7 h 47"/>
                  <a:gd name="T50" fmla="*/ 6 w 59"/>
                  <a:gd name="T51" fmla="*/ 3 h 47"/>
                  <a:gd name="T52" fmla="*/ 7 w 59"/>
                  <a:gd name="T53" fmla="*/ 1 h 47"/>
                  <a:gd name="T54" fmla="*/ 52 w 59"/>
                  <a:gd name="T55" fmla="*/ 0 h 47"/>
                  <a:gd name="T56" fmla="*/ 54 w 59"/>
                  <a:gd name="T57" fmla="*/ 1 h 47"/>
                  <a:gd name="T58" fmla="*/ 47 w 59"/>
                  <a:gd name="T59" fmla="*/ 3 h 47"/>
                  <a:gd name="T60" fmla="*/ 49 w 59"/>
                  <a:gd name="T61" fmla="*/ 2 h 47"/>
                  <a:gd name="T62" fmla="*/ 47 w 59"/>
                  <a:gd name="T63" fmla="*/ 3 h 47"/>
                  <a:gd name="T64" fmla="*/ 35 w 59"/>
                  <a:gd name="T65" fmla="*/ 4 h 47"/>
                  <a:gd name="T66" fmla="*/ 47 w 59"/>
                  <a:gd name="T67" fmla="*/ 6 h 47"/>
                  <a:gd name="T68" fmla="*/ 47 w 59"/>
                  <a:gd name="T69" fmla="*/ 3 h 47"/>
                  <a:gd name="T70" fmla="*/ 35 w 59"/>
                  <a:gd name="T71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" h="47">
                    <a:moveTo>
                      <a:pt x="54" y="1"/>
                    </a:moveTo>
                    <a:cubicBezTo>
                      <a:pt x="53" y="11"/>
                      <a:pt x="56" y="23"/>
                      <a:pt x="54" y="32"/>
                    </a:cubicBezTo>
                    <a:cubicBezTo>
                      <a:pt x="55" y="34"/>
                      <a:pt x="55" y="37"/>
                      <a:pt x="55" y="39"/>
                    </a:cubicBezTo>
                    <a:cubicBezTo>
                      <a:pt x="57" y="39"/>
                      <a:pt x="58" y="38"/>
                      <a:pt x="59" y="39"/>
                    </a:cubicBezTo>
                    <a:cubicBezTo>
                      <a:pt x="52" y="44"/>
                      <a:pt x="39" y="39"/>
                      <a:pt x="31" y="43"/>
                    </a:cubicBezTo>
                    <a:cubicBezTo>
                      <a:pt x="31" y="43"/>
                      <a:pt x="31" y="44"/>
                      <a:pt x="31" y="45"/>
                    </a:cubicBezTo>
                    <a:cubicBezTo>
                      <a:pt x="30" y="45"/>
                      <a:pt x="29" y="46"/>
                      <a:pt x="27" y="47"/>
                    </a:cubicBezTo>
                    <a:cubicBezTo>
                      <a:pt x="24" y="46"/>
                      <a:pt x="23" y="44"/>
                      <a:pt x="23" y="42"/>
                    </a:cubicBezTo>
                    <a:cubicBezTo>
                      <a:pt x="15" y="42"/>
                      <a:pt x="8" y="43"/>
                      <a:pt x="0" y="43"/>
                    </a:cubicBezTo>
                    <a:cubicBezTo>
                      <a:pt x="0" y="36"/>
                      <a:pt x="3" y="27"/>
                      <a:pt x="3" y="18"/>
                    </a:cubicBezTo>
                    <a:cubicBezTo>
                      <a:pt x="2" y="13"/>
                      <a:pt x="0" y="9"/>
                      <a:pt x="0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6"/>
                      <a:pt x="2" y="8"/>
                      <a:pt x="3" y="10"/>
                    </a:cubicBezTo>
                    <a:cubicBezTo>
                      <a:pt x="4" y="9"/>
                      <a:pt x="2" y="8"/>
                      <a:pt x="3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6" y="18"/>
                      <a:pt x="2" y="32"/>
                      <a:pt x="5" y="40"/>
                    </a:cubicBezTo>
                    <a:cubicBezTo>
                      <a:pt x="3" y="41"/>
                      <a:pt x="3" y="38"/>
                      <a:pt x="2" y="37"/>
                    </a:cubicBezTo>
                    <a:cubicBezTo>
                      <a:pt x="1" y="38"/>
                      <a:pt x="2" y="40"/>
                      <a:pt x="3" y="41"/>
                    </a:cubicBezTo>
                    <a:cubicBezTo>
                      <a:pt x="9" y="39"/>
                      <a:pt x="17" y="41"/>
                      <a:pt x="24" y="40"/>
                    </a:cubicBezTo>
                    <a:cubicBezTo>
                      <a:pt x="28" y="39"/>
                      <a:pt x="28" y="39"/>
                      <a:pt x="32" y="40"/>
                    </a:cubicBezTo>
                    <a:cubicBezTo>
                      <a:pt x="34" y="40"/>
                      <a:pt x="38" y="40"/>
                      <a:pt x="42" y="40"/>
                    </a:cubicBezTo>
                    <a:cubicBezTo>
                      <a:pt x="45" y="40"/>
                      <a:pt x="49" y="40"/>
                      <a:pt x="53" y="39"/>
                    </a:cubicBezTo>
                    <a:cubicBezTo>
                      <a:pt x="51" y="29"/>
                      <a:pt x="50" y="15"/>
                      <a:pt x="51" y="4"/>
                    </a:cubicBezTo>
                    <a:cubicBezTo>
                      <a:pt x="50" y="4"/>
                      <a:pt x="49" y="6"/>
                      <a:pt x="47" y="6"/>
                    </a:cubicBezTo>
                    <a:cubicBezTo>
                      <a:pt x="47" y="6"/>
                      <a:pt x="48" y="7"/>
                      <a:pt x="47" y="7"/>
                    </a:cubicBezTo>
                    <a:cubicBezTo>
                      <a:pt x="34" y="3"/>
                      <a:pt x="19" y="8"/>
                      <a:pt x="6" y="3"/>
                    </a:cubicBezTo>
                    <a:cubicBezTo>
                      <a:pt x="6" y="3"/>
                      <a:pt x="7" y="2"/>
                      <a:pt x="7" y="1"/>
                    </a:cubicBezTo>
                    <a:cubicBezTo>
                      <a:pt x="21" y="7"/>
                      <a:pt x="40" y="0"/>
                      <a:pt x="52" y="0"/>
                    </a:cubicBezTo>
                    <a:cubicBezTo>
                      <a:pt x="53" y="0"/>
                      <a:pt x="54" y="0"/>
                      <a:pt x="54" y="1"/>
                    </a:cubicBezTo>
                    <a:close/>
                    <a:moveTo>
                      <a:pt x="47" y="3"/>
                    </a:moveTo>
                    <a:cubicBezTo>
                      <a:pt x="48" y="3"/>
                      <a:pt x="48" y="2"/>
                      <a:pt x="49" y="2"/>
                    </a:cubicBezTo>
                    <a:cubicBezTo>
                      <a:pt x="48" y="2"/>
                      <a:pt x="47" y="2"/>
                      <a:pt x="47" y="3"/>
                    </a:cubicBezTo>
                    <a:close/>
                    <a:moveTo>
                      <a:pt x="35" y="4"/>
                    </a:moveTo>
                    <a:cubicBezTo>
                      <a:pt x="39" y="4"/>
                      <a:pt x="43" y="6"/>
                      <a:pt x="47" y="6"/>
                    </a:cubicBezTo>
                    <a:cubicBezTo>
                      <a:pt x="47" y="5"/>
                      <a:pt x="46" y="4"/>
                      <a:pt x="47" y="3"/>
                    </a:cubicBezTo>
                    <a:cubicBezTo>
                      <a:pt x="42" y="2"/>
                      <a:pt x="39" y="4"/>
                      <a:pt x="3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2" name="Freeform 192"/>
              <p:cNvSpPr>
                <a:spLocks noEditPoints="1"/>
              </p:cNvSpPr>
              <p:nvPr/>
            </p:nvSpPr>
            <p:spPr bwMode="auto">
              <a:xfrm>
                <a:off x="11867908" y="1992402"/>
                <a:ext cx="330022" cy="260299"/>
              </a:xfrm>
              <a:custGeom>
                <a:avLst/>
                <a:gdLst>
                  <a:gd name="T0" fmla="*/ 115 w 120"/>
                  <a:gd name="T1" fmla="*/ 5 h 95"/>
                  <a:gd name="T2" fmla="*/ 118 w 120"/>
                  <a:gd name="T3" fmla="*/ 49 h 95"/>
                  <a:gd name="T4" fmla="*/ 113 w 120"/>
                  <a:gd name="T5" fmla="*/ 53 h 95"/>
                  <a:gd name="T6" fmla="*/ 112 w 120"/>
                  <a:gd name="T7" fmla="*/ 7 h 95"/>
                  <a:gd name="T8" fmla="*/ 48 w 120"/>
                  <a:gd name="T9" fmla="*/ 4 h 95"/>
                  <a:gd name="T10" fmla="*/ 47 w 120"/>
                  <a:gd name="T11" fmla="*/ 50 h 95"/>
                  <a:gd name="T12" fmla="*/ 44 w 120"/>
                  <a:gd name="T13" fmla="*/ 41 h 95"/>
                  <a:gd name="T14" fmla="*/ 45 w 120"/>
                  <a:gd name="T15" fmla="*/ 58 h 95"/>
                  <a:gd name="T16" fmla="*/ 94 w 120"/>
                  <a:gd name="T17" fmla="*/ 57 h 95"/>
                  <a:gd name="T18" fmla="*/ 119 w 120"/>
                  <a:gd name="T19" fmla="*/ 59 h 95"/>
                  <a:gd name="T20" fmla="*/ 115 w 120"/>
                  <a:gd name="T21" fmla="*/ 63 h 95"/>
                  <a:gd name="T22" fmla="*/ 82 w 120"/>
                  <a:gd name="T23" fmla="*/ 89 h 95"/>
                  <a:gd name="T24" fmla="*/ 83 w 120"/>
                  <a:gd name="T25" fmla="*/ 91 h 95"/>
                  <a:gd name="T26" fmla="*/ 60 w 120"/>
                  <a:gd name="T27" fmla="*/ 94 h 95"/>
                  <a:gd name="T28" fmla="*/ 10 w 120"/>
                  <a:gd name="T29" fmla="*/ 93 h 95"/>
                  <a:gd name="T30" fmla="*/ 0 w 120"/>
                  <a:gd name="T31" fmla="*/ 90 h 95"/>
                  <a:gd name="T32" fmla="*/ 23 w 120"/>
                  <a:gd name="T33" fmla="*/ 72 h 95"/>
                  <a:gd name="T34" fmla="*/ 33 w 120"/>
                  <a:gd name="T35" fmla="*/ 68 h 95"/>
                  <a:gd name="T36" fmla="*/ 52 w 120"/>
                  <a:gd name="T37" fmla="*/ 63 h 95"/>
                  <a:gd name="T38" fmla="*/ 62 w 120"/>
                  <a:gd name="T39" fmla="*/ 66 h 95"/>
                  <a:gd name="T40" fmla="*/ 66 w 120"/>
                  <a:gd name="T41" fmla="*/ 66 h 95"/>
                  <a:gd name="T42" fmla="*/ 88 w 120"/>
                  <a:gd name="T43" fmla="*/ 66 h 95"/>
                  <a:gd name="T44" fmla="*/ 92 w 120"/>
                  <a:gd name="T45" fmla="*/ 66 h 95"/>
                  <a:gd name="T46" fmla="*/ 97 w 120"/>
                  <a:gd name="T47" fmla="*/ 70 h 95"/>
                  <a:gd name="T48" fmla="*/ 81 w 120"/>
                  <a:gd name="T49" fmla="*/ 77 h 95"/>
                  <a:gd name="T50" fmla="*/ 66 w 120"/>
                  <a:gd name="T51" fmla="*/ 84 h 95"/>
                  <a:gd name="T52" fmla="*/ 64 w 120"/>
                  <a:gd name="T53" fmla="*/ 86 h 95"/>
                  <a:gd name="T54" fmla="*/ 59 w 120"/>
                  <a:gd name="T55" fmla="*/ 87 h 95"/>
                  <a:gd name="T56" fmla="*/ 23 w 120"/>
                  <a:gd name="T57" fmla="*/ 85 h 95"/>
                  <a:gd name="T58" fmla="*/ 22 w 120"/>
                  <a:gd name="T59" fmla="*/ 81 h 95"/>
                  <a:gd name="T60" fmla="*/ 28 w 120"/>
                  <a:gd name="T61" fmla="*/ 77 h 95"/>
                  <a:gd name="T62" fmla="*/ 40 w 120"/>
                  <a:gd name="T63" fmla="*/ 70 h 95"/>
                  <a:gd name="T64" fmla="*/ 9 w 120"/>
                  <a:gd name="T65" fmla="*/ 88 h 95"/>
                  <a:gd name="T66" fmla="*/ 35 w 120"/>
                  <a:gd name="T67" fmla="*/ 91 h 95"/>
                  <a:gd name="T68" fmla="*/ 79 w 120"/>
                  <a:gd name="T69" fmla="*/ 89 h 95"/>
                  <a:gd name="T70" fmla="*/ 91 w 120"/>
                  <a:gd name="T71" fmla="*/ 81 h 95"/>
                  <a:gd name="T72" fmla="*/ 37 w 120"/>
                  <a:gd name="T73" fmla="*/ 62 h 95"/>
                  <a:gd name="T74" fmla="*/ 40 w 120"/>
                  <a:gd name="T75" fmla="*/ 58 h 95"/>
                  <a:gd name="T76" fmla="*/ 42 w 120"/>
                  <a:gd name="T77" fmla="*/ 5 h 95"/>
                  <a:gd name="T78" fmla="*/ 74 w 120"/>
                  <a:gd name="T79" fmla="*/ 2 h 95"/>
                  <a:gd name="T80" fmla="*/ 100 w 120"/>
                  <a:gd name="T81" fmla="*/ 2 h 95"/>
                  <a:gd name="T82" fmla="*/ 116 w 120"/>
                  <a:gd name="T83" fmla="*/ 2 h 95"/>
                  <a:gd name="T84" fmla="*/ 47 w 120"/>
                  <a:gd name="T85" fmla="*/ 5 h 95"/>
                  <a:gd name="T86" fmla="*/ 45 w 120"/>
                  <a:gd name="T87" fmla="*/ 35 h 95"/>
                  <a:gd name="T88" fmla="*/ 45 w 120"/>
                  <a:gd name="T89" fmla="*/ 35 h 95"/>
                  <a:gd name="T90" fmla="*/ 75 w 120"/>
                  <a:gd name="T91" fmla="*/ 77 h 95"/>
                  <a:gd name="T92" fmla="*/ 64 w 120"/>
                  <a:gd name="T93" fmla="*/ 76 h 95"/>
                  <a:gd name="T94" fmla="*/ 70 w 120"/>
                  <a:gd name="T95" fmla="*/ 67 h 95"/>
                  <a:gd name="T96" fmla="*/ 50 w 120"/>
                  <a:gd name="T97" fmla="*/ 76 h 95"/>
                  <a:gd name="T98" fmla="*/ 69 w 120"/>
                  <a:gd name="T99" fmla="*/ 68 h 95"/>
                  <a:gd name="T100" fmla="*/ 48 w 120"/>
                  <a:gd name="T101" fmla="*/ 69 h 95"/>
                  <a:gd name="T102" fmla="*/ 57 w 120"/>
                  <a:gd name="T103" fmla="*/ 68 h 95"/>
                  <a:gd name="T104" fmla="*/ 35 w 120"/>
                  <a:gd name="T105" fmla="*/ 86 h 95"/>
                  <a:gd name="T106" fmla="*/ 70 w 120"/>
                  <a:gd name="T107" fmla="*/ 78 h 95"/>
                  <a:gd name="T108" fmla="*/ 50 w 120"/>
                  <a:gd name="T109" fmla="*/ 83 h 95"/>
                  <a:gd name="T110" fmla="*/ 47 w 120"/>
                  <a:gd name="T111" fmla="*/ 84 h 95"/>
                  <a:gd name="T112" fmla="*/ 35 w 120"/>
                  <a:gd name="T113" fmla="*/ 86 h 95"/>
                  <a:gd name="T114" fmla="*/ 23 w 120"/>
                  <a:gd name="T115" fmla="*/ 73 h 95"/>
                  <a:gd name="T116" fmla="*/ 27 w 120"/>
                  <a:gd name="T117" fmla="*/ 82 h 95"/>
                  <a:gd name="T118" fmla="*/ 26 w 120"/>
                  <a:gd name="T119" fmla="*/ 83 h 95"/>
                  <a:gd name="T120" fmla="*/ 43 w 120"/>
                  <a:gd name="T121" fmla="*/ 78 h 95"/>
                  <a:gd name="T122" fmla="*/ 64 w 120"/>
                  <a:gd name="T123" fmla="*/ 92 h 95"/>
                  <a:gd name="T124" fmla="*/ 64 w 120"/>
                  <a:gd name="T125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0" h="95">
                    <a:moveTo>
                      <a:pt x="116" y="2"/>
                    </a:moveTo>
                    <a:cubicBezTo>
                      <a:pt x="116" y="3"/>
                      <a:pt x="116" y="4"/>
                      <a:pt x="115" y="5"/>
                    </a:cubicBezTo>
                    <a:cubicBezTo>
                      <a:pt x="118" y="8"/>
                      <a:pt x="117" y="14"/>
                      <a:pt x="117" y="19"/>
                    </a:cubicBezTo>
                    <a:cubicBezTo>
                      <a:pt x="117" y="27"/>
                      <a:pt x="120" y="41"/>
                      <a:pt x="118" y="49"/>
                    </a:cubicBezTo>
                    <a:cubicBezTo>
                      <a:pt x="118" y="51"/>
                      <a:pt x="117" y="53"/>
                      <a:pt x="116" y="54"/>
                    </a:cubicBezTo>
                    <a:cubicBezTo>
                      <a:pt x="115" y="53"/>
                      <a:pt x="115" y="53"/>
                      <a:pt x="113" y="53"/>
                    </a:cubicBezTo>
                    <a:cubicBezTo>
                      <a:pt x="112" y="39"/>
                      <a:pt x="116" y="19"/>
                      <a:pt x="113" y="5"/>
                    </a:cubicBezTo>
                    <a:cubicBezTo>
                      <a:pt x="112" y="5"/>
                      <a:pt x="112" y="6"/>
                      <a:pt x="112" y="7"/>
                    </a:cubicBezTo>
                    <a:cubicBezTo>
                      <a:pt x="111" y="6"/>
                      <a:pt x="110" y="5"/>
                      <a:pt x="111" y="4"/>
                    </a:cubicBezTo>
                    <a:cubicBezTo>
                      <a:pt x="90" y="5"/>
                      <a:pt x="69" y="4"/>
                      <a:pt x="48" y="4"/>
                    </a:cubicBezTo>
                    <a:cubicBezTo>
                      <a:pt x="48" y="5"/>
                      <a:pt x="50" y="4"/>
                      <a:pt x="50" y="5"/>
                    </a:cubicBezTo>
                    <a:cubicBezTo>
                      <a:pt x="47" y="19"/>
                      <a:pt x="46" y="36"/>
                      <a:pt x="47" y="50"/>
                    </a:cubicBezTo>
                    <a:cubicBezTo>
                      <a:pt x="46" y="50"/>
                      <a:pt x="46" y="51"/>
                      <a:pt x="45" y="51"/>
                    </a:cubicBezTo>
                    <a:cubicBezTo>
                      <a:pt x="42" y="49"/>
                      <a:pt x="45" y="44"/>
                      <a:pt x="44" y="41"/>
                    </a:cubicBezTo>
                    <a:cubicBezTo>
                      <a:pt x="43" y="47"/>
                      <a:pt x="43" y="52"/>
                      <a:pt x="43" y="58"/>
                    </a:cubicBezTo>
                    <a:cubicBezTo>
                      <a:pt x="44" y="59"/>
                      <a:pt x="44" y="58"/>
                      <a:pt x="45" y="58"/>
                    </a:cubicBezTo>
                    <a:cubicBezTo>
                      <a:pt x="57" y="59"/>
                      <a:pt x="70" y="57"/>
                      <a:pt x="81" y="56"/>
                    </a:cubicBezTo>
                    <a:cubicBezTo>
                      <a:pt x="85" y="56"/>
                      <a:pt x="91" y="55"/>
                      <a:pt x="94" y="57"/>
                    </a:cubicBezTo>
                    <a:cubicBezTo>
                      <a:pt x="99" y="57"/>
                      <a:pt x="105" y="57"/>
                      <a:pt x="110" y="56"/>
                    </a:cubicBezTo>
                    <a:cubicBezTo>
                      <a:pt x="113" y="60"/>
                      <a:pt x="118" y="51"/>
                      <a:pt x="119" y="59"/>
                    </a:cubicBezTo>
                    <a:cubicBezTo>
                      <a:pt x="115" y="59"/>
                      <a:pt x="112" y="61"/>
                      <a:pt x="110" y="64"/>
                    </a:cubicBezTo>
                    <a:cubicBezTo>
                      <a:pt x="111" y="64"/>
                      <a:pt x="114" y="61"/>
                      <a:pt x="115" y="63"/>
                    </a:cubicBezTo>
                    <a:cubicBezTo>
                      <a:pt x="115" y="64"/>
                      <a:pt x="115" y="64"/>
                      <a:pt x="114" y="65"/>
                    </a:cubicBezTo>
                    <a:cubicBezTo>
                      <a:pt x="103" y="72"/>
                      <a:pt x="94" y="83"/>
                      <a:pt x="82" y="89"/>
                    </a:cubicBezTo>
                    <a:cubicBezTo>
                      <a:pt x="82" y="90"/>
                      <a:pt x="83" y="89"/>
                      <a:pt x="83" y="90"/>
                    </a:cubicBezTo>
                    <a:cubicBezTo>
                      <a:pt x="83" y="90"/>
                      <a:pt x="83" y="90"/>
                      <a:pt x="83" y="91"/>
                    </a:cubicBezTo>
                    <a:cubicBezTo>
                      <a:pt x="84" y="91"/>
                      <a:pt x="85" y="91"/>
                      <a:pt x="85" y="93"/>
                    </a:cubicBezTo>
                    <a:cubicBezTo>
                      <a:pt x="77" y="94"/>
                      <a:pt x="67" y="93"/>
                      <a:pt x="60" y="94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46" y="94"/>
                      <a:pt x="25" y="94"/>
                      <a:pt x="10" y="93"/>
                    </a:cubicBezTo>
                    <a:cubicBezTo>
                      <a:pt x="7" y="93"/>
                      <a:pt x="2" y="95"/>
                      <a:pt x="0" y="92"/>
                    </a:cubicBezTo>
                    <a:cubicBezTo>
                      <a:pt x="1" y="92"/>
                      <a:pt x="1" y="91"/>
                      <a:pt x="0" y="90"/>
                    </a:cubicBezTo>
                    <a:cubicBezTo>
                      <a:pt x="5" y="86"/>
                      <a:pt x="10" y="82"/>
                      <a:pt x="15" y="79"/>
                    </a:cubicBezTo>
                    <a:cubicBezTo>
                      <a:pt x="16" y="75"/>
                      <a:pt x="20" y="73"/>
                      <a:pt x="23" y="72"/>
                    </a:cubicBezTo>
                    <a:cubicBezTo>
                      <a:pt x="28" y="68"/>
                      <a:pt x="32" y="63"/>
                      <a:pt x="38" y="63"/>
                    </a:cubicBezTo>
                    <a:cubicBezTo>
                      <a:pt x="37" y="67"/>
                      <a:pt x="34" y="66"/>
                      <a:pt x="33" y="68"/>
                    </a:cubicBezTo>
                    <a:cubicBezTo>
                      <a:pt x="34" y="68"/>
                      <a:pt x="36" y="69"/>
                      <a:pt x="38" y="68"/>
                    </a:cubicBezTo>
                    <a:cubicBezTo>
                      <a:pt x="44" y="70"/>
                      <a:pt x="46" y="63"/>
                      <a:pt x="52" y="63"/>
                    </a:cubicBezTo>
                    <a:cubicBezTo>
                      <a:pt x="51" y="65"/>
                      <a:pt x="49" y="66"/>
                      <a:pt x="48" y="67"/>
                    </a:cubicBezTo>
                    <a:cubicBezTo>
                      <a:pt x="52" y="67"/>
                      <a:pt x="57" y="67"/>
                      <a:pt x="62" y="66"/>
                    </a:cubicBezTo>
                    <a:cubicBezTo>
                      <a:pt x="64" y="65"/>
                      <a:pt x="66" y="62"/>
                      <a:pt x="69" y="63"/>
                    </a:cubicBezTo>
                    <a:cubicBezTo>
                      <a:pt x="69" y="65"/>
                      <a:pt x="67" y="65"/>
                      <a:pt x="66" y="66"/>
                    </a:cubicBezTo>
                    <a:cubicBezTo>
                      <a:pt x="71" y="66"/>
                      <a:pt x="76" y="67"/>
                      <a:pt x="80" y="65"/>
                    </a:cubicBezTo>
                    <a:cubicBezTo>
                      <a:pt x="82" y="66"/>
                      <a:pt x="86" y="67"/>
                      <a:pt x="88" y="66"/>
                    </a:cubicBezTo>
                    <a:cubicBezTo>
                      <a:pt x="92" y="66"/>
                      <a:pt x="93" y="61"/>
                      <a:pt x="97" y="61"/>
                    </a:cubicBezTo>
                    <a:cubicBezTo>
                      <a:pt x="97" y="64"/>
                      <a:pt x="93" y="64"/>
                      <a:pt x="92" y="66"/>
                    </a:cubicBezTo>
                    <a:cubicBezTo>
                      <a:pt x="93" y="67"/>
                      <a:pt x="97" y="67"/>
                      <a:pt x="98" y="68"/>
                    </a:cubicBezTo>
                    <a:cubicBezTo>
                      <a:pt x="98" y="69"/>
                      <a:pt x="98" y="69"/>
                      <a:pt x="97" y="70"/>
                    </a:cubicBezTo>
                    <a:cubicBezTo>
                      <a:pt x="90" y="64"/>
                      <a:pt x="83" y="73"/>
                      <a:pt x="77" y="77"/>
                    </a:cubicBezTo>
                    <a:cubicBezTo>
                      <a:pt x="79" y="77"/>
                      <a:pt x="80" y="77"/>
                      <a:pt x="81" y="77"/>
                    </a:cubicBezTo>
                    <a:cubicBezTo>
                      <a:pt x="81" y="78"/>
                      <a:pt x="82" y="78"/>
                      <a:pt x="82" y="79"/>
                    </a:cubicBezTo>
                    <a:cubicBezTo>
                      <a:pt x="76" y="77"/>
                      <a:pt x="70" y="81"/>
                      <a:pt x="66" y="84"/>
                    </a:cubicBezTo>
                    <a:cubicBezTo>
                      <a:pt x="72" y="85"/>
                      <a:pt x="78" y="84"/>
                      <a:pt x="82" y="85"/>
                    </a:cubicBezTo>
                    <a:cubicBezTo>
                      <a:pt x="77" y="87"/>
                      <a:pt x="70" y="86"/>
                      <a:pt x="64" y="86"/>
                    </a:cubicBezTo>
                    <a:cubicBezTo>
                      <a:pt x="61" y="87"/>
                      <a:pt x="59" y="89"/>
                      <a:pt x="57" y="89"/>
                    </a:cubicBezTo>
                    <a:cubicBezTo>
                      <a:pt x="56" y="88"/>
                      <a:pt x="58" y="87"/>
                      <a:pt x="59" y="87"/>
                    </a:cubicBezTo>
                    <a:cubicBezTo>
                      <a:pt x="53" y="86"/>
                      <a:pt x="47" y="89"/>
                      <a:pt x="42" y="87"/>
                    </a:cubicBezTo>
                    <a:cubicBezTo>
                      <a:pt x="36" y="89"/>
                      <a:pt x="28" y="89"/>
                      <a:pt x="23" y="85"/>
                    </a:cubicBezTo>
                    <a:cubicBezTo>
                      <a:pt x="22" y="85"/>
                      <a:pt x="21" y="89"/>
                      <a:pt x="19" y="86"/>
                    </a:cubicBezTo>
                    <a:cubicBezTo>
                      <a:pt x="20" y="84"/>
                      <a:pt x="22" y="84"/>
                      <a:pt x="22" y="81"/>
                    </a:cubicBezTo>
                    <a:cubicBezTo>
                      <a:pt x="25" y="82"/>
                      <a:pt x="27" y="80"/>
                      <a:pt x="29" y="79"/>
                    </a:cubicBezTo>
                    <a:cubicBezTo>
                      <a:pt x="29" y="78"/>
                      <a:pt x="28" y="77"/>
                      <a:pt x="28" y="77"/>
                    </a:cubicBezTo>
                    <a:cubicBezTo>
                      <a:pt x="29" y="75"/>
                      <a:pt x="30" y="76"/>
                      <a:pt x="31" y="76"/>
                    </a:cubicBezTo>
                    <a:cubicBezTo>
                      <a:pt x="35" y="76"/>
                      <a:pt x="37" y="72"/>
                      <a:pt x="40" y="70"/>
                    </a:cubicBezTo>
                    <a:cubicBezTo>
                      <a:pt x="26" y="68"/>
                      <a:pt x="20" y="81"/>
                      <a:pt x="9" y="86"/>
                    </a:cubicBezTo>
                    <a:cubicBezTo>
                      <a:pt x="9" y="87"/>
                      <a:pt x="9" y="87"/>
                      <a:pt x="9" y="88"/>
                    </a:cubicBezTo>
                    <a:cubicBezTo>
                      <a:pt x="6" y="87"/>
                      <a:pt x="5" y="89"/>
                      <a:pt x="4" y="91"/>
                    </a:cubicBezTo>
                    <a:cubicBezTo>
                      <a:pt x="14" y="91"/>
                      <a:pt x="25" y="91"/>
                      <a:pt x="35" y="91"/>
                    </a:cubicBezTo>
                    <a:cubicBezTo>
                      <a:pt x="47" y="91"/>
                      <a:pt x="58" y="89"/>
                      <a:pt x="68" y="90"/>
                    </a:cubicBezTo>
                    <a:cubicBezTo>
                      <a:pt x="71" y="90"/>
                      <a:pt x="76" y="90"/>
                      <a:pt x="79" y="89"/>
                    </a:cubicBezTo>
                    <a:cubicBezTo>
                      <a:pt x="81" y="89"/>
                      <a:pt x="82" y="86"/>
                      <a:pt x="84" y="85"/>
                    </a:cubicBezTo>
                    <a:cubicBezTo>
                      <a:pt x="86" y="84"/>
                      <a:pt x="89" y="83"/>
                      <a:pt x="91" y="81"/>
                    </a:cubicBezTo>
                    <a:cubicBezTo>
                      <a:pt x="98" y="73"/>
                      <a:pt x="105" y="67"/>
                      <a:pt x="111" y="60"/>
                    </a:cubicBezTo>
                    <a:cubicBezTo>
                      <a:pt x="86" y="58"/>
                      <a:pt x="62" y="62"/>
                      <a:pt x="37" y="62"/>
                    </a:cubicBezTo>
                    <a:cubicBezTo>
                      <a:pt x="37" y="62"/>
                      <a:pt x="37" y="62"/>
                      <a:pt x="37" y="61"/>
                    </a:cubicBezTo>
                    <a:cubicBezTo>
                      <a:pt x="38" y="60"/>
                      <a:pt x="38" y="58"/>
                      <a:pt x="40" y="58"/>
                    </a:cubicBezTo>
                    <a:cubicBezTo>
                      <a:pt x="41" y="39"/>
                      <a:pt x="44" y="23"/>
                      <a:pt x="44" y="5"/>
                    </a:cubicBezTo>
                    <a:cubicBezTo>
                      <a:pt x="43" y="6"/>
                      <a:pt x="43" y="5"/>
                      <a:pt x="42" y="5"/>
                    </a:cubicBezTo>
                    <a:cubicBezTo>
                      <a:pt x="42" y="3"/>
                      <a:pt x="43" y="3"/>
                      <a:pt x="43" y="2"/>
                    </a:cubicBezTo>
                    <a:cubicBezTo>
                      <a:pt x="53" y="0"/>
                      <a:pt x="64" y="1"/>
                      <a:pt x="74" y="2"/>
                    </a:cubicBezTo>
                    <a:cubicBezTo>
                      <a:pt x="82" y="2"/>
                      <a:pt x="90" y="2"/>
                      <a:pt x="98" y="2"/>
                    </a:cubicBezTo>
                    <a:cubicBezTo>
                      <a:pt x="99" y="2"/>
                      <a:pt x="99" y="2"/>
                      <a:pt x="100" y="2"/>
                    </a:cubicBezTo>
                    <a:cubicBezTo>
                      <a:pt x="103" y="3"/>
                      <a:pt x="107" y="2"/>
                      <a:pt x="111" y="2"/>
                    </a:cubicBezTo>
                    <a:cubicBezTo>
                      <a:pt x="112" y="0"/>
                      <a:pt x="115" y="1"/>
                      <a:pt x="116" y="2"/>
                    </a:cubicBezTo>
                    <a:close/>
                    <a:moveTo>
                      <a:pt x="47" y="7"/>
                    </a:moveTo>
                    <a:cubicBezTo>
                      <a:pt x="48" y="7"/>
                      <a:pt x="47" y="6"/>
                      <a:pt x="47" y="5"/>
                    </a:cubicBezTo>
                    <a:cubicBezTo>
                      <a:pt x="47" y="5"/>
                      <a:pt x="47" y="7"/>
                      <a:pt x="47" y="7"/>
                    </a:cubicBezTo>
                    <a:close/>
                    <a:moveTo>
                      <a:pt x="45" y="35"/>
                    </a:moveTo>
                    <a:cubicBezTo>
                      <a:pt x="45" y="35"/>
                      <a:pt x="45" y="34"/>
                      <a:pt x="45" y="34"/>
                    </a:cubicBezTo>
                    <a:cubicBezTo>
                      <a:pt x="45" y="34"/>
                      <a:pt x="44" y="35"/>
                      <a:pt x="45" y="35"/>
                    </a:cubicBezTo>
                    <a:close/>
                    <a:moveTo>
                      <a:pt x="64" y="76"/>
                    </a:moveTo>
                    <a:cubicBezTo>
                      <a:pt x="68" y="76"/>
                      <a:pt x="72" y="76"/>
                      <a:pt x="75" y="77"/>
                    </a:cubicBezTo>
                    <a:cubicBezTo>
                      <a:pt x="79" y="73"/>
                      <a:pt x="83" y="71"/>
                      <a:pt x="86" y="68"/>
                    </a:cubicBezTo>
                    <a:cubicBezTo>
                      <a:pt x="76" y="67"/>
                      <a:pt x="71" y="73"/>
                      <a:pt x="64" y="76"/>
                    </a:cubicBezTo>
                    <a:close/>
                    <a:moveTo>
                      <a:pt x="69" y="68"/>
                    </a:moveTo>
                    <a:cubicBezTo>
                      <a:pt x="69" y="68"/>
                      <a:pt x="70" y="68"/>
                      <a:pt x="70" y="67"/>
                    </a:cubicBezTo>
                    <a:cubicBezTo>
                      <a:pt x="69" y="67"/>
                      <a:pt x="67" y="67"/>
                      <a:pt x="68" y="68"/>
                    </a:cubicBezTo>
                    <a:cubicBezTo>
                      <a:pt x="61" y="67"/>
                      <a:pt x="54" y="72"/>
                      <a:pt x="50" y="76"/>
                    </a:cubicBezTo>
                    <a:cubicBezTo>
                      <a:pt x="62" y="78"/>
                      <a:pt x="68" y="72"/>
                      <a:pt x="76" y="68"/>
                    </a:cubicBezTo>
                    <a:cubicBezTo>
                      <a:pt x="73" y="67"/>
                      <a:pt x="70" y="68"/>
                      <a:pt x="69" y="68"/>
                    </a:cubicBezTo>
                    <a:close/>
                    <a:moveTo>
                      <a:pt x="56" y="68"/>
                    </a:moveTo>
                    <a:cubicBezTo>
                      <a:pt x="55" y="70"/>
                      <a:pt x="50" y="69"/>
                      <a:pt x="48" y="69"/>
                    </a:cubicBezTo>
                    <a:cubicBezTo>
                      <a:pt x="43" y="70"/>
                      <a:pt x="38" y="73"/>
                      <a:pt x="36" y="76"/>
                    </a:cubicBezTo>
                    <a:cubicBezTo>
                      <a:pt x="46" y="78"/>
                      <a:pt x="53" y="73"/>
                      <a:pt x="57" y="68"/>
                    </a:cubicBezTo>
                    <a:cubicBezTo>
                      <a:pt x="57" y="68"/>
                      <a:pt x="57" y="68"/>
                      <a:pt x="56" y="68"/>
                    </a:cubicBezTo>
                    <a:close/>
                    <a:moveTo>
                      <a:pt x="35" y="86"/>
                    </a:moveTo>
                    <a:cubicBezTo>
                      <a:pt x="47" y="85"/>
                      <a:pt x="63" y="87"/>
                      <a:pt x="72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68" y="79"/>
                      <a:pt x="64" y="78"/>
                      <a:pt x="61" y="78"/>
                    </a:cubicBezTo>
                    <a:cubicBezTo>
                      <a:pt x="57" y="78"/>
                      <a:pt x="54" y="82"/>
                      <a:pt x="50" y="83"/>
                    </a:cubicBezTo>
                    <a:cubicBezTo>
                      <a:pt x="50" y="84"/>
                      <a:pt x="50" y="84"/>
                      <a:pt x="49" y="85"/>
                    </a:cubicBezTo>
                    <a:cubicBezTo>
                      <a:pt x="48" y="85"/>
                      <a:pt x="47" y="85"/>
                      <a:pt x="47" y="84"/>
                    </a:cubicBezTo>
                    <a:cubicBezTo>
                      <a:pt x="49" y="81"/>
                      <a:pt x="53" y="81"/>
                      <a:pt x="56" y="78"/>
                    </a:cubicBezTo>
                    <a:cubicBezTo>
                      <a:pt x="46" y="76"/>
                      <a:pt x="40" y="81"/>
                      <a:pt x="35" y="86"/>
                    </a:cubicBezTo>
                    <a:close/>
                    <a:moveTo>
                      <a:pt x="14" y="80"/>
                    </a:moveTo>
                    <a:cubicBezTo>
                      <a:pt x="17" y="79"/>
                      <a:pt x="21" y="76"/>
                      <a:pt x="23" y="73"/>
                    </a:cubicBezTo>
                    <a:cubicBezTo>
                      <a:pt x="20" y="76"/>
                      <a:pt x="16" y="77"/>
                      <a:pt x="14" y="80"/>
                    </a:cubicBezTo>
                    <a:close/>
                    <a:moveTo>
                      <a:pt x="27" y="82"/>
                    </a:moveTo>
                    <a:cubicBezTo>
                      <a:pt x="28" y="82"/>
                      <a:pt x="29" y="82"/>
                      <a:pt x="30" y="83"/>
                    </a:cubicBezTo>
                    <a:cubicBezTo>
                      <a:pt x="29" y="83"/>
                      <a:pt x="27" y="82"/>
                      <a:pt x="26" y="83"/>
                    </a:cubicBezTo>
                    <a:cubicBezTo>
                      <a:pt x="27" y="85"/>
                      <a:pt x="29" y="85"/>
                      <a:pt x="32" y="86"/>
                    </a:cubicBezTo>
                    <a:cubicBezTo>
                      <a:pt x="35" y="82"/>
                      <a:pt x="40" y="81"/>
                      <a:pt x="43" y="78"/>
                    </a:cubicBezTo>
                    <a:cubicBezTo>
                      <a:pt x="38" y="78"/>
                      <a:pt x="30" y="77"/>
                      <a:pt x="27" y="82"/>
                    </a:cubicBezTo>
                    <a:close/>
                    <a:moveTo>
                      <a:pt x="64" y="92"/>
                    </a:moveTo>
                    <a:cubicBezTo>
                      <a:pt x="66" y="93"/>
                      <a:pt x="69" y="92"/>
                      <a:pt x="71" y="92"/>
                    </a:cubicBezTo>
                    <a:cubicBezTo>
                      <a:pt x="69" y="91"/>
                      <a:pt x="66" y="92"/>
                      <a:pt x="64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" name="组合 680"/>
            <p:cNvGrpSpPr/>
            <p:nvPr/>
          </p:nvGrpSpPr>
          <p:grpSpPr>
            <a:xfrm>
              <a:off x="4257465" y="2508991"/>
              <a:ext cx="350939" cy="261461"/>
              <a:chOff x="10459504" y="2433981"/>
              <a:chExt cx="350939" cy="261461"/>
            </a:xfrm>
            <a:solidFill>
              <a:srgbClr val="00B050"/>
            </a:solidFill>
          </p:grpSpPr>
          <p:sp>
            <p:nvSpPr>
              <p:cNvPr id="698" name="Freeform 193"/>
              <p:cNvSpPr>
                <a:spLocks/>
              </p:cNvSpPr>
              <p:nvPr/>
            </p:nvSpPr>
            <p:spPr bwMode="auto">
              <a:xfrm>
                <a:off x="10676807" y="2478139"/>
                <a:ext cx="103422" cy="36024"/>
              </a:xfrm>
              <a:custGeom>
                <a:avLst/>
                <a:gdLst>
                  <a:gd name="T0" fmla="*/ 38 w 38"/>
                  <a:gd name="T1" fmla="*/ 10 h 13"/>
                  <a:gd name="T2" fmla="*/ 36 w 38"/>
                  <a:gd name="T3" fmla="*/ 13 h 13"/>
                  <a:gd name="T4" fmla="*/ 36 w 38"/>
                  <a:gd name="T5" fmla="*/ 11 h 13"/>
                  <a:gd name="T6" fmla="*/ 1 w 38"/>
                  <a:gd name="T7" fmla="*/ 9 h 13"/>
                  <a:gd name="T8" fmla="*/ 0 w 38"/>
                  <a:gd name="T9" fmla="*/ 8 h 13"/>
                  <a:gd name="T10" fmla="*/ 38 w 38"/>
                  <a:gd name="T1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3">
                    <a:moveTo>
                      <a:pt x="38" y="10"/>
                    </a:moveTo>
                    <a:cubicBezTo>
                      <a:pt x="38" y="12"/>
                      <a:pt x="37" y="13"/>
                      <a:pt x="36" y="13"/>
                    </a:cubicBezTo>
                    <a:cubicBezTo>
                      <a:pt x="35" y="12"/>
                      <a:pt x="36" y="12"/>
                      <a:pt x="36" y="11"/>
                    </a:cubicBezTo>
                    <a:cubicBezTo>
                      <a:pt x="25" y="5"/>
                      <a:pt x="10" y="3"/>
                      <a:pt x="1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10" y="0"/>
                      <a:pt x="26" y="3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9" name="Freeform 194"/>
              <p:cNvSpPr>
                <a:spLocks/>
              </p:cNvSpPr>
              <p:nvPr/>
            </p:nvSpPr>
            <p:spPr bwMode="auto">
              <a:xfrm>
                <a:off x="10687266" y="2510676"/>
                <a:ext cx="88316" cy="11620"/>
              </a:xfrm>
              <a:custGeom>
                <a:avLst/>
                <a:gdLst>
                  <a:gd name="T0" fmla="*/ 32 w 32"/>
                  <a:gd name="T1" fmla="*/ 4 h 4"/>
                  <a:gd name="T2" fmla="*/ 0 w 32"/>
                  <a:gd name="T3" fmla="*/ 3 h 4"/>
                  <a:gd name="T4" fmla="*/ 4 w 32"/>
                  <a:gd name="T5" fmla="*/ 0 h 4"/>
                  <a:gd name="T6" fmla="*/ 29 w 32"/>
                  <a:gd name="T7" fmla="*/ 2 h 4"/>
                  <a:gd name="T8" fmla="*/ 32 w 3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">
                    <a:moveTo>
                      <a:pt x="32" y="4"/>
                    </a:moveTo>
                    <a:cubicBezTo>
                      <a:pt x="23" y="3"/>
                      <a:pt x="10" y="1"/>
                      <a:pt x="0" y="3"/>
                    </a:cubicBezTo>
                    <a:cubicBezTo>
                      <a:pt x="0" y="0"/>
                      <a:pt x="3" y="2"/>
                      <a:pt x="4" y="0"/>
                    </a:cubicBezTo>
                    <a:cubicBezTo>
                      <a:pt x="11" y="1"/>
                      <a:pt x="22" y="0"/>
                      <a:pt x="29" y="2"/>
                    </a:cubicBezTo>
                    <a:cubicBezTo>
                      <a:pt x="29" y="3"/>
                      <a:pt x="31" y="3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0" name="Freeform 195"/>
              <p:cNvSpPr>
                <a:spLocks/>
              </p:cNvSpPr>
              <p:nvPr/>
            </p:nvSpPr>
            <p:spPr bwMode="auto">
              <a:xfrm>
                <a:off x="10514120" y="2478139"/>
                <a:ext cx="102260" cy="44158"/>
              </a:xfrm>
              <a:custGeom>
                <a:avLst/>
                <a:gdLst>
                  <a:gd name="T0" fmla="*/ 32 w 37"/>
                  <a:gd name="T1" fmla="*/ 16 h 16"/>
                  <a:gd name="T2" fmla="*/ 10 w 37"/>
                  <a:gd name="T3" fmla="*/ 5 h 16"/>
                  <a:gd name="T4" fmla="*/ 9 w 37"/>
                  <a:gd name="T5" fmla="*/ 4 h 16"/>
                  <a:gd name="T6" fmla="*/ 1 w 37"/>
                  <a:gd name="T7" fmla="*/ 9 h 16"/>
                  <a:gd name="T8" fmla="*/ 2 w 37"/>
                  <a:gd name="T9" fmla="*/ 6 h 16"/>
                  <a:gd name="T10" fmla="*/ 31 w 37"/>
                  <a:gd name="T11" fmla="*/ 7 h 16"/>
                  <a:gd name="T12" fmla="*/ 33 w 37"/>
                  <a:gd name="T13" fmla="*/ 10 h 16"/>
                  <a:gd name="T14" fmla="*/ 32 w 37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6">
                    <a:moveTo>
                      <a:pt x="32" y="16"/>
                    </a:moveTo>
                    <a:cubicBezTo>
                      <a:pt x="33" y="7"/>
                      <a:pt x="18" y="1"/>
                      <a:pt x="10" y="5"/>
                    </a:cubicBezTo>
                    <a:cubicBezTo>
                      <a:pt x="9" y="5"/>
                      <a:pt x="9" y="5"/>
                      <a:pt x="9" y="4"/>
                    </a:cubicBezTo>
                    <a:cubicBezTo>
                      <a:pt x="6" y="5"/>
                      <a:pt x="4" y="8"/>
                      <a:pt x="1" y="9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9" y="1"/>
                      <a:pt x="22" y="0"/>
                      <a:pt x="31" y="7"/>
                    </a:cubicBezTo>
                    <a:cubicBezTo>
                      <a:pt x="31" y="8"/>
                      <a:pt x="32" y="9"/>
                      <a:pt x="33" y="10"/>
                    </a:cubicBezTo>
                    <a:cubicBezTo>
                      <a:pt x="33" y="11"/>
                      <a:pt x="37" y="16"/>
                      <a:pt x="3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1" name="Freeform 196"/>
              <p:cNvSpPr>
                <a:spLocks/>
              </p:cNvSpPr>
              <p:nvPr/>
            </p:nvSpPr>
            <p:spPr bwMode="auto">
              <a:xfrm>
                <a:off x="10673321" y="2530431"/>
                <a:ext cx="102260" cy="24403"/>
              </a:xfrm>
              <a:custGeom>
                <a:avLst/>
                <a:gdLst>
                  <a:gd name="T0" fmla="*/ 37 w 37"/>
                  <a:gd name="T1" fmla="*/ 5 h 9"/>
                  <a:gd name="T2" fmla="*/ 35 w 37"/>
                  <a:gd name="T3" fmla="*/ 8 h 9"/>
                  <a:gd name="T4" fmla="*/ 34 w 37"/>
                  <a:gd name="T5" fmla="*/ 8 h 9"/>
                  <a:gd name="T6" fmla="*/ 35 w 37"/>
                  <a:gd name="T7" fmla="*/ 6 h 9"/>
                  <a:gd name="T8" fmla="*/ 6 w 37"/>
                  <a:gd name="T9" fmla="*/ 4 h 9"/>
                  <a:gd name="T10" fmla="*/ 0 w 37"/>
                  <a:gd name="T11" fmla="*/ 7 h 9"/>
                  <a:gd name="T12" fmla="*/ 4 w 37"/>
                  <a:gd name="T13" fmla="*/ 3 h 9"/>
                  <a:gd name="T14" fmla="*/ 37 w 37"/>
                  <a:gd name="T1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7" y="5"/>
                    </a:moveTo>
                    <a:cubicBezTo>
                      <a:pt x="37" y="6"/>
                      <a:pt x="36" y="7"/>
                      <a:pt x="35" y="8"/>
                    </a:cubicBezTo>
                    <a:cubicBezTo>
                      <a:pt x="35" y="8"/>
                      <a:pt x="34" y="9"/>
                      <a:pt x="34" y="8"/>
                    </a:cubicBezTo>
                    <a:cubicBezTo>
                      <a:pt x="33" y="7"/>
                      <a:pt x="35" y="7"/>
                      <a:pt x="35" y="6"/>
                    </a:cubicBezTo>
                    <a:cubicBezTo>
                      <a:pt x="25" y="2"/>
                      <a:pt x="13" y="1"/>
                      <a:pt x="6" y="4"/>
                    </a:cubicBezTo>
                    <a:cubicBezTo>
                      <a:pt x="4" y="5"/>
                      <a:pt x="2" y="8"/>
                      <a:pt x="0" y="7"/>
                    </a:cubicBezTo>
                    <a:cubicBezTo>
                      <a:pt x="0" y="5"/>
                      <a:pt x="2" y="4"/>
                      <a:pt x="4" y="3"/>
                    </a:cubicBezTo>
                    <a:cubicBezTo>
                      <a:pt x="12" y="0"/>
                      <a:pt x="28" y="0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2" name="Freeform 197"/>
              <p:cNvSpPr>
                <a:spLocks/>
              </p:cNvSpPr>
              <p:nvPr/>
            </p:nvSpPr>
            <p:spPr bwMode="auto">
              <a:xfrm>
                <a:off x="10533875" y="2508352"/>
                <a:ext cx="74371" cy="24403"/>
              </a:xfrm>
              <a:custGeom>
                <a:avLst/>
                <a:gdLst>
                  <a:gd name="T0" fmla="*/ 27 w 27"/>
                  <a:gd name="T1" fmla="*/ 9 h 9"/>
                  <a:gd name="T2" fmla="*/ 13 w 27"/>
                  <a:gd name="T3" fmla="*/ 3 h 9"/>
                  <a:gd name="T4" fmla="*/ 0 w 27"/>
                  <a:gd name="T5" fmla="*/ 1 h 9"/>
                  <a:gd name="T6" fmla="*/ 14 w 27"/>
                  <a:gd name="T7" fmla="*/ 1 h 9"/>
                  <a:gd name="T8" fmla="*/ 27 w 2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">
                    <a:moveTo>
                      <a:pt x="27" y="9"/>
                    </a:moveTo>
                    <a:cubicBezTo>
                      <a:pt x="24" y="6"/>
                      <a:pt x="18" y="3"/>
                      <a:pt x="13" y="3"/>
                    </a:cubicBezTo>
                    <a:cubicBezTo>
                      <a:pt x="8" y="1"/>
                      <a:pt x="2" y="4"/>
                      <a:pt x="0" y="1"/>
                    </a:cubicBezTo>
                    <a:cubicBezTo>
                      <a:pt x="3" y="0"/>
                      <a:pt x="9" y="0"/>
                      <a:pt x="14" y="1"/>
                    </a:cubicBezTo>
                    <a:cubicBezTo>
                      <a:pt x="19" y="2"/>
                      <a:pt x="26" y="4"/>
                      <a:pt x="2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3" name="Freeform 198"/>
              <p:cNvSpPr>
                <a:spLocks/>
              </p:cNvSpPr>
              <p:nvPr/>
            </p:nvSpPr>
            <p:spPr bwMode="auto">
              <a:xfrm>
                <a:off x="10676807" y="2554834"/>
                <a:ext cx="92964" cy="22079"/>
              </a:xfrm>
              <a:custGeom>
                <a:avLst/>
                <a:gdLst>
                  <a:gd name="T0" fmla="*/ 34 w 34"/>
                  <a:gd name="T1" fmla="*/ 7 h 8"/>
                  <a:gd name="T2" fmla="*/ 9 w 34"/>
                  <a:gd name="T3" fmla="*/ 5 h 8"/>
                  <a:gd name="T4" fmla="*/ 0 w 34"/>
                  <a:gd name="T5" fmla="*/ 3 h 8"/>
                  <a:gd name="T6" fmla="*/ 29 w 34"/>
                  <a:gd name="T7" fmla="*/ 3 h 8"/>
                  <a:gd name="T8" fmla="*/ 34 w 34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8">
                    <a:moveTo>
                      <a:pt x="34" y="7"/>
                    </a:moveTo>
                    <a:cubicBezTo>
                      <a:pt x="25" y="3"/>
                      <a:pt x="16" y="3"/>
                      <a:pt x="9" y="5"/>
                    </a:cubicBezTo>
                    <a:cubicBezTo>
                      <a:pt x="6" y="4"/>
                      <a:pt x="1" y="8"/>
                      <a:pt x="0" y="3"/>
                    </a:cubicBezTo>
                    <a:cubicBezTo>
                      <a:pt x="9" y="4"/>
                      <a:pt x="20" y="0"/>
                      <a:pt x="29" y="3"/>
                    </a:cubicBezTo>
                    <a:cubicBezTo>
                      <a:pt x="31" y="4"/>
                      <a:pt x="34" y="4"/>
                      <a:pt x="3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4" name="Freeform 199"/>
              <p:cNvSpPr>
                <a:spLocks/>
              </p:cNvSpPr>
              <p:nvPr/>
            </p:nvSpPr>
            <p:spPr bwMode="auto">
              <a:xfrm>
                <a:off x="10519930" y="2524621"/>
                <a:ext cx="5810" cy="2324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0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5" name="Freeform 200"/>
              <p:cNvSpPr>
                <a:spLocks/>
              </p:cNvSpPr>
              <p:nvPr/>
            </p:nvSpPr>
            <p:spPr bwMode="auto">
              <a:xfrm>
                <a:off x="10668673" y="2582723"/>
                <a:ext cx="103422" cy="16269"/>
              </a:xfrm>
              <a:custGeom>
                <a:avLst/>
                <a:gdLst>
                  <a:gd name="T0" fmla="*/ 36 w 38"/>
                  <a:gd name="T1" fmla="*/ 6 h 6"/>
                  <a:gd name="T2" fmla="*/ 5 w 38"/>
                  <a:gd name="T3" fmla="*/ 4 h 6"/>
                  <a:gd name="T4" fmla="*/ 0 w 38"/>
                  <a:gd name="T5" fmla="*/ 6 h 6"/>
                  <a:gd name="T6" fmla="*/ 0 w 38"/>
                  <a:gd name="T7" fmla="*/ 4 h 6"/>
                  <a:gd name="T8" fmla="*/ 32 w 38"/>
                  <a:gd name="T9" fmla="*/ 2 h 6"/>
                  <a:gd name="T10" fmla="*/ 36 w 3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">
                    <a:moveTo>
                      <a:pt x="36" y="6"/>
                    </a:moveTo>
                    <a:cubicBezTo>
                      <a:pt x="28" y="4"/>
                      <a:pt x="13" y="1"/>
                      <a:pt x="5" y="4"/>
                    </a:cubicBezTo>
                    <a:cubicBezTo>
                      <a:pt x="3" y="5"/>
                      <a:pt x="2" y="6"/>
                      <a:pt x="0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7" y="0"/>
                      <a:pt x="22" y="1"/>
                      <a:pt x="32" y="2"/>
                    </a:cubicBezTo>
                    <a:cubicBezTo>
                      <a:pt x="34" y="3"/>
                      <a:pt x="38" y="4"/>
                      <a:pt x="3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6" name="Freeform 201"/>
              <p:cNvSpPr>
                <a:spLocks/>
              </p:cNvSpPr>
              <p:nvPr/>
            </p:nvSpPr>
            <p:spPr bwMode="auto">
              <a:xfrm>
                <a:off x="10511796" y="2538565"/>
                <a:ext cx="96450" cy="40672"/>
              </a:xfrm>
              <a:custGeom>
                <a:avLst/>
                <a:gdLst>
                  <a:gd name="T0" fmla="*/ 34 w 35"/>
                  <a:gd name="T1" fmla="*/ 15 h 15"/>
                  <a:gd name="T2" fmla="*/ 32 w 35"/>
                  <a:gd name="T3" fmla="*/ 14 h 15"/>
                  <a:gd name="T4" fmla="*/ 33 w 35"/>
                  <a:gd name="T5" fmla="*/ 12 h 15"/>
                  <a:gd name="T6" fmla="*/ 0 w 35"/>
                  <a:gd name="T7" fmla="*/ 3 h 15"/>
                  <a:gd name="T8" fmla="*/ 0 w 35"/>
                  <a:gd name="T9" fmla="*/ 1 h 15"/>
                  <a:gd name="T10" fmla="*/ 14 w 35"/>
                  <a:gd name="T11" fmla="*/ 1 h 15"/>
                  <a:gd name="T12" fmla="*/ 35 w 35"/>
                  <a:gd name="T13" fmla="*/ 12 h 15"/>
                  <a:gd name="T14" fmla="*/ 34 w 35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5">
                    <a:moveTo>
                      <a:pt x="34" y="15"/>
                    </a:moveTo>
                    <a:cubicBezTo>
                      <a:pt x="33" y="15"/>
                      <a:pt x="33" y="15"/>
                      <a:pt x="32" y="14"/>
                    </a:cubicBezTo>
                    <a:cubicBezTo>
                      <a:pt x="32" y="13"/>
                      <a:pt x="33" y="14"/>
                      <a:pt x="33" y="12"/>
                    </a:cubicBezTo>
                    <a:cubicBezTo>
                      <a:pt x="26" y="5"/>
                      <a:pt x="10" y="1"/>
                      <a:pt x="0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4" y="0"/>
                      <a:pt x="10" y="0"/>
                      <a:pt x="14" y="1"/>
                    </a:cubicBezTo>
                    <a:cubicBezTo>
                      <a:pt x="21" y="2"/>
                      <a:pt x="31" y="6"/>
                      <a:pt x="35" y="12"/>
                    </a:cubicBezTo>
                    <a:cubicBezTo>
                      <a:pt x="35" y="13"/>
                      <a:pt x="35" y="14"/>
                      <a:pt x="3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7" name="Freeform 202"/>
              <p:cNvSpPr>
                <a:spLocks/>
              </p:cNvSpPr>
              <p:nvPr/>
            </p:nvSpPr>
            <p:spPr bwMode="auto">
              <a:xfrm>
                <a:off x="10514120" y="2560644"/>
                <a:ext cx="88316" cy="32537"/>
              </a:xfrm>
              <a:custGeom>
                <a:avLst/>
                <a:gdLst>
                  <a:gd name="T0" fmla="*/ 32 w 32"/>
                  <a:gd name="T1" fmla="*/ 12 h 12"/>
                  <a:gd name="T2" fmla="*/ 0 w 32"/>
                  <a:gd name="T3" fmla="*/ 2 h 12"/>
                  <a:gd name="T4" fmla="*/ 4 w 32"/>
                  <a:gd name="T5" fmla="*/ 2 h 12"/>
                  <a:gd name="T6" fmla="*/ 23 w 32"/>
                  <a:gd name="T7" fmla="*/ 6 h 12"/>
                  <a:gd name="T8" fmla="*/ 32 w 3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12"/>
                    </a:moveTo>
                    <a:cubicBezTo>
                      <a:pt x="25" y="4"/>
                      <a:pt x="8" y="7"/>
                      <a:pt x="0" y="2"/>
                    </a:cubicBezTo>
                    <a:cubicBezTo>
                      <a:pt x="1" y="0"/>
                      <a:pt x="3" y="2"/>
                      <a:pt x="4" y="2"/>
                    </a:cubicBezTo>
                    <a:cubicBezTo>
                      <a:pt x="10" y="3"/>
                      <a:pt x="17" y="3"/>
                      <a:pt x="23" y="6"/>
                    </a:cubicBezTo>
                    <a:cubicBezTo>
                      <a:pt x="27" y="6"/>
                      <a:pt x="31" y="9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8" name="Freeform 203"/>
              <p:cNvSpPr>
                <a:spLocks/>
              </p:cNvSpPr>
              <p:nvPr/>
            </p:nvSpPr>
            <p:spPr bwMode="auto">
              <a:xfrm>
                <a:off x="10670997" y="2615260"/>
                <a:ext cx="98774" cy="19755"/>
              </a:xfrm>
              <a:custGeom>
                <a:avLst/>
                <a:gdLst>
                  <a:gd name="T0" fmla="*/ 36 w 36"/>
                  <a:gd name="T1" fmla="*/ 6 h 7"/>
                  <a:gd name="T2" fmla="*/ 7 w 36"/>
                  <a:gd name="T3" fmla="*/ 3 h 7"/>
                  <a:gd name="T4" fmla="*/ 0 w 36"/>
                  <a:gd name="T5" fmla="*/ 5 h 7"/>
                  <a:gd name="T6" fmla="*/ 11 w 36"/>
                  <a:gd name="T7" fmla="*/ 1 h 7"/>
                  <a:gd name="T8" fmla="*/ 33 w 36"/>
                  <a:gd name="T9" fmla="*/ 5 h 7"/>
                  <a:gd name="T10" fmla="*/ 36 w 36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">
                    <a:moveTo>
                      <a:pt x="36" y="6"/>
                    </a:moveTo>
                    <a:cubicBezTo>
                      <a:pt x="28" y="7"/>
                      <a:pt x="15" y="1"/>
                      <a:pt x="7" y="3"/>
                    </a:cubicBezTo>
                    <a:cubicBezTo>
                      <a:pt x="5" y="3"/>
                      <a:pt x="2" y="6"/>
                      <a:pt x="0" y="5"/>
                    </a:cubicBezTo>
                    <a:cubicBezTo>
                      <a:pt x="2" y="1"/>
                      <a:pt x="8" y="2"/>
                      <a:pt x="11" y="1"/>
                    </a:cubicBezTo>
                    <a:cubicBezTo>
                      <a:pt x="18" y="0"/>
                      <a:pt x="27" y="4"/>
                      <a:pt x="33" y="5"/>
                    </a:cubicBezTo>
                    <a:cubicBezTo>
                      <a:pt x="34" y="5"/>
                      <a:pt x="35" y="5"/>
                      <a:pt x="3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9" name="Freeform 204"/>
              <p:cNvSpPr>
                <a:spLocks/>
              </p:cNvSpPr>
              <p:nvPr/>
            </p:nvSpPr>
            <p:spPr bwMode="auto">
              <a:xfrm>
                <a:off x="10505986" y="2590857"/>
                <a:ext cx="102260" cy="40672"/>
              </a:xfrm>
              <a:custGeom>
                <a:avLst/>
                <a:gdLst>
                  <a:gd name="T0" fmla="*/ 37 w 37"/>
                  <a:gd name="T1" fmla="*/ 15 h 15"/>
                  <a:gd name="T2" fmla="*/ 6 w 37"/>
                  <a:gd name="T3" fmla="*/ 3 h 15"/>
                  <a:gd name="T4" fmla="*/ 0 w 37"/>
                  <a:gd name="T5" fmla="*/ 2 h 15"/>
                  <a:gd name="T6" fmla="*/ 12 w 37"/>
                  <a:gd name="T7" fmla="*/ 1 h 15"/>
                  <a:gd name="T8" fmla="*/ 30 w 37"/>
                  <a:gd name="T9" fmla="*/ 9 h 15"/>
                  <a:gd name="T10" fmla="*/ 37 w 37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5">
                    <a:moveTo>
                      <a:pt x="37" y="15"/>
                    </a:moveTo>
                    <a:cubicBezTo>
                      <a:pt x="28" y="11"/>
                      <a:pt x="18" y="2"/>
                      <a:pt x="6" y="3"/>
                    </a:cubicBezTo>
                    <a:cubicBezTo>
                      <a:pt x="4" y="3"/>
                      <a:pt x="1" y="4"/>
                      <a:pt x="0" y="2"/>
                    </a:cubicBezTo>
                    <a:cubicBezTo>
                      <a:pt x="3" y="1"/>
                      <a:pt x="8" y="0"/>
                      <a:pt x="12" y="1"/>
                    </a:cubicBezTo>
                    <a:cubicBezTo>
                      <a:pt x="18" y="1"/>
                      <a:pt x="25" y="5"/>
                      <a:pt x="30" y="9"/>
                    </a:cubicBezTo>
                    <a:cubicBezTo>
                      <a:pt x="33" y="11"/>
                      <a:pt x="37" y="12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0" name="Freeform 205"/>
              <p:cNvSpPr>
                <a:spLocks noEditPoints="1"/>
              </p:cNvSpPr>
              <p:nvPr/>
            </p:nvSpPr>
            <p:spPr bwMode="auto">
              <a:xfrm>
                <a:off x="10459504" y="2433981"/>
                <a:ext cx="350939" cy="261461"/>
              </a:xfrm>
              <a:custGeom>
                <a:avLst/>
                <a:gdLst>
                  <a:gd name="T0" fmla="*/ 128 w 128"/>
                  <a:gd name="T1" fmla="*/ 15 h 95"/>
                  <a:gd name="T2" fmla="*/ 127 w 128"/>
                  <a:gd name="T3" fmla="*/ 18 h 95"/>
                  <a:gd name="T4" fmla="*/ 125 w 128"/>
                  <a:gd name="T5" fmla="*/ 58 h 95"/>
                  <a:gd name="T6" fmla="*/ 124 w 128"/>
                  <a:gd name="T7" fmla="*/ 62 h 95"/>
                  <a:gd name="T8" fmla="*/ 124 w 128"/>
                  <a:gd name="T9" fmla="*/ 82 h 95"/>
                  <a:gd name="T10" fmla="*/ 122 w 128"/>
                  <a:gd name="T11" fmla="*/ 82 h 95"/>
                  <a:gd name="T12" fmla="*/ 120 w 128"/>
                  <a:gd name="T13" fmla="*/ 86 h 95"/>
                  <a:gd name="T14" fmla="*/ 96 w 128"/>
                  <a:gd name="T15" fmla="*/ 83 h 95"/>
                  <a:gd name="T16" fmla="*/ 87 w 128"/>
                  <a:gd name="T17" fmla="*/ 86 h 95"/>
                  <a:gd name="T18" fmla="*/ 81 w 128"/>
                  <a:gd name="T19" fmla="*/ 87 h 95"/>
                  <a:gd name="T20" fmla="*/ 80 w 128"/>
                  <a:gd name="T21" fmla="*/ 86 h 95"/>
                  <a:gd name="T22" fmla="*/ 77 w 128"/>
                  <a:gd name="T23" fmla="*/ 87 h 95"/>
                  <a:gd name="T24" fmla="*/ 78 w 128"/>
                  <a:gd name="T25" fmla="*/ 88 h 95"/>
                  <a:gd name="T26" fmla="*/ 72 w 128"/>
                  <a:gd name="T27" fmla="*/ 89 h 95"/>
                  <a:gd name="T28" fmla="*/ 61 w 128"/>
                  <a:gd name="T29" fmla="*/ 94 h 95"/>
                  <a:gd name="T30" fmla="*/ 58 w 128"/>
                  <a:gd name="T31" fmla="*/ 89 h 95"/>
                  <a:gd name="T32" fmla="*/ 33 w 128"/>
                  <a:gd name="T33" fmla="*/ 80 h 95"/>
                  <a:gd name="T34" fmla="*/ 11 w 128"/>
                  <a:gd name="T35" fmla="*/ 83 h 95"/>
                  <a:gd name="T36" fmla="*/ 9 w 128"/>
                  <a:gd name="T37" fmla="*/ 79 h 95"/>
                  <a:gd name="T38" fmla="*/ 20 w 128"/>
                  <a:gd name="T39" fmla="*/ 78 h 95"/>
                  <a:gd name="T40" fmla="*/ 6 w 128"/>
                  <a:gd name="T41" fmla="*/ 79 h 95"/>
                  <a:gd name="T42" fmla="*/ 5 w 128"/>
                  <a:gd name="T43" fmla="*/ 81 h 95"/>
                  <a:gd name="T44" fmla="*/ 3 w 128"/>
                  <a:gd name="T45" fmla="*/ 81 h 95"/>
                  <a:gd name="T46" fmla="*/ 3 w 128"/>
                  <a:gd name="T47" fmla="*/ 83 h 95"/>
                  <a:gd name="T48" fmla="*/ 1 w 128"/>
                  <a:gd name="T49" fmla="*/ 81 h 95"/>
                  <a:gd name="T50" fmla="*/ 0 w 128"/>
                  <a:gd name="T51" fmla="*/ 77 h 95"/>
                  <a:gd name="T52" fmla="*/ 17 w 128"/>
                  <a:gd name="T53" fmla="*/ 8 h 95"/>
                  <a:gd name="T54" fmla="*/ 70 w 128"/>
                  <a:gd name="T55" fmla="*/ 16 h 95"/>
                  <a:gd name="T56" fmla="*/ 75 w 128"/>
                  <a:gd name="T57" fmla="*/ 15 h 95"/>
                  <a:gd name="T58" fmla="*/ 126 w 128"/>
                  <a:gd name="T59" fmla="*/ 15 h 95"/>
                  <a:gd name="T60" fmla="*/ 128 w 128"/>
                  <a:gd name="T61" fmla="*/ 15 h 95"/>
                  <a:gd name="T62" fmla="*/ 124 w 128"/>
                  <a:gd name="T63" fmla="*/ 16 h 95"/>
                  <a:gd name="T64" fmla="*/ 77 w 128"/>
                  <a:gd name="T65" fmla="*/ 15 h 95"/>
                  <a:gd name="T66" fmla="*/ 75 w 128"/>
                  <a:gd name="T67" fmla="*/ 16 h 95"/>
                  <a:gd name="T68" fmla="*/ 66 w 128"/>
                  <a:gd name="T69" fmla="*/ 82 h 95"/>
                  <a:gd name="T70" fmla="*/ 65 w 128"/>
                  <a:gd name="T71" fmla="*/ 83 h 95"/>
                  <a:gd name="T72" fmla="*/ 64 w 128"/>
                  <a:gd name="T73" fmla="*/ 75 h 95"/>
                  <a:gd name="T74" fmla="*/ 63 w 128"/>
                  <a:gd name="T75" fmla="*/ 72 h 95"/>
                  <a:gd name="T76" fmla="*/ 64 w 128"/>
                  <a:gd name="T77" fmla="*/ 68 h 95"/>
                  <a:gd name="T78" fmla="*/ 67 w 128"/>
                  <a:gd name="T79" fmla="*/ 47 h 95"/>
                  <a:gd name="T80" fmla="*/ 70 w 128"/>
                  <a:gd name="T81" fmla="*/ 21 h 95"/>
                  <a:gd name="T82" fmla="*/ 58 w 128"/>
                  <a:gd name="T83" fmla="*/ 9 h 95"/>
                  <a:gd name="T84" fmla="*/ 21 w 128"/>
                  <a:gd name="T85" fmla="*/ 8 h 95"/>
                  <a:gd name="T86" fmla="*/ 21 w 128"/>
                  <a:gd name="T87" fmla="*/ 10 h 95"/>
                  <a:gd name="T88" fmla="*/ 19 w 128"/>
                  <a:gd name="T89" fmla="*/ 10 h 95"/>
                  <a:gd name="T90" fmla="*/ 3 w 128"/>
                  <a:gd name="T91" fmla="*/ 78 h 95"/>
                  <a:gd name="T92" fmla="*/ 65 w 128"/>
                  <a:gd name="T93" fmla="*/ 84 h 95"/>
                  <a:gd name="T94" fmla="*/ 121 w 128"/>
                  <a:gd name="T95" fmla="*/ 81 h 95"/>
                  <a:gd name="T96" fmla="*/ 125 w 128"/>
                  <a:gd name="T97" fmla="*/ 18 h 95"/>
                  <a:gd name="T98" fmla="*/ 124 w 128"/>
                  <a:gd name="T99" fmla="*/ 16 h 95"/>
                  <a:gd name="T100" fmla="*/ 65 w 128"/>
                  <a:gd name="T101" fmla="*/ 88 h 95"/>
                  <a:gd name="T102" fmla="*/ 64 w 128"/>
                  <a:gd name="T103" fmla="*/ 89 h 95"/>
                  <a:gd name="T104" fmla="*/ 67 w 128"/>
                  <a:gd name="T105" fmla="*/ 89 h 95"/>
                  <a:gd name="T106" fmla="*/ 66 w 128"/>
                  <a:gd name="T107" fmla="*/ 88 h 95"/>
                  <a:gd name="T108" fmla="*/ 76 w 128"/>
                  <a:gd name="T109" fmla="*/ 83 h 95"/>
                  <a:gd name="T110" fmla="*/ 65 w 128"/>
                  <a:gd name="T111" fmla="*/ 87 h 95"/>
                  <a:gd name="T112" fmla="*/ 50 w 128"/>
                  <a:gd name="T113" fmla="*/ 80 h 95"/>
                  <a:gd name="T114" fmla="*/ 65 w 128"/>
                  <a:gd name="T115" fmla="*/ 88 h 95"/>
                  <a:gd name="T116" fmla="*/ 65 w 128"/>
                  <a:gd name="T117" fmla="*/ 92 h 95"/>
                  <a:gd name="T118" fmla="*/ 62 w 128"/>
                  <a:gd name="T119" fmla="*/ 91 h 95"/>
                  <a:gd name="T120" fmla="*/ 65 w 128"/>
                  <a:gd name="T121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8" h="95">
                    <a:moveTo>
                      <a:pt x="128" y="15"/>
                    </a:moveTo>
                    <a:cubicBezTo>
                      <a:pt x="128" y="16"/>
                      <a:pt x="127" y="17"/>
                      <a:pt x="127" y="18"/>
                    </a:cubicBezTo>
                    <a:cubicBezTo>
                      <a:pt x="126" y="32"/>
                      <a:pt x="125" y="46"/>
                      <a:pt x="125" y="58"/>
                    </a:cubicBezTo>
                    <a:cubicBezTo>
                      <a:pt x="125" y="59"/>
                      <a:pt x="125" y="61"/>
                      <a:pt x="124" y="62"/>
                    </a:cubicBezTo>
                    <a:cubicBezTo>
                      <a:pt x="124" y="68"/>
                      <a:pt x="126" y="75"/>
                      <a:pt x="124" y="82"/>
                    </a:cubicBezTo>
                    <a:cubicBezTo>
                      <a:pt x="123" y="82"/>
                      <a:pt x="123" y="83"/>
                      <a:pt x="122" y="82"/>
                    </a:cubicBezTo>
                    <a:cubicBezTo>
                      <a:pt x="120" y="83"/>
                      <a:pt x="121" y="84"/>
                      <a:pt x="120" y="86"/>
                    </a:cubicBezTo>
                    <a:cubicBezTo>
                      <a:pt x="112" y="83"/>
                      <a:pt x="103" y="86"/>
                      <a:pt x="96" y="83"/>
                    </a:cubicBezTo>
                    <a:cubicBezTo>
                      <a:pt x="93" y="85"/>
                      <a:pt x="89" y="84"/>
                      <a:pt x="87" y="86"/>
                    </a:cubicBezTo>
                    <a:cubicBezTo>
                      <a:pt x="84" y="85"/>
                      <a:pt x="83" y="87"/>
                      <a:pt x="81" y="87"/>
                    </a:cubicBezTo>
                    <a:cubicBezTo>
                      <a:pt x="80" y="87"/>
                      <a:pt x="80" y="87"/>
                      <a:pt x="80" y="86"/>
                    </a:cubicBezTo>
                    <a:cubicBezTo>
                      <a:pt x="79" y="86"/>
                      <a:pt x="78" y="87"/>
                      <a:pt x="77" y="87"/>
                    </a:cubicBezTo>
                    <a:cubicBezTo>
                      <a:pt x="77" y="87"/>
                      <a:pt x="78" y="87"/>
                      <a:pt x="78" y="88"/>
                    </a:cubicBezTo>
                    <a:cubicBezTo>
                      <a:pt x="76" y="88"/>
                      <a:pt x="74" y="88"/>
                      <a:pt x="72" y="89"/>
                    </a:cubicBezTo>
                    <a:cubicBezTo>
                      <a:pt x="71" y="93"/>
                      <a:pt x="67" y="95"/>
                      <a:pt x="61" y="94"/>
                    </a:cubicBezTo>
                    <a:cubicBezTo>
                      <a:pt x="60" y="92"/>
                      <a:pt x="60" y="90"/>
                      <a:pt x="58" y="89"/>
                    </a:cubicBezTo>
                    <a:cubicBezTo>
                      <a:pt x="56" y="83"/>
                      <a:pt x="41" y="81"/>
                      <a:pt x="33" y="80"/>
                    </a:cubicBezTo>
                    <a:cubicBezTo>
                      <a:pt x="24" y="78"/>
                      <a:pt x="16" y="81"/>
                      <a:pt x="11" y="83"/>
                    </a:cubicBezTo>
                    <a:cubicBezTo>
                      <a:pt x="9" y="82"/>
                      <a:pt x="9" y="81"/>
                      <a:pt x="9" y="79"/>
                    </a:cubicBezTo>
                    <a:cubicBezTo>
                      <a:pt x="13" y="79"/>
                      <a:pt x="16" y="79"/>
                      <a:pt x="20" y="78"/>
                    </a:cubicBezTo>
                    <a:cubicBezTo>
                      <a:pt x="15" y="76"/>
                      <a:pt x="10" y="79"/>
                      <a:pt x="6" y="79"/>
                    </a:cubicBezTo>
                    <a:cubicBezTo>
                      <a:pt x="5" y="80"/>
                      <a:pt x="6" y="80"/>
                      <a:pt x="5" y="81"/>
                    </a:cubicBezTo>
                    <a:cubicBezTo>
                      <a:pt x="5" y="81"/>
                      <a:pt x="4" y="81"/>
                      <a:pt x="3" y="81"/>
                    </a:cubicBezTo>
                    <a:cubicBezTo>
                      <a:pt x="3" y="82"/>
                      <a:pt x="4" y="82"/>
                      <a:pt x="3" y="83"/>
                    </a:cubicBezTo>
                    <a:cubicBezTo>
                      <a:pt x="2" y="83"/>
                      <a:pt x="1" y="82"/>
                      <a:pt x="1" y="81"/>
                    </a:cubicBezTo>
                    <a:cubicBezTo>
                      <a:pt x="1" y="80"/>
                      <a:pt x="0" y="78"/>
                      <a:pt x="0" y="77"/>
                    </a:cubicBezTo>
                    <a:cubicBezTo>
                      <a:pt x="5" y="50"/>
                      <a:pt x="10" y="30"/>
                      <a:pt x="17" y="8"/>
                    </a:cubicBezTo>
                    <a:cubicBezTo>
                      <a:pt x="32" y="4"/>
                      <a:pt x="59" y="2"/>
                      <a:pt x="70" y="16"/>
                    </a:cubicBezTo>
                    <a:cubicBezTo>
                      <a:pt x="72" y="15"/>
                      <a:pt x="73" y="15"/>
                      <a:pt x="75" y="15"/>
                    </a:cubicBezTo>
                    <a:cubicBezTo>
                      <a:pt x="85" y="3"/>
                      <a:pt x="112" y="0"/>
                      <a:pt x="126" y="15"/>
                    </a:cubicBezTo>
                    <a:cubicBezTo>
                      <a:pt x="126" y="14"/>
                      <a:pt x="127" y="15"/>
                      <a:pt x="128" y="15"/>
                    </a:cubicBezTo>
                    <a:close/>
                    <a:moveTo>
                      <a:pt x="124" y="16"/>
                    </a:moveTo>
                    <a:cubicBezTo>
                      <a:pt x="112" y="2"/>
                      <a:pt x="87" y="5"/>
                      <a:pt x="77" y="15"/>
                    </a:cubicBezTo>
                    <a:cubicBezTo>
                      <a:pt x="77" y="15"/>
                      <a:pt x="76" y="16"/>
                      <a:pt x="75" y="16"/>
                    </a:cubicBezTo>
                    <a:cubicBezTo>
                      <a:pt x="70" y="38"/>
                      <a:pt x="68" y="61"/>
                      <a:pt x="66" y="82"/>
                    </a:cubicBezTo>
                    <a:cubicBezTo>
                      <a:pt x="65" y="82"/>
                      <a:pt x="66" y="83"/>
                      <a:pt x="65" y="83"/>
                    </a:cubicBezTo>
                    <a:cubicBezTo>
                      <a:pt x="62" y="81"/>
                      <a:pt x="64" y="77"/>
                      <a:pt x="64" y="75"/>
                    </a:cubicBezTo>
                    <a:cubicBezTo>
                      <a:pt x="64" y="74"/>
                      <a:pt x="63" y="73"/>
                      <a:pt x="63" y="72"/>
                    </a:cubicBezTo>
                    <a:cubicBezTo>
                      <a:pt x="63" y="71"/>
                      <a:pt x="64" y="70"/>
                      <a:pt x="64" y="68"/>
                    </a:cubicBezTo>
                    <a:cubicBezTo>
                      <a:pt x="66" y="62"/>
                      <a:pt x="66" y="55"/>
                      <a:pt x="67" y="47"/>
                    </a:cubicBezTo>
                    <a:cubicBezTo>
                      <a:pt x="68" y="38"/>
                      <a:pt x="68" y="29"/>
                      <a:pt x="70" y="21"/>
                    </a:cubicBezTo>
                    <a:cubicBezTo>
                      <a:pt x="71" y="16"/>
                      <a:pt x="61" y="10"/>
                      <a:pt x="58" y="9"/>
                    </a:cubicBezTo>
                    <a:cubicBezTo>
                      <a:pt x="44" y="3"/>
                      <a:pt x="31" y="8"/>
                      <a:pt x="21" y="8"/>
                    </a:cubicBezTo>
                    <a:cubicBezTo>
                      <a:pt x="20" y="9"/>
                      <a:pt x="21" y="9"/>
                      <a:pt x="21" y="10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1" y="32"/>
                      <a:pt x="5" y="54"/>
                      <a:pt x="3" y="78"/>
                    </a:cubicBezTo>
                    <a:cubicBezTo>
                      <a:pt x="21" y="74"/>
                      <a:pt x="46" y="73"/>
                      <a:pt x="65" y="84"/>
                    </a:cubicBezTo>
                    <a:cubicBezTo>
                      <a:pt x="81" y="78"/>
                      <a:pt x="102" y="76"/>
                      <a:pt x="121" y="81"/>
                    </a:cubicBezTo>
                    <a:cubicBezTo>
                      <a:pt x="125" y="60"/>
                      <a:pt x="122" y="41"/>
                      <a:pt x="125" y="18"/>
                    </a:cubicBezTo>
                    <a:cubicBezTo>
                      <a:pt x="124" y="18"/>
                      <a:pt x="123" y="17"/>
                      <a:pt x="124" y="16"/>
                    </a:cubicBezTo>
                    <a:close/>
                    <a:moveTo>
                      <a:pt x="65" y="88"/>
                    </a:moveTo>
                    <a:cubicBezTo>
                      <a:pt x="65" y="88"/>
                      <a:pt x="64" y="88"/>
                      <a:pt x="64" y="89"/>
                    </a:cubicBezTo>
                    <a:cubicBezTo>
                      <a:pt x="65" y="89"/>
                      <a:pt x="66" y="90"/>
                      <a:pt x="67" y="89"/>
                    </a:cubicBezTo>
                    <a:cubicBezTo>
                      <a:pt x="67" y="89"/>
                      <a:pt x="66" y="89"/>
                      <a:pt x="66" y="88"/>
                    </a:cubicBezTo>
                    <a:cubicBezTo>
                      <a:pt x="69" y="85"/>
                      <a:pt x="74" y="85"/>
                      <a:pt x="76" y="83"/>
                    </a:cubicBezTo>
                    <a:cubicBezTo>
                      <a:pt x="72" y="84"/>
                      <a:pt x="69" y="86"/>
                      <a:pt x="65" y="87"/>
                    </a:cubicBezTo>
                    <a:cubicBezTo>
                      <a:pt x="61" y="84"/>
                      <a:pt x="56" y="81"/>
                      <a:pt x="50" y="80"/>
                    </a:cubicBezTo>
                    <a:cubicBezTo>
                      <a:pt x="54" y="83"/>
                      <a:pt x="62" y="84"/>
                      <a:pt x="65" y="88"/>
                    </a:cubicBezTo>
                    <a:close/>
                    <a:moveTo>
                      <a:pt x="65" y="92"/>
                    </a:moveTo>
                    <a:cubicBezTo>
                      <a:pt x="65" y="91"/>
                      <a:pt x="63" y="91"/>
                      <a:pt x="62" y="91"/>
                    </a:cubicBezTo>
                    <a:cubicBezTo>
                      <a:pt x="63" y="91"/>
                      <a:pt x="64" y="92"/>
                      <a:pt x="65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" name="组合 681"/>
            <p:cNvGrpSpPr/>
            <p:nvPr/>
          </p:nvGrpSpPr>
          <p:grpSpPr>
            <a:xfrm>
              <a:off x="3628383" y="1775658"/>
              <a:ext cx="646331" cy="401148"/>
              <a:chOff x="5177998" y="-308442"/>
              <a:chExt cx="835231" cy="518390"/>
            </a:xfrm>
          </p:grpSpPr>
          <p:sp>
            <p:nvSpPr>
              <p:cNvPr id="696" name="矩形 695"/>
              <p:cNvSpPr/>
              <p:nvPr/>
            </p:nvSpPr>
            <p:spPr>
              <a:xfrm>
                <a:off x="5177998" y="-297014"/>
                <a:ext cx="835231" cy="4772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ln w="9525">
                      <a:noFill/>
                    </a:ln>
                    <a:solidFill>
                      <a:srgbClr val="C00000"/>
                    </a:solidFill>
                    <a:latin typeface="迷你简秀英" pitchFamily="49" charset="-122"/>
                    <a:ea typeface="迷你简秀英" pitchFamily="49" charset="-122"/>
                  </a:rPr>
                  <a:t>感恩</a:t>
                </a:r>
                <a:endParaRPr lang="en-US" altLang="zh-CN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endParaRPr>
              </a:p>
            </p:txBody>
          </p:sp>
          <p:sp>
            <p:nvSpPr>
              <p:cNvPr id="697" name="Freeform 263"/>
              <p:cNvSpPr>
                <a:spLocks noEditPoints="1"/>
              </p:cNvSpPr>
              <p:nvPr/>
            </p:nvSpPr>
            <p:spPr bwMode="auto">
              <a:xfrm>
                <a:off x="5225990" y="-308442"/>
                <a:ext cx="772806" cy="518390"/>
              </a:xfrm>
              <a:custGeom>
                <a:avLst/>
                <a:gdLst>
                  <a:gd name="T0" fmla="*/ 42 w 171"/>
                  <a:gd name="T1" fmla="*/ 112 h 115"/>
                  <a:gd name="T2" fmla="*/ 20 w 171"/>
                  <a:gd name="T3" fmla="*/ 111 h 115"/>
                  <a:gd name="T4" fmla="*/ 4 w 171"/>
                  <a:gd name="T5" fmla="*/ 109 h 115"/>
                  <a:gd name="T6" fmla="*/ 7 w 171"/>
                  <a:gd name="T7" fmla="*/ 14 h 115"/>
                  <a:gd name="T8" fmla="*/ 10 w 171"/>
                  <a:gd name="T9" fmla="*/ 34 h 115"/>
                  <a:gd name="T10" fmla="*/ 0 w 171"/>
                  <a:gd name="T11" fmla="*/ 14 h 115"/>
                  <a:gd name="T12" fmla="*/ 36 w 171"/>
                  <a:gd name="T13" fmla="*/ 6 h 115"/>
                  <a:gd name="T14" fmla="*/ 144 w 171"/>
                  <a:gd name="T15" fmla="*/ 0 h 115"/>
                  <a:gd name="T16" fmla="*/ 152 w 171"/>
                  <a:gd name="T17" fmla="*/ 3 h 115"/>
                  <a:gd name="T18" fmla="*/ 157 w 171"/>
                  <a:gd name="T19" fmla="*/ 102 h 115"/>
                  <a:gd name="T20" fmla="*/ 165 w 171"/>
                  <a:gd name="T21" fmla="*/ 110 h 115"/>
                  <a:gd name="T22" fmla="*/ 121 w 171"/>
                  <a:gd name="T23" fmla="*/ 110 h 115"/>
                  <a:gd name="T24" fmla="*/ 141 w 171"/>
                  <a:gd name="T25" fmla="*/ 109 h 115"/>
                  <a:gd name="T26" fmla="*/ 133 w 171"/>
                  <a:gd name="T27" fmla="*/ 105 h 115"/>
                  <a:gd name="T28" fmla="*/ 104 w 171"/>
                  <a:gd name="T29" fmla="*/ 107 h 115"/>
                  <a:gd name="T30" fmla="*/ 101 w 171"/>
                  <a:gd name="T31" fmla="*/ 106 h 115"/>
                  <a:gd name="T32" fmla="*/ 76 w 171"/>
                  <a:gd name="T33" fmla="*/ 108 h 115"/>
                  <a:gd name="T34" fmla="*/ 46 w 171"/>
                  <a:gd name="T35" fmla="*/ 111 h 115"/>
                  <a:gd name="T36" fmla="*/ 129 w 171"/>
                  <a:gd name="T37" fmla="*/ 3 h 115"/>
                  <a:gd name="T38" fmla="*/ 124 w 171"/>
                  <a:gd name="T39" fmla="*/ 2 h 115"/>
                  <a:gd name="T40" fmla="*/ 131 w 171"/>
                  <a:gd name="T41" fmla="*/ 3 h 115"/>
                  <a:gd name="T42" fmla="*/ 138 w 171"/>
                  <a:gd name="T43" fmla="*/ 9 h 115"/>
                  <a:gd name="T44" fmla="*/ 75 w 171"/>
                  <a:gd name="T45" fmla="*/ 12 h 115"/>
                  <a:gd name="T46" fmla="*/ 62 w 171"/>
                  <a:gd name="T47" fmla="*/ 13 h 115"/>
                  <a:gd name="T48" fmla="*/ 19 w 171"/>
                  <a:gd name="T49" fmla="*/ 14 h 115"/>
                  <a:gd name="T50" fmla="*/ 65 w 171"/>
                  <a:gd name="T51" fmla="*/ 104 h 115"/>
                  <a:gd name="T52" fmla="*/ 117 w 171"/>
                  <a:gd name="T53" fmla="*/ 99 h 115"/>
                  <a:gd name="T54" fmla="*/ 148 w 171"/>
                  <a:gd name="T55" fmla="*/ 100 h 115"/>
                  <a:gd name="T56" fmla="*/ 145 w 171"/>
                  <a:gd name="T57" fmla="*/ 28 h 115"/>
                  <a:gd name="T58" fmla="*/ 132 w 171"/>
                  <a:gd name="T59" fmla="*/ 6 h 115"/>
                  <a:gd name="T60" fmla="*/ 77 w 171"/>
                  <a:gd name="T61" fmla="*/ 8 h 115"/>
                  <a:gd name="T62" fmla="*/ 148 w 171"/>
                  <a:gd name="T63" fmla="*/ 14 h 115"/>
                  <a:gd name="T64" fmla="*/ 45 w 171"/>
                  <a:gd name="T65" fmla="*/ 11 h 115"/>
                  <a:gd name="T66" fmla="*/ 28 w 171"/>
                  <a:gd name="T67" fmla="*/ 10 h 115"/>
                  <a:gd name="T68" fmla="*/ 148 w 171"/>
                  <a:gd name="T69" fmla="*/ 21 h 115"/>
                  <a:gd name="T70" fmla="*/ 146 w 171"/>
                  <a:gd name="T71" fmla="*/ 21 h 115"/>
                  <a:gd name="T72" fmla="*/ 56 w 171"/>
                  <a:gd name="T73" fmla="*/ 13 h 115"/>
                  <a:gd name="T74" fmla="*/ 9 w 171"/>
                  <a:gd name="T75" fmla="*/ 44 h 115"/>
                  <a:gd name="T76" fmla="*/ 9 w 171"/>
                  <a:gd name="T77" fmla="*/ 44 h 115"/>
                  <a:gd name="T78" fmla="*/ 11 w 171"/>
                  <a:gd name="T79" fmla="*/ 85 h 115"/>
                  <a:gd name="T80" fmla="*/ 153 w 171"/>
                  <a:gd name="T81" fmla="*/ 102 h 115"/>
                  <a:gd name="T82" fmla="*/ 150 w 171"/>
                  <a:gd name="T83" fmla="*/ 104 h 115"/>
                  <a:gd name="T84" fmla="*/ 145 w 171"/>
                  <a:gd name="T85" fmla="*/ 103 h 115"/>
                  <a:gd name="T86" fmla="*/ 146 w 171"/>
                  <a:gd name="T87" fmla="*/ 104 h 115"/>
                  <a:gd name="T88" fmla="*/ 11 w 171"/>
                  <a:gd name="T89" fmla="*/ 108 h 115"/>
                  <a:gd name="T90" fmla="*/ 12 w 171"/>
                  <a:gd name="T91" fmla="*/ 89 h 115"/>
                  <a:gd name="T92" fmla="*/ 56 w 171"/>
                  <a:gd name="T93" fmla="*/ 109 h 115"/>
                  <a:gd name="T94" fmla="*/ 51 w 171"/>
                  <a:gd name="T95" fmla="*/ 110 h 115"/>
                  <a:gd name="T96" fmla="*/ 49 w 171"/>
                  <a:gd name="T97" fmla="*/ 110 h 115"/>
                  <a:gd name="T98" fmla="*/ 15 w 171"/>
                  <a:gd name="T99" fmla="*/ 11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1" h="115">
                    <a:moveTo>
                      <a:pt x="38" y="113"/>
                    </a:moveTo>
                    <a:cubicBezTo>
                      <a:pt x="39" y="112"/>
                      <a:pt x="40" y="113"/>
                      <a:pt x="41" y="113"/>
                    </a:cubicBezTo>
                    <a:cubicBezTo>
                      <a:pt x="41" y="112"/>
                      <a:pt x="40" y="112"/>
                      <a:pt x="40" y="111"/>
                    </a:cubicBezTo>
                    <a:cubicBezTo>
                      <a:pt x="41" y="111"/>
                      <a:pt x="42" y="111"/>
                      <a:pt x="42" y="112"/>
                    </a:cubicBezTo>
                    <a:cubicBezTo>
                      <a:pt x="43" y="111"/>
                      <a:pt x="42" y="111"/>
                      <a:pt x="42" y="110"/>
                    </a:cubicBezTo>
                    <a:cubicBezTo>
                      <a:pt x="39" y="110"/>
                      <a:pt x="37" y="111"/>
                      <a:pt x="35" y="111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1" y="112"/>
                      <a:pt x="24" y="111"/>
                      <a:pt x="20" y="111"/>
                    </a:cubicBezTo>
                    <a:cubicBezTo>
                      <a:pt x="20" y="112"/>
                      <a:pt x="22" y="111"/>
                      <a:pt x="21" y="112"/>
                    </a:cubicBezTo>
                    <a:cubicBezTo>
                      <a:pt x="15" y="112"/>
                      <a:pt x="7" y="115"/>
                      <a:pt x="1" y="112"/>
                    </a:cubicBezTo>
                    <a:cubicBezTo>
                      <a:pt x="3" y="111"/>
                      <a:pt x="6" y="112"/>
                      <a:pt x="9" y="111"/>
                    </a:cubicBezTo>
                    <a:cubicBezTo>
                      <a:pt x="7" y="110"/>
                      <a:pt x="5" y="111"/>
                      <a:pt x="4" y="109"/>
                    </a:cubicBezTo>
                    <a:cubicBezTo>
                      <a:pt x="8" y="109"/>
                      <a:pt x="9" y="109"/>
                      <a:pt x="9" y="103"/>
                    </a:cubicBezTo>
                    <a:cubicBezTo>
                      <a:pt x="9" y="98"/>
                      <a:pt x="9" y="91"/>
                      <a:pt x="7" y="88"/>
                    </a:cubicBezTo>
                    <a:cubicBezTo>
                      <a:pt x="9" y="63"/>
                      <a:pt x="8" y="38"/>
                      <a:pt x="4" y="15"/>
                    </a:cubicBezTo>
                    <a:cubicBezTo>
                      <a:pt x="5" y="14"/>
                      <a:pt x="5" y="14"/>
                      <a:pt x="7" y="14"/>
                    </a:cubicBezTo>
                    <a:cubicBezTo>
                      <a:pt x="8" y="19"/>
                      <a:pt x="9" y="27"/>
                      <a:pt x="8" y="32"/>
                    </a:cubicBezTo>
                    <a:cubicBezTo>
                      <a:pt x="8" y="32"/>
                      <a:pt x="9" y="32"/>
                      <a:pt x="9" y="32"/>
                    </a:cubicBezTo>
                    <a:cubicBezTo>
                      <a:pt x="8" y="32"/>
                      <a:pt x="8" y="34"/>
                      <a:pt x="8" y="35"/>
                    </a:cubicBezTo>
                    <a:cubicBezTo>
                      <a:pt x="9" y="35"/>
                      <a:pt x="9" y="34"/>
                      <a:pt x="10" y="34"/>
                    </a:cubicBezTo>
                    <a:cubicBezTo>
                      <a:pt x="9" y="27"/>
                      <a:pt x="9" y="22"/>
                      <a:pt x="9" y="15"/>
                    </a:cubicBezTo>
                    <a:cubicBezTo>
                      <a:pt x="10" y="14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3"/>
                    </a:cubicBezTo>
                    <a:cubicBezTo>
                      <a:pt x="7" y="12"/>
                      <a:pt x="4" y="13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3" y="10"/>
                      <a:pt x="9" y="12"/>
                      <a:pt x="12" y="9"/>
                    </a:cubicBezTo>
                    <a:cubicBezTo>
                      <a:pt x="19" y="11"/>
                      <a:pt x="28" y="8"/>
                      <a:pt x="35" y="8"/>
                    </a:cubicBezTo>
                    <a:cubicBezTo>
                      <a:pt x="35" y="8"/>
                      <a:pt x="35" y="7"/>
                      <a:pt x="36" y="6"/>
                    </a:cubicBezTo>
                    <a:cubicBezTo>
                      <a:pt x="42" y="6"/>
                      <a:pt x="50" y="6"/>
                      <a:pt x="55" y="5"/>
                    </a:cubicBezTo>
                    <a:cubicBezTo>
                      <a:pt x="73" y="5"/>
                      <a:pt x="92" y="3"/>
                      <a:pt x="110" y="3"/>
                    </a:cubicBezTo>
                    <a:cubicBezTo>
                      <a:pt x="113" y="3"/>
                      <a:pt x="115" y="1"/>
                      <a:pt x="118" y="1"/>
                    </a:cubicBezTo>
                    <a:cubicBezTo>
                      <a:pt x="126" y="1"/>
                      <a:pt x="135" y="1"/>
                      <a:pt x="144" y="0"/>
                    </a:cubicBezTo>
                    <a:cubicBezTo>
                      <a:pt x="145" y="0"/>
                      <a:pt x="147" y="0"/>
                      <a:pt x="149" y="1"/>
                    </a:cubicBezTo>
                    <a:cubicBezTo>
                      <a:pt x="146" y="3"/>
                      <a:pt x="140" y="2"/>
                      <a:pt x="136" y="3"/>
                    </a:cubicBezTo>
                    <a:cubicBezTo>
                      <a:pt x="141" y="4"/>
                      <a:pt x="147" y="4"/>
                      <a:pt x="150" y="2"/>
                    </a:cubicBezTo>
                    <a:cubicBezTo>
                      <a:pt x="151" y="2"/>
                      <a:pt x="152" y="3"/>
                      <a:pt x="152" y="3"/>
                    </a:cubicBezTo>
                    <a:cubicBezTo>
                      <a:pt x="150" y="20"/>
                      <a:pt x="152" y="39"/>
                      <a:pt x="152" y="56"/>
                    </a:cubicBezTo>
                    <a:cubicBezTo>
                      <a:pt x="153" y="64"/>
                      <a:pt x="154" y="71"/>
                      <a:pt x="155" y="78"/>
                    </a:cubicBezTo>
                    <a:cubicBezTo>
                      <a:pt x="152" y="86"/>
                      <a:pt x="155" y="94"/>
                      <a:pt x="154" y="102"/>
                    </a:cubicBezTo>
                    <a:cubicBezTo>
                      <a:pt x="155" y="102"/>
                      <a:pt x="156" y="102"/>
                      <a:pt x="157" y="102"/>
                    </a:cubicBezTo>
                    <a:cubicBezTo>
                      <a:pt x="157" y="104"/>
                      <a:pt x="156" y="104"/>
                      <a:pt x="154" y="104"/>
                    </a:cubicBezTo>
                    <a:cubicBezTo>
                      <a:pt x="155" y="105"/>
                      <a:pt x="154" y="107"/>
                      <a:pt x="154" y="108"/>
                    </a:cubicBezTo>
                    <a:cubicBezTo>
                      <a:pt x="160" y="110"/>
                      <a:pt x="165" y="108"/>
                      <a:pt x="171" y="109"/>
                    </a:cubicBezTo>
                    <a:cubicBezTo>
                      <a:pt x="170" y="111"/>
                      <a:pt x="167" y="109"/>
                      <a:pt x="165" y="110"/>
                    </a:cubicBezTo>
                    <a:cubicBezTo>
                      <a:pt x="165" y="110"/>
                      <a:pt x="166" y="110"/>
                      <a:pt x="166" y="111"/>
                    </a:cubicBezTo>
                    <a:cubicBezTo>
                      <a:pt x="164" y="112"/>
                      <a:pt x="163" y="110"/>
                      <a:pt x="162" y="110"/>
                    </a:cubicBezTo>
                    <a:cubicBezTo>
                      <a:pt x="148" y="110"/>
                      <a:pt x="133" y="109"/>
                      <a:pt x="120" y="112"/>
                    </a:cubicBezTo>
                    <a:cubicBezTo>
                      <a:pt x="119" y="111"/>
                      <a:pt x="120" y="111"/>
                      <a:pt x="121" y="110"/>
                    </a:cubicBezTo>
                    <a:cubicBezTo>
                      <a:pt x="120" y="110"/>
                      <a:pt x="118" y="110"/>
                      <a:pt x="117" y="109"/>
                    </a:cubicBezTo>
                    <a:cubicBezTo>
                      <a:pt x="119" y="108"/>
                      <a:pt x="124" y="110"/>
                      <a:pt x="125" y="108"/>
                    </a:cubicBezTo>
                    <a:cubicBezTo>
                      <a:pt x="126" y="109"/>
                      <a:pt x="129" y="108"/>
                      <a:pt x="130" y="109"/>
                    </a:cubicBezTo>
                    <a:cubicBezTo>
                      <a:pt x="132" y="107"/>
                      <a:pt x="137" y="110"/>
                      <a:pt x="141" y="109"/>
                    </a:cubicBezTo>
                    <a:cubicBezTo>
                      <a:pt x="141" y="108"/>
                      <a:pt x="141" y="108"/>
                      <a:pt x="141" y="108"/>
                    </a:cubicBezTo>
                    <a:cubicBezTo>
                      <a:pt x="144" y="108"/>
                      <a:pt x="150" y="108"/>
                      <a:pt x="153" y="108"/>
                    </a:cubicBezTo>
                    <a:cubicBezTo>
                      <a:pt x="152" y="108"/>
                      <a:pt x="153" y="105"/>
                      <a:pt x="152" y="104"/>
                    </a:cubicBezTo>
                    <a:cubicBezTo>
                      <a:pt x="147" y="106"/>
                      <a:pt x="139" y="105"/>
                      <a:pt x="133" y="105"/>
                    </a:cubicBezTo>
                    <a:cubicBezTo>
                      <a:pt x="134" y="104"/>
                      <a:pt x="136" y="105"/>
                      <a:pt x="137" y="104"/>
                    </a:cubicBezTo>
                    <a:cubicBezTo>
                      <a:pt x="128" y="105"/>
                      <a:pt x="117" y="106"/>
                      <a:pt x="109" y="107"/>
                    </a:cubicBezTo>
                    <a:cubicBezTo>
                      <a:pt x="109" y="108"/>
                      <a:pt x="110" y="107"/>
                      <a:pt x="110" y="108"/>
                    </a:cubicBezTo>
                    <a:cubicBezTo>
                      <a:pt x="108" y="108"/>
                      <a:pt x="106" y="107"/>
                      <a:pt x="104" y="107"/>
                    </a:cubicBezTo>
                    <a:cubicBezTo>
                      <a:pt x="103" y="107"/>
                      <a:pt x="105" y="108"/>
                      <a:pt x="104" y="108"/>
                    </a:cubicBezTo>
                    <a:cubicBezTo>
                      <a:pt x="103" y="108"/>
                      <a:pt x="103" y="108"/>
                      <a:pt x="104" y="107"/>
                    </a:cubicBezTo>
                    <a:cubicBezTo>
                      <a:pt x="102" y="107"/>
                      <a:pt x="101" y="108"/>
                      <a:pt x="100" y="107"/>
                    </a:cubicBezTo>
                    <a:cubicBezTo>
                      <a:pt x="100" y="106"/>
                      <a:pt x="101" y="107"/>
                      <a:pt x="101" y="106"/>
                    </a:cubicBezTo>
                    <a:cubicBezTo>
                      <a:pt x="96" y="106"/>
                      <a:pt x="92" y="106"/>
                      <a:pt x="88" y="106"/>
                    </a:cubicBezTo>
                    <a:cubicBezTo>
                      <a:pt x="86" y="107"/>
                      <a:pt x="85" y="107"/>
                      <a:pt x="83" y="107"/>
                    </a:cubicBezTo>
                    <a:cubicBezTo>
                      <a:pt x="82" y="107"/>
                      <a:pt x="80" y="107"/>
                      <a:pt x="78" y="108"/>
                    </a:cubicBezTo>
                    <a:cubicBezTo>
                      <a:pt x="78" y="107"/>
                      <a:pt x="76" y="107"/>
                      <a:pt x="76" y="108"/>
                    </a:cubicBezTo>
                    <a:cubicBezTo>
                      <a:pt x="75" y="108"/>
                      <a:pt x="74" y="106"/>
                      <a:pt x="73" y="108"/>
                    </a:cubicBezTo>
                    <a:cubicBezTo>
                      <a:pt x="71" y="108"/>
                      <a:pt x="68" y="107"/>
                      <a:pt x="65" y="108"/>
                    </a:cubicBezTo>
                    <a:cubicBezTo>
                      <a:pt x="66" y="110"/>
                      <a:pt x="69" y="108"/>
                      <a:pt x="71" y="109"/>
                    </a:cubicBezTo>
                    <a:cubicBezTo>
                      <a:pt x="64" y="110"/>
                      <a:pt x="54" y="110"/>
                      <a:pt x="46" y="111"/>
                    </a:cubicBezTo>
                    <a:cubicBezTo>
                      <a:pt x="45" y="112"/>
                      <a:pt x="46" y="112"/>
                      <a:pt x="46" y="113"/>
                    </a:cubicBezTo>
                    <a:cubicBezTo>
                      <a:pt x="42" y="113"/>
                      <a:pt x="42" y="113"/>
                      <a:pt x="38" y="113"/>
                    </a:cubicBezTo>
                    <a:close/>
                    <a:moveTo>
                      <a:pt x="126" y="2"/>
                    </a:moveTo>
                    <a:cubicBezTo>
                      <a:pt x="126" y="3"/>
                      <a:pt x="128" y="3"/>
                      <a:pt x="129" y="3"/>
                    </a:cubicBezTo>
                    <a:cubicBezTo>
                      <a:pt x="129" y="1"/>
                      <a:pt x="127" y="3"/>
                      <a:pt x="126" y="2"/>
                    </a:cubicBezTo>
                    <a:close/>
                    <a:moveTo>
                      <a:pt x="108" y="3"/>
                    </a:moveTo>
                    <a:cubicBezTo>
                      <a:pt x="108" y="3"/>
                      <a:pt x="108" y="3"/>
                      <a:pt x="108" y="3"/>
                    </a:cubicBezTo>
                    <a:cubicBezTo>
                      <a:pt x="113" y="3"/>
                      <a:pt x="119" y="4"/>
                      <a:pt x="124" y="2"/>
                    </a:cubicBezTo>
                    <a:cubicBezTo>
                      <a:pt x="120" y="2"/>
                      <a:pt x="113" y="4"/>
                      <a:pt x="108" y="3"/>
                    </a:cubicBezTo>
                    <a:close/>
                    <a:moveTo>
                      <a:pt x="129" y="3"/>
                    </a:moveTo>
                    <a:cubicBezTo>
                      <a:pt x="130" y="4"/>
                      <a:pt x="131" y="4"/>
                      <a:pt x="131" y="4"/>
                    </a:cubicBezTo>
                    <a:cubicBezTo>
                      <a:pt x="131" y="3"/>
                      <a:pt x="131" y="3"/>
                      <a:pt x="131" y="3"/>
                    </a:cubicBezTo>
                    <a:cubicBezTo>
                      <a:pt x="131" y="3"/>
                      <a:pt x="130" y="3"/>
                      <a:pt x="129" y="3"/>
                    </a:cubicBezTo>
                    <a:close/>
                    <a:moveTo>
                      <a:pt x="132" y="6"/>
                    </a:moveTo>
                    <a:cubicBezTo>
                      <a:pt x="135" y="7"/>
                      <a:pt x="137" y="6"/>
                      <a:pt x="139" y="7"/>
                    </a:cubicBezTo>
                    <a:cubicBezTo>
                      <a:pt x="139" y="8"/>
                      <a:pt x="138" y="8"/>
                      <a:pt x="138" y="9"/>
                    </a:cubicBezTo>
                    <a:cubicBezTo>
                      <a:pt x="121" y="7"/>
                      <a:pt x="102" y="6"/>
                      <a:pt x="86" y="9"/>
                    </a:cubicBezTo>
                    <a:cubicBezTo>
                      <a:pt x="95" y="10"/>
                      <a:pt x="102" y="9"/>
                      <a:pt x="111" y="10"/>
                    </a:cubicBezTo>
                    <a:cubicBezTo>
                      <a:pt x="111" y="10"/>
                      <a:pt x="110" y="11"/>
                      <a:pt x="110" y="11"/>
                    </a:cubicBezTo>
                    <a:cubicBezTo>
                      <a:pt x="98" y="11"/>
                      <a:pt x="86" y="12"/>
                      <a:pt x="75" y="12"/>
                    </a:cubicBezTo>
                    <a:cubicBezTo>
                      <a:pt x="73" y="16"/>
                      <a:pt x="66" y="15"/>
                      <a:pt x="63" y="14"/>
                    </a:cubicBezTo>
                    <a:cubicBezTo>
                      <a:pt x="65" y="13"/>
                      <a:pt x="67" y="14"/>
                      <a:pt x="69" y="13"/>
                    </a:cubicBezTo>
                    <a:cubicBezTo>
                      <a:pt x="66" y="12"/>
                      <a:pt x="64" y="13"/>
                      <a:pt x="62" y="12"/>
                    </a:cubicBezTo>
                    <a:cubicBezTo>
                      <a:pt x="62" y="12"/>
                      <a:pt x="62" y="13"/>
                      <a:pt x="62" y="13"/>
                    </a:cubicBezTo>
                    <a:cubicBezTo>
                      <a:pt x="62" y="13"/>
                      <a:pt x="61" y="12"/>
                      <a:pt x="61" y="13"/>
                    </a:cubicBezTo>
                    <a:cubicBezTo>
                      <a:pt x="62" y="13"/>
                      <a:pt x="61" y="13"/>
                      <a:pt x="61" y="14"/>
                    </a:cubicBezTo>
                    <a:cubicBezTo>
                      <a:pt x="57" y="15"/>
                      <a:pt x="49" y="14"/>
                      <a:pt x="44" y="13"/>
                    </a:cubicBezTo>
                    <a:cubicBezTo>
                      <a:pt x="36" y="13"/>
                      <a:pt x="28" y="15"/>
                      <a:pt x="19" y="14"/>
                    </a:cubicBezTo>
                    <a:cubicBezTo>
                      <a:pt x="18" y="14"/>
                      <a:pt x="18" y="13"/>
                      <a:pt x="17" y="12"/>
                    </a:cubicBezTo>
                    <a:cubicBezTo>
                      <a:pt x="16" y="12"/>
                      <a:pt x="15" y="12"/>
                      <a:pt x="14" y="12"/>
                    </a:cubicBezTo>
                    <a:cubicBezTo>
                      <a:pt x="13" y="43"/>
                      <a:pt x="11" y="75"/>
                      <a:pt x="16" y="103"/>
                    </a:cubicBezTo>
                    <a:cubicBezTo>
                      <a:pt x="30" y="104"/>
                      <a:pt x="49" y="103"/>
                      <a:pt x="65" y="104"/>
                    </a:cubicBezTo>
                    <a:cubicBezTo>
                      <a:pt x="68" y="102"/>
                      <a:pt x="74" y="102"/>
                      <a:pt x="79" y="102"/>
                    </a:cubicBezTo>
                    <a:cubicBezTo>
                      <a:pt x="79" y="103"/>
                      <a:pt x="78" y="102"/>
                      <a:pt x="78" y="103"/>
                    </a:cubicBezTo>
                    <a:cubicBezTo>
                      <a:pt x="92" y="102"/>
                      <a:pt x="105" y="101"/>
                      <a:pt x="119" y="101"/>
                    </a:cubicBezTo>
                    <a:cubicBezTo>
                      <a:pt x="119" y="100"/>
                      <a:pt x="117" y="100"/>
                      <a:pt x="117" y="99"/>
                    </a:cubicBezTo>
                    <a:cubicBezTo>
                      <a:pt x="117" y="99"/>
                      <a:pt x="117" y="98"/>
                      <a:pt x="117" y="97"/>
                    </a:cubicBezTo>
                    <a:cubicBezTo>
                      <a:pt x="125" y="96"/>
                      <a:pt x="133" y="93"/>
                      <a:pt x="140" y="98"/>
                    </a:cubicBezTo>
                    <a:cubicBezTo>
                      <a:pt x="140" y="99"/>
                      <a:pt x="141" y="99"/>
                      <a:pt x="141" y="101"/>
                    </a:cubicBezTo>
                    <a:cubicBezTo>
                      <a:pt x="144" y="101"/>
                      <a:pt x="146" y="100"/>
                      <a:pt x="148" y="100"/>
                    </a:cubicBezTo>
                    <a:cubicBezTo>
                      <a:pt x="148" y="101"/>
                      <a:pt x="150" y="101"/>
                      <a:pt x="151" y="101"/>
                    </a:cubicBezTo>
                    <a:cubicBezTo>
                      <a:pt x="152" y="100"/>
                      <a:pt x="150" y="101"/>
                      <a:pt x="150" y="100"/>
                    </a:cubicBezTo>
                    <a:cubicBezTo>
                      <a:pt x="150" y="99"/>
                      <a:pt x="151" y="99"/>
                      <a:pt x="151" y="98"/>
                    </a:cubicBezTo>
                    <a:cubicBezTo>
                      <a:pt x="147" y="75"/>
                      <a:pt x="147" y="50"/>
                      <a:pt x="145" y="28"/>
                    </a:cubicBezTo>
                    <a:cubicBezTo>
                      <a:pt x="144" y="23"/>
                      <a:pt x="145" y="17"/>
                      <a:pt x="146" y="12"/>
                    </a:cubicBezTo>
                    <a:cubicBezTo>
                      <a:pt x="146" y="12"/>
                      <a:pt x="146" y="12"/>
                      <a:pt x="147" y="12"/>
                    </a:cubicBezTo>
                    <a:cubicBezTo>
                      <a:pt x="147" y="10"/>
                      <a:pt x="148" y="8"/>
                      <a:pt x="147" y="5"/>
                    </a:cubicBezTo>
                    <a:cubicBezTo>
                      <a:pt x="143" y="7"/>
                      <a:pt x="136" y="4"/>
                      <a:pt x="132" y="6"/>
                    </a:cubicBezTo>
                    <a:close/>
                    <a:moveTo>
                      <a:pt x="108" y="6"/>
                    </a:moveTo>
                    <a:cubicBezTo>
                      <a:pt x="114" y="6"/>
                      <a:pt x="119" y="7"/>
                      <a:pt x="125" y="5"/>
                    </a:cubicBezTo>
                    <a:cubicBezTo>
                      <a:pt x="119" y="5"/>
                      <a:pt x="112" y="5"/>
                      <a:pt x="108" y="6"/>
                    </a:cubicBezTo>
                    <a:close/>
                    <a:moveTo>
                      <a:pt x="77" y="8"/>
                    </a:moveTo>
                    <a:cubicBezTo>
                      <a:pt x="79" y="9"/>
                      <a:pt x="82" y="7"/>
                      <a:pt x="85" y="7"/>
                    </a:cubicBezTo>
                    <a:cubicBezTo>
                      <a:pt x="83" y="7"/>
                      <a:pt x="79" y="7"/>
                      <a:pt x="77" y="8"/>
                    </a:cubicBezTo>
                    <a:close/>
                    <a:moveTo>
                      <a:pt x="149" y="17"/>
                    </a:moveTo>
                    <a:cubicBezTo>
                      <a:pt x="149" y="16"/>
                      <a:pt x="149" y="15"/>
                      <a:pt x="148" y="14"/>
                    </a:cubicBezTo>
                    <a:cubicBezTo>
                      <a:pt x="148" y="15"/>
                      <a:pt x="148" y="16"/>
                      <a:pt x="149" y="17"/>
                    </a:cubicBezTo>
                    <a:close/>
                    <a:moveTo>
                      <a:pt x="28" y="10"/>
                    </a:moveTo>
                    <a:cubicBezTo>
                      <a:pt x="32" y="11"/>
                      <a:pt x="35" y="10"/>
                      <a:pt x="40" y="10"/>
                    </a:cubicBezTo>
                    <a:cubicBezTo>
                      <a:pt x="40" y="12"/>
                      <a:pt x="43" y="11"/>
                      <a:pt x="45" y="11"/>
                    </a:cubicBezTo>
                    <a:cubicBezTo>
                      <a:pt x="45" y="10"/>
                      <a:pt x="44" y="11"/>
                      <a:pt x="43" y="10"/>
                    </a:cubicBezTo>
                    <a:cubicBezTo>
                      <a:pt x="52" y="8"/>
                      <a:pt x="67" y="11"/>
                      <a:pt x="76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60" y="7"/>
                      <a:pt x="43" y="9"/>
                      <a:pt x="28" y="10"/>
                    </a:cubicBezTo>
                    <a:close/>
                    <a:moveTo>
                      <a:pt x="83" y="9"/>
                    </a:move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3" y="9"/>
                      <a:pt x="83" y="9"/>
                    </a:cubicBezTo>
                    <a:close/>
                    <a:moveTo>
                      <a:pt x="148" y="21"/>
                    </a:moveTo>
                    <a:cubicBezTo>
                      <a:pt x="149" y="21"/>
                      <a:pt x="149" y="18"/>
                      <a:pt x="148" y="18"/>
                    </a:cubicBezTo>
                    <a:cubicBezTo>
                      <a:pt x="148" y="19"/>
                      <a:pt x="148" y="20"/>
                      <a:pt x="148" y="21"/>
                    </a:cubicBezTo>
                    <a:close/>
                    <a:moveTo>
                      <a:pt x="147" y="43"/>
                    </a:moveTo>
                    <a:cubicBezTo>
                      <a:pt x="146" y="35"/>
                      <a:pt x="147" y="28"/>
                      <a:pt x="146" y="21"/>
                    </a:cubicBezTo>
                    <a:cubicBezTo>
                      <a:pt x="146" y="29"/>
                      <a:pt x="146" y="36"/>
                      <a:pt x="147" y="43"/>
                    </a:cubicBezTo>
                    <a:close/>
                    <a:moveTo>
                      <a:pt x="59" y="13"/>
                    </a:moveTo>
                    <a:cubicBezTo>
                      <a:pt x="60" y="12"/>
                      <a:pt x="59" y="12"/>
                      <a:pt x="58" y="12"/>
                    </a:cubicBezTo>
                    <a:cubicBezTo>
                      <a:pt x="58" y="13"/>
                      <a:pt x="56" y="12"/>
                      <a:pt x="56" y="13"/>
                    </a:cubicBezTo>
                    <a:cubicBezTo>
                      <a:pt x="58" y="13"/>
                      <a:pt x="58" y="13"/>
                      <a:pt x="59" y="14"/>
                    </a:cubicBezTo>
                    <a:cubicBezTo>
                      <a:pt x="59" y="13"/>
                      <a:pt x="61" y="13"/>
                      <a:pt x="61" y="12"/>
                    </a:cubicBezTo>
                    <a:cubicBezTo>
                      <a:pt x="60" y="12"/>
                      <a:pt x="60" y="13"/>
                      <a:pt x="59" y="13"/>
                    </a:cubicBezTo>
                    <a:close/>
                    <a:moveTo>
                      <a:pt x="9" y="44"/>
                    </a:moveTo>
                    <a:cubicBezTo>
                      <a:pt x="9" y="41"/>
                      <a:pt x="10" y="38"/>
                      <a:pt x="9" y="36"/>
                    </a:cubicBezTo>
                    <a:cubicBezTo>
                      <a:pt x="9" y="38"/>
                      <a:pt x="8" y="41"/>
                      <a:pt x="9" y="44"/>
                    </a:cubicBezTo>
                    <a:close/>
                    <a:moveTo>
                      <a:pt x="9" y="46"/>
                    </a:moveTo>
                    <a:cubicBezTo>
                      <a:pt x="10" y="46"/>
                      <a:pt x="9" y="45"/>
                      <a:pt x="9" y="44"/>
                    </a:cubicBezTo>
                    <a:cubicBezTo>
                      <a:pt x="9" y="45"/>
                      <a:pt x="9" y="45"/>
                      <a:pt x="9" y="46"/>
                    </a:cubicBezTo>
                    <a:close/>
                    <a:moveTo>
                      <a:pt x="11" y="85"/>
                    </a:moveTo>
                    <a:cubicBezTo>
                      <a:pt x="11" y="82"/>
                      <a:pt x="12" y="79"/>
                      <a:pt x="11" y="78"/>
                    </a:cubicBezTo>
                    <a:cubicBezTo>
                      <a:pt x="11" y="80"/>
                      <a:pt x="10" y="83"/>
                      <a:pt x="11" y="85"/>
                    </a:cubicBezTo>
                    <a:close/>
                    <a:moveTo>
                      <a:pt x="152" y="98"/>
                    </a:moveTo>
                    <a:cubicBezTo>
                      <a:pt x="152" y="97"/>
                      <a:pt x="153" y="95"/>
                      <a:pt x="152" y="95"/>
                    </a:cubicBezTo>
                    <a:cubicBezTo>
                      <a:pt x="151" y="96"/>
                      <a:pt x="151" y="97"/>
                      <a:pt x="152" y="98"/>
                    </a:cubicBezTo>
                    <a:close/>
                    <a:moveTo>
                      <a:pt x="153" y="102"/>
                    </a:moveTo>
                    <a:cubicBezTo>
                      <a:pt x="153" y="101"/>
                      <a:pt x="153" y="101"/>
                      <a:pt x="153" y="101"/>
                    </a:cubicBezTo>
                    <a:cubicBezTo>
                      <a:pt x="152" y="100"/>
                      <a:pt x="152" y="102"/>
                      <a:pt x="153" y="102"/>
                    </a:cubicBezTo>
                    <a:close/>
                    <a:moveTo>
                      <a:pt x="149" y="103"/>
                    </a:moveTo>
                    <a:cubicBezTo>
                      <a:pt x="149" y="103"/>
                      <a:pt x="150" y="103"/>
                      <a:pt x="150" y="104"/>
                    </a:cubicBezTo>
                    <a:cubicBezTo>
                      <a:pt x="151" y="103"/>
                      <a:pt x="152" y="104"/>
                      <a:pt x="152" y="103"/>
                    </a:cubicBezTo>
                    <a:cubicBezTo>
                      <a:pt x="150" y="103"/>
                      <a:pt x="150" y="103"/>
                      <a:pt x="149" y="103"/>
                    </a:cubicBezTo>
                    <a:close/>
                    <a:moveTo>
                      <a:pt x="139" y="103"/>
                    </a:moveTo>
                    <a:cubicBezTo>
                      <a:pt x="140" y="104"/>
                      <a:pt x="144" y="103"/>
                      <a:pt x="145" y="103"/>
                    </a:cubicBezTo>
                    <a:cubicBezTo>
                      <a:pt x="144" y="103"/>
                      <a:pt x="140" y="102"/>
                      <a:pt x="139" y="103"/>
                    </a:cubicBezTo>
                    <a:close/>
                    <a:moveTo>
                      <a:pt x="146" y="104"/>
                    </a:moveTo>
                    <a:cubicBezTo>
                      <a:pt x="147" y="104"/>
                      <a:pt x="148" y="104"/>
                      <a:pt x="148" y="103"/>
                    </a:cubicBezTo>
                    <a:cubicBezTo>
                      <a:pt x="148" y="103"/>
                      <a:pt x="146" y="103"/>
                      <a:pt x="146" y="104"/>
                    </a:cubicBezTo>
                    <a:close/>
                    <a:moveTo>
                      <a:pt x="11" y="90"/>
                    </a:moveTo>
                    <a:cubicBezTo>
                      <a:pt x="11" y="94"/>
                      <a:pt x="11" y="98"/>
                      <a:pt x="12" y="101"/>
                    </a:cubicBezTo>
                    <a:cubicBezTo>
                      <a:pt x="12" y="101"/>
                      <a:pt x="13" y="101"/>
                      <a:pt x="13" y="101"/>
                    </a:cubicBezTo>
                    <a:cubicBezTo>
                      <a:pt x="12" y="103"/>
                      <a:pt x="14" y="108"/>
                      <a:pt x="11" y="108"/>
                    </a:cubicBezTo>
                    <a:cubicBezTo>
                      <a:pt x="11" y="110"/>
                      <a:pt x="13" y="109"/>
                      <a:pt x="14" y="109"/>
                    </a:cubicBezTo>
                    <a:cubicBezTo>
                      <a:pt x="18" y="108"/>
                      <a:pt x="25" y="108"/>
                      <a:pt x="30" y="108"/>
                    </a:cubicBezTo>
                    <a:cubicBezTo>
                      <a:pt x="26" y="104"/>
                      <a:pt x="17" y="108"/>
                      <a:pt x="14" y="105"/>
                    </a:cubicBezTo>
                    <a:cubicBezTo>
                      <a:pt x="14" y="100"/>
                      <a:pt x="13" y="94"/>
                      <a:pt x="12" y="89"/>
                    </a:cubicBezTo>
                    <a:cubicBezTo>
                      <a:pt x="12" y="90"/>
                      <a:pt x="11" y="90"/>
                      <a:pt x="11" y="90"/>
                    </a:cubicBezTo>
                    <a:close/>
                    <a:moveTo>
                      <a:pt x="56" y="109"/>
                    </a:moveTo>
                    <a:cubicBezTo>
                      <a:pt x="57" y="109"/>
                      <a:pt x="58" y="109"/>
                      <a:pt x="58" y="108"/>
                    </a:cubicBezTo>
                    <a:cubicBezTo>
                      <a:pt x="58" y="108"/>
                      <a:pt x="57" y="108"/>
                      <a:pt x="56" y="109"/>
                    </a:cubicBezTo>
                    <a:close/>
                    <a:moveTo>
                      <a:pt x="48" y="109"/>
                    </a:moveTo>
                    <a:cubicBezTo>
                      <a:pt x="49" y="109"/>
                      <a:pt x="50" y="109"/>
                      <a:pt x="50" y="109"/>
                    </a:cubicBezTo>
                    <a:cubicBezTo>
                      <a:pt x="49" y="108"/>
                      <a:pt x="49" y="109"/>
                      <a:pt x="48" y="109"/>
                    </a:cubicBezTo>
                    <a:close/>
                    <a:moveTo>
                      <a:pt x="51" y="110"/>
                    </a:moveTo>
                    <a:cubicBezTo>
                      <a:pt x="51" y="111"/>
                      <a:pt x="53" y="110"/>
                      <a:pt x="53" y="110"/>
                    </a:cubicBezTo>
                    <a:cubicBezTo>
                      <a:pt x="53" y="110"/>
                      <a:pt x="52" y="109"/>
                      <a:pt x="51" y="110"/>
                    </a:cubicBezTo>
                    <a:close/>
                    <a:moveTo>
                      <a:pt x="46" y="110"/>
                    </a:moveTo>
                    <a:cubicBezTo>
                      <a:pt x="47" y="110"/>
                      <a:pt x="49" y="111"/>
                      <a:pt x="49" y="110"/>
                    </a:cubicBezTo>
                    <a:cubicBezTo>
                      <a:pt x="48" y="110"/>
                      <a:pt x="47" y="109"/>
                      <a:pt x="46" y="110"/>
                    </a:cubicBezTo>
                    <a:close/>
                    <a:moveTo>
                      <a:pt x="12" y="111"/>
                    </a:moveTo>
                    <a:cubicBezTo>
                      <a:pt x="13" y="111"/>
                      <a:pt x="14" y="111"/>
                      <a:pt x="14" y="111"/>
                    </a:cubicBezTo>
                    <a:cubicBezTo>
                      <a:pt x="14" y="111"/>
                      <a:pt x="15" y="111"/>
                      <a:pt x="15" y="111"/>
                    </a:cubicBezTo>
                    <a:cubicBezTo>
                      <a:pt x="14" y="110"/>
                      <a:pt x="13" y="111"/>
                      <a:pt x="12" y="11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" name="组合 682"/>
            <p:cNvGrpSpPr/>
            <p:nvPr/>
          </p:nvGrpSpPr>
          <p:grpSpPr>
            <a:xfrm rot="596937">
              <a:off x="4613159" y="1670845"/>
              <a:ext cx="646331" cy="401148"/>
              <a:chOff x="5177998" y="-308442"/>
              <a:chExt cx="835231" cy="518390"/>
            </a:xfrm>
          </p:grpSpPr>
          <p:sp>
            <p:nvSpPr>
              <p:cNvPr id="694" name="矩形 693"/>
              <p:cNvSpPr/>
              <p:nvPr/>
            </p:nvSpPr>
            <p:spPr>
              <a:xfrm>
                <a:off x="5177998" y="-297014"/>
                <a:ext cx="835231" cy="4772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 smtClean="0">
                    <a:ln w="9525">
                      <a:noFill/>
                    </a:ln>
                    <a:solidFill>
                      <a:srgbClr val="C00000"/>
                    </a:solidFill>
                    <a:latin typeface="迷你简秀英" pitchFamily="49" charset="-122"/>
                    <a:ea typeface="迷你简秀英" pitchFamily="49" charset="-122"/>
                  </a:rPr>
                  <a:t>我师</a:t>
                </a:r>
                <a:endParaRPr lang="en-US" altLang="zh-CN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endParaRPr>
              </a:p>
            </p:txBody>
          </p:sp>
          <p:sp>
            <p:nvSpPr>
              <p:cNvPr id="695" name="Freeform 263"/>
              <p:cNvSpPr>
                <a:spLocks noEditPoints="1"/>
              </p:cNvSpPr>
              <p:nvPr/>
            </p:nvSpPr>
            <p:spPr bwMode="auto">
              <a:xfrm>
                <a:off x="5225990" y="-308442"/>
                <a:ext cx="772806" cy="518390"/>
              </a:xfrm>
              <a:custGeom>
                <a:avLst/>
                <a:gdLst>
                  <a:gd name="T0" fmla="*/ 42 w 171"/>
                  <a:gd name="T1" fmla="*/ 112 h 115"/>
                  <a:gd name="T2" fmla="*/ 20 w 171"/>
                  <a:gd name="T3" fmla="*/ 111 h 115"/>
                  <a:gd name="T4" fmla="*/ 4 w 171"/>
                  <a:gd name="T5" fmla="*/ 109 h 115"/>
                  <a:gd name="T6" fmla="*/ 7 w 171"/>
                  <a:gd name="T7" fmla="*/ 14 h 115"/>
                  <a:gd name="T8" fmla="*/ 10 w 171"/>
                  <a:gd name="T9" fmla="*/ 34 h 115"/>
                  <a:gd name="T10" fmla="*/ 0 w 171"/>
                  <a:gd name="T11" fmla="*/ 14 h 115"/>
                  <a:gd name="T12" fmla="*/ 36 w 171"/>
                  <a:gd name="T13" fmla="*/ 6 h 115"/>
                  <a:gd name="T14" fmla="*/ 144 w 171"/>
                  <a:gd name="T15" fmla="*/ 0 h 115"/>
                  <a:gd name="T16" fmla="*/ 152 w 171"/>
                  <a:gd name="T17" fmla="*/ 3 h 115"/>
                  <a:gd name="T18" fmla="*/ 157 w 171"/>
                  <a:gd name="T19" fmla="*/ 102 h 115"/>
                  <a:gd name="T20" fmla="*/ 165 w 171"/>
                  <a:gd name="T21" fmla="*/ 110 h 115"/>
                  <a:gd name="T22" fmla="*/ 121 w 171"/>
                  <a:gd name="T23" fmla="*/ 110 h 115"/>
                  <a:gd name="T24" fmla="*/ 141 w 171"/>
                  <a:gd name="T25" fmla="*/ 109 h 115"/>
                  <a:gd name="T26" fmla="*/ 133 w 171"/>
                  <a:gd name="T27" fmla="*/ 105 h 115"/>
                  <a:gd name="T28" fmla="*/ 104 w 171"/>
                  <a:gd name="T29" fmla="*/ 107 h 115"/>
                  <a:gd name="T30" fmla="*/ 101 w 171"/>
                  <a:gd name="T31" fmla="*/ 106 h 115"/>
                  <a:gd name="T32" fmla="*/ 76 w 171"/>
                  <a:gd name="T33" fmla="*/ 108 h 115"/>
                  <a:gd name="T34" fmla="*/ 46 w 171"/>
                  <a:gd name="T35" fmla="*/ 111 h 115"/>
                  <a:gd name="T36" fmla="*/ 129 w 171"/>
                  <a:gd name="T37" fmla="*/ 3 h 115"/>
                  <a:gd name="T38" fmla="*/ 124 w 171"/>
                  <a:gd name="T39" fmla="*/ 2 h 115"/>
                  <a:gd name="T40" fmla="*/ 131 w 171"/>
                  <a:gd name="T41" fmla="*/ 3 h 115"/>
                  <a:gd name="T42" fmla="*/ 138 w 171"/>
                  <a:gd name="T43" fmla="*/ 9 h 115"/>
                  <a:gd name="T44" fmla="*/ 75 w 171"/>
                  <a:gd name="T45" fmla="*/ 12 h 115"/>
                  <a:gd name="T46" fmla="*/ 62 w 171"/>
                  <a:gd name="T47" fmla="*/ 13 h 115"/>
                  <a:gd name="T48" fmla="*/ 19 w 171"/>
                  <a:gd name="T49" fmla="*/ 14 h 115"/>
                  <a:gd name="T50" fmla="*/ 65 w 171"/>
                  <a:gd name="T51" fmla="*/ 104 h 115"/>
                  <a:gd name="T52" fmla="*/ 117 w 171"/>
                  <a:gd name="T53" fmla="*/ 99 h 115"/>
                  <a:gd name="T54" fmla="*/ 148 w 171"/>
                  <a:gd name="T55" fmla="*/ 100 h 115"/>
                  <a:gd name="T56" fmla="*/ 145 w 171"/>
                  <a:gd name="T57" fmla="*/ 28 h 115"/>
                  <a:gd name="T58" fmla="*/ 132 w 171"/>
                  <a:gd name="T59" fmla="*/ 6 h 115"/>
                  <a:gd name="T60" fmla="*/ 77 w 171"/>
                  <a:gd name="T61" fmla="*/ 8 h 115"/>
                  <a:gd name="T62" fmla="*/ 148 w 171"/>
                  <a:gd name="T63" fmla="*/ 14 h 115"/>
                  <a:gd name="T64" fmla="*/ 45 w 171"/>
                  <a:gd name="T65" fmla="*/ 11 h 115"/>
                  <a:gd name="T66" fmla="*/ 28 w 171"/>
                  <a:gd name="T67" fmla="*/ 10 h 115"/>
                  <a:gd name="T68" fmla="*/ 148 w 171"/>
                  <a:gd name="T69" fmla="*/ 21 h 115"/>
                  <a:gd name="T70" fmla="*/ 146 w 171"/>
                  <a:gd name="T71" fmla="*/ 21 h 115"/>
                  <a:gd name="T72" fmla="*/ 56 w 171"/>
                  <a:gd name="T73" fmla="*/ 13 h 115"/>
                  <a:gd name="T74" fmla="*/ 9 w 171"/>
                  <a:gd name="T75" fmla="*/ 44 h 115"/>
                  <a:gd name="T76" fmla="*/ 9 w 171"/>
                  <a:gd name="T77" fmla="*/ 44 h 115"/>
                  <a:gd name="T78" fmla="*/ 11 w 171"/>
                  <a:gd name="T79" fmla="*/ 85 h 115"/>
                  <a:gd name="T80" fmla="*/ 153 w 171"/>
                  <a:gd name="T81" fmla="*/ 102 h 115"/>
                  <a:gd name="T82" fmla="*/ 150 w 171"/>
                  <a:gd name="T83" fmla="*/ 104 h 115"/>
                  <a:gd name="T84" fmla="*/ 145 w 171"/>
                  <a:gd name="T85" fmla="*/ 103 h 115"/>
                  <a:gd name="T86" fmla="*/ 146 w 171"/>
                  <a:gd name="T87" fmla="*/ 104 h 115"/>
                  <a:gd name="T88" fmla="*/ 11 w 171"/>
                  <a:gd name="T89" fmla="*/ 108 h 115"/>
                  <a:gd name="T90" fmla="*/ 12 w 171"/>
                  <a:gd name="T91" fmla="*/ 89 h 115"/>
                  <a:gd name="T92" fmla="*/ 56 w 171"/>
                  <a:gd name="T93" fmla="*/ 109 h 115"/>
                  <a:gd name="T94" fmla="*/ 51 w 171"/>
                  <a:gd name="T95" fmla="*/ 110 h 115"/>
                  <a:gd name="T96" fmla="*/ 49 w 171"/>
                  <a:gd name="T97" fmla="*/ 110 h 115"/>
                  <a:gd name="T98" fmla="*/ 15 w 171"/>
                  <a:gd name="T99" fmla="*/ 11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1" h="115">
                    <a:moveTo>
                      <a:pt x="38" y="113"/>
                    </a:moveTo>
                    <a:cubicBezTo>
                      <a:pt x="39" y="112"/>
                      <a:pt x="40" y="113"/>
                      <a:pt x="41" y="113"/>
                    </a:cubicBezTo>
                    <a:cubicBezTo>
                      <a:pt x="41" y="112"/>
                      <a:pt x="40" y="112"/>
                      <a:pt x="40" y="111"/>
                    </a:cubicBezTo>
                    <a:cubicBezTo>
                      <a:pt x="41" y="111"/>
                      <a:pt x="42" y="111"/>
                      <a:pt x="42" y="112"/>
                    </a:cubicBezTo>
                    <a:cubicBezTo>
                      <a:pt x="43" y="111"/>
                      <a:pt x="42" y="111"/>
                      <a:pt x="42" y="110"/>
                    </a:cubicBezTo>
                    <a:cubicBezTo>
                      <a:pt x="39" y="110"/>
                      <a:pt x="37" y="111"/>
                      <a:pt x="35" y="111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1" y="112"/>
                      <a:pt x="24" y="111"/>
                      <a:pt x="20" y="111"/>
                    </a:cubicBezTo>
                    <a:cubicBezTo>
                      <a:pt x="20" y="112"/>
                      <a:pt x="22" y="111"/>
                      <a:pt x="21" y="112"/>
                    </a:cubicBezTo>
                    <a:cubicBezTo>
                      <a:pt x="15" y="112"/>
                      <a:pt x="7" y="115"/>
                      <a:pt x="1" y="112"/>
                    </a:cubicBezTo>
                    <a:cubicBezTo>
                      <a:pt x="3" y="111"/>
                      <a:pt x="6" y="112"/>
                      <a:pt x="9" y="111"/>
                    </a:cubicBezTo>
                    <a:cubicBezTo>
                      <a:pt x="7" y="110"/>
                      <a:pt x="5" y="111"/>
                      <a:pt x="4" y="109"/>
                    </a:cubicBezTo>
                    <a:cubicBezTo>
                      <a:pt x="8" y="109"/>
                      <a:pt x="9" y="109"/>
                      <a:pt x="9" y="103"/>
                    </a:cubicBezTo>
                    <a:cubicBezTo>
                      <a:pt x="9" y="98"/>
                      <a:pt x="9" y="91"/>
                      <a:pt x="7" y="88"/>
                    </a:cubicBezTo>
                    <a:cubicBezTo>
                      <a:pt x="9" y="63"/>
                      <a:pt x="8" y="38"/>
                      <a:pt x="4" y="15"/>
                    </a:cubicBezTo>
                    <a:cubicBezTo>
                      <a:pt x="5" y="14"/>
                      <a:pt x="5" y="14"/>
                      <a:pt x="7" y="14"/>
                    </a:cubicBezTo>
                    <a:cubicBezTo>
                      <a:pt x="8" y="19"/>
                      <a:pt x="9" y="27"/>
                      <a:pt x="8" y="32"/>
                    </a:cubicBezTo>
                    <a:cubicBezTo>
                      <a:pt x="8" y="32"/>
                      <a:pt x="9" y="32"/>
                      <a:pt x="9" y="32"/>
                    </a:cubicBezTo>
                    <a:cubicBezTo>
                      <a:pt x="8" y="32"/>
                      <a:pt x="8" y="34"/>
                      <a:pt x="8" y="35"/>
                    </a:cubicBezTo>
                    <a:cubicBezTo>
                      <a:pt x="9" y="35"/>
                      <a:pt x="9" y="34"/>
                      <a:pt x="10" y="34"/>
                    </a:cubicBezTo>
                    <a:cubicBezTo>
                      <a:pt x="9" y="27"/>
                      <a:pt x="9" y="22"/>
                      <a:pt x="9" y="15"/>
                    </a:cubicBezTo>
                    <a:cubicBezTo>
                      <a:pt x="10" y="14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3"/>
                    </a:cubicBezTo>
                    <a:cubicBezTo>
                      <a:pt x="7" y="12"/>
                      <a:pt x="4" y="13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3" y="10"/>
                      <a:pt x="9" y="12"/>
                      <a:pt x="12" y="9"/>
                    </a:cubicBezTo>
                    <a:cubicBezTo>
                      <a:pt x="19" y="11"/>
                      <a:pt x="28" y="8"/>
                      <a:pt x="35" y="8"/>
                    </a:cubicBezTo>
                    <a:cubicBezTo>
                      <a:pt x="35" y="8"/>
                      <a:pt x="35" y="7"/>
                      <a:pt x="36" y="6"/>
                    </a:cubicBezTo>
                    <a:cubicBezTo>
                      <a:pt x="42" y="6"/>
                      <a:pt x="50" y="6"/>
                      <a:pt x="55" y="5"/>
                    </a:cubicBezTo>
                    <a:cubicBezTo>
                      <a:pt x="73" y="5"/>
                      <a:pt x="92" y="3"/>
                      <a:pt x="110" y="3"/>
                    </a:cubicBezTo>
                    <a:cubicBezTo>
                      <a:pt x="113" y="3"/>
                      <a:pt x="115" y="1"/>
                      <a:pt x="118" y="1"/>
                    </a:cubicBezTo>
                    <a:cubicBezTo>
                      <a:pt x="126" y="1"/>
                      <a:pt x="135" y="1"/>
                      <a:pt x="144" y="0"/>
                    </a:cubicBezTo>
                    <a:cubicBezTo>
                      <a:pt x="145" y="0"/>
                      <a:pt x="147" y="0"/>
                      <a:pt x="149" y="1"/>
                    </a:cubicBezTo>
                    <a:cubicBezTo>
                      <a:pt x="146" y="3"/>
                      <a:pt x="140" y="2"/>
                      <a:pt x="136" y="3"/>
                    </a:cubicBezTo>
                    <a:cubicBezTo>
                      <a:pt x="141" y="4"/>
                      <a:pt x="147" y="4"/>
                      <a:pt x="150" y="2"/>
                    </a:cubicBezTo>
                    <a:cubicBezTo>
                      <a:pt x="151" y="2"/>
                      <a:pt x="152" y="3"/>
                      <a:pt x="152" y="3"/>
                    </a:cubicBezTo>
                    <a:cubicBezTo>
                      <a:pt x="150" y="20"/>
                      <a:pt x="152" y="39"/>
                      <a:pt x="152" y="56"/>
                    </a:cubicBezTo>
                    <a:cubicBezTo>
                      <a:pt x="153" y="64"/>
                      <a:pt x="154" y="71"/>
                      <a:pt x="155" y="78"/>
                    </a:cubicBezTo>
                    <a:cubicBezTo>
                      <a:pt x="152" y="86"/>
                      <a:pt x="155" y="94"/>
                      <a:pt x="154" y="102"/>
                    </a:cubicBezTo>
                    <a:cubicBezTo>
                      <a:pt x="155" y="102"/>
                      <a:pt x="156" y="102"/>
                      <a:pt x="157" y="102"/>
                    </a:cubicBezTo>
                    <a:cubicBezTo>
                      <a:pt x="157" y="104"/>
                      <a:pt x="156" y="104"/>
                      <a:pt x="154" y="104"/>
                    </a:cubicBezTo>
                    <a:cubicBezTo>
                      <a:pt x="155" y="105"/>
                      <a:pt x="154" y="107"/>
                      <a:pt x="154" y="108"/>
                    </a:cubicBezTo>
                    <a:cubicBezTo>
                      <a:pt x="160" y="110"/>
                      <a:pt x="165" y="108"/>
                      <a:pt x="171" y="109"/>
                    </a:cubicBezTo>
                    <a:cubicBezTo>
                      <a:pt x="170" y="111"/>
                      <a:pt x="167" y="109"/>
                      <a:pt x="165" y="110"/>
                    </a:cubicBezTo>
                    <a:cubicBezTo>
                      <a:pt x="165" y="110"/>
                      <a:pt x="166" y="110"/>
                      <a:pt x="166" y="111"/>
                    </a:cubicBezTo>
                    <a:cubicBezTo>
                      <a:pt x="164" y="112"/>
                      <a:pt x="163" y="110"/>
                      <a:pt x="162" y="110"/>
                    </a:cubicBezTo>
                    <a:cubicBezTo>
                      <a:pt x="148" y="110"/>
                      <a:pt x="133" y="109"/>
                      <a:pt x="120" y="112"/>
                    </a:cubicBezTo>
                    <a:cubicBezTo>
                      <a:pt x="119" y="111"/>
                      <a:pt x="120" y="111"/>
                      <a:pt x="121" y="110"/>
                    </a:cubicBezTo>
                    <a:cubicBezTo>
                      <a:pt x="120" y="110"/>
                      <a:pt x="118" y="110"/>
                      <a:pt x="117" y="109"/>
                    </a:cubicBezTo>
                    <a:cubicBezTo>
                      <a:pt x="119" y="108"/>
                      <a:pt x="124" y="110"/>
                      <a:pt x="125" y="108"/>
                    </a:cubicBezTo>
                    <a:cubicBezTo>
                      <a:pt x="126" y="109"/>
                      <a:pt x="129" y="108"/>
                      <a:pt x="130" y="109"/>
                    </a:cubicBezTo>
                    <a:cubicBezTo>
                      <a:pt x="132" y="107"/>
                      <a:pt x="137" y="110"/>
                      <a:pt x="141" y="109"/>
                    </a:cubicBezTo>
                    <a:cubicBezTo>
                      <a:pt x="141" y="108"/>
                      <a:pt x="141" y="108"/>
                      <a:pt x="141" y="108"/>
                    </a:cubicBezTo>
                    <a:cubicBezTo>
                      <a:pt x="144" y="108"/>
                      <a:pt x="150" y="108"/>
                      <a:pt x="153" y="108"/>
                    </a:cubicBezTo>
                    <a:cubicBezTo>
                      <a:pt x="152" y="108"/>
                      <a:pt x="153" y="105"/>
                      <a:pt x="152" y="104"/>
                    </a:cubicBezTo>
                    <a:cubicBezTo>
                      <a:pt x="147" y="106"/>
                      <a:pt x="139" y="105"/>
                      <a:pt x="133" y="105"/>
                    </a:cubicBezTo>
                    <a:cubicBezTo>
                      <a:pt x="134" y="104"/>
                      <a:pt x="136" y="105"/>
                      <a:pt x="137" y="104"/>
                    </a:cubicBezTo>
                    <a:cubicBezTo>
                      <a:pt x="128" y="105"/>
                      <a:pt x="117" y="106"/>
                      <a:pt x="109" y="107"/>
                    </a:cubicBezTo>
                    <a:cubicBezTo>
                      <a:pt x="109" y="108"/>
                      <a:pt x="110" y="107"/>
                      <a:pt x="110" y="108"/>
                    </a:cubicBezTo>
                    <a:cubicBezTo>
                      <a:pt x="108" y="108"/>
                      <a:pt x="106" y="107"/>
                      <a:pt x="104" y="107"/>
                    </a:cubicBezTo>
                    <a:cubicBezTo>
                      <a:pt x="103" y="107"/>
                      <a:pt x="105" y="108"/>
                      <a:pt x="104" y="108"/>
                    </a:cubicBezTo>
                    <a:cubicBezTo>
                      <a:pt x="103" y="108"/>
                      <a:pt x="103" y="108"/>
                      <a:pt x="104" y="107"/>
                    </a:cubicBezTo>
                    <a:cubicBezTo>
                      <a:pt x="102" y="107"/>
                      <a:pt x="101" y="108"/>
                      <a:pt x="100" y="107"/>
                    </a:cubicBezTo>
                    <a:cubicBezTo>
                      <a:pt x="100" y="106"/>
                      <a:pt x="101" y="107"/>
                      <a:pt x="101" y="106"/>
                    </a:cubicBezTo>
                    <a:cubicBezTo>
                      <a:pt x="96" y="106"/>
                      <a:pt x="92" y="106"/>
                      <a:pt x="88" y="106"/>
                    </a:cubicBezTo>
                    <a:cubicBezTo>
                      <a:pt x="86" y="107"/>
                      <a:pt x="85" y="107"/>
                      <a:pt x="83" y="107"/>
                    </a:cubicBezTo>
                    <a:cubicBezTo>
                      <a:pt x="82" y="107"/>
                      <a:pt x="80" y="107"/>
                      <a:pt x="78" y="108"/>
                    </a:cubicBezTo>
                    <a:cubicBezTo>
                      <a:pt x="78" y="107"/>
                      <a:pt x="76" y="107"/>
                      <a:pt x="76" y="108"/>
                    </a:cubicBezTo>
                    <a:cubicBezTo>
                      <a:pt x="75" y="108"/>
                      <a:pt x="74" y="106"/>
                      <a:pt x="73" y="108"/>
                    </a:cubicBezTo>
                    <a:cubicBezTo>
                      <a:pt x="71" y="108"/>
                      <a:pt x="68" y="107"/>
                      <a:pt x="65" y="108"/>
                    </a:cubicBezTo>
                    <a:cubicBezTo>
                      <a:pt x="66" y="110"/>
                      <a:pt x="69" y="108"/>
                      <a:pt x="71" y="109"/>
                    </a:cubicBezTo>
                    <a:cubicBezTo>
                      <a:pt x="64" y="110"/>
                      <a:pt x="54" y="110"/>
                      <a:pt x="46" y="111"/>
                    </a:cubicBezTo>
                    <a:cubicBezTo>
                      <a:pt x="45" y="112"/>
                      <a:pt x="46" y="112"/>
                      <a:pt x="46" y="113"/>
                    </a:cubicBezTo>
                    <a:cubicBezTo>
                      <a:pt x="42" y="113"/>
                      <a:pt x="42" y="113"/>
                      <a:pt x="38" y="113"/>
                    </a:cubicBezTo>
                    <a:close/>
                    <a:moveTo>
                      <a:pt x="126" y="2"/>
                    </a:moveTo>
                    <a:cubicBezTo>
                      <a:pt x="126" y="3"/>
                      <a:pt x="128" y="3"/>
                      <a:pt x="129" y="3"/>
                    </a:cubicBezTo>
                    <a:cubicBezTo>
                      <a:pt x="129" y="1"/>
                      <a:pt x="127" y="3"/>
                      <a:pt x="126" y="2"/>
                    </a:cubicBezTo>
                    <a:close/>
                    <a:moveTo>
                      <a:pt x="108" y="3"/>
                    </a:moveTo>
                    <a:cubicBezTo>
                      <a:pt x="108" y="3"/>
                      <a:pt x="108" y="3"/>
                      <a:pt x="108" y="3"/>
                    </a:cubicBezTo>
                    <a:cubicBezTo>
                      <a:pt x="113" y="3"/>
                      <a:pt x="119" y="4"/>
                      <a:pt x="124" y="2"/>
                    </a:cubicBezTo>
                    <a:cubicBezTo>
                      <a:pt x="120" y="2"/>
                      <a:pt x="113" y="4"/>
                      <a:pt x="108" y="3"/>
                    </a:cubicBezTo>
                    <a:close/>
                    <a:moveTo>
                      <a:pt x="129" y="3"/>
                    </a:moveTo>
                    <a:cubicBezTo>
                      <a:pt x="130" y="4"/>
                      <a:pt x="131" y="4"/>
                      <a:pt x="131" y="4"/>
                    </a:cubicBezTo>
                    <a:cubicBezTo>
                      <a:pt x="131" y="3"/>
                      <a:pt x="131" y="3"/>
                      <a:pt x="131" y="3"/>
                    </a:cubicBezTo>
                    <a:cubicBezTo>
                      <a:pt x="131" y="3"/>
                      <a:pt x="130" y="3"/>
                      <a:pt x="129" y="3"/>
                    </a:cubicBezTo>
                    <a:close/>
                    <a:moveTo>
                      <a:pt x="132" y="6"/>
                    </a:moveTo>
                    <a:cubicBezTo>
                      <a:pt x="135" y="7"/>
                      <a:pt x="137" y="6"/>
                      <a:pt x="139" y="7"/>
                    </a:cubicBezTo>
                    <a:cubicBezTo>
                      <a:pt x="139" y="8"/>
                      <a:pt x="138" y="8"/>
                      <a:pt x="138" y="9"/>
                    </a:cubicBezTo>
                    <a:cubicBezTo>
                      <a:pt x="121" y="7"/>
                      <a:pt x="102" y="6"/>
                      <a:pt x="86" y="9"/>
                    </a:cubicBezTo>
                    <a:cubicBezTo>
                      <a:pt x="95" y="10"/>
                      <a:pt x="102" y="9"/>
                      <a:pt x="111" y="10"/>
                    </a:cubicBezTo>
                    <a:cubicBezTo>
                      <a:pt x="111" y="10"/>
                      <a:pt x="110" y="11"/>
                      <a:pt x="110" y="11"/>
                    </a:cubicBezTo>
                    <a:cubicBezTo>
                      <a:pt x="98" y="11"/>
                      <a:pt x="86" y="12"/>
                      <a:pt x="75" y="12"/>
                    </a:cubicBezTo>
                    <a:cubicBezTo>
                      <a:pt x="73" y="16"/>
                      <a:pt x="66" y="15"/>
                      <a:pt x="63" y="14"/>
                    </a:cubicBezTo>
                    <a:cubicBezTo>
                      <a:pt x="65" y="13"/>
                      <a:pt x="67" y="14"/>
                      <a:pt x="69" y="13"/>
                    </a:cubicBezTo>
                    <a:cubicBezTo>
                      <a:pt x="66" y="12"/>
                      <a:pt x="64" y="13"/>
                      <a:pt x="62" y="12"/>
                    </a:cubicBezTo>
                    <a:cubicBezTo>
                      <a:pt x="62" y="12"/>
                      <a:pt x="62" y="13"/>
                      <a:pt x="62" y="13"/>
                    </a:cubicBezTo>
                    <a:cubicBezTo>
                      <a:pt x="62" y="13"/>
                      <a:pt x="61" y="12"/>
                      <a:pt x="61" y="13"/>
                    </a:cubicBezTo>
                    <a:cubicBezTo>
                      <a:pt x="62" y="13"/>
                      <a:pt x="61" y="13"/>
                      <a:pt x="61" y="14"/>
                    </a:cubicBezTo>
                    <a:cubicBezTo>
                      <a:pt x="57" y="15"/>
                      <a:pt x="49" y="14"/>
                      <a:pt x="44" y="13"/>
                    </a:cubicBezTo>
                    <a:cubicBezTo>
                      <a:pt x="36" y="13"/>
                      <a:pt x="28" y="15"/>
                      <a:pt x="19" y="14"/>
                    </a:cubicBezTo>
                    <a:cubicBezTo>
                      <a:pt x="18" y="14"/>
                      <a:pt x="18" y="13"/>
                      <a:pt x="17" y="12"/>
                    </a:cubicBezTo>
                    <a:cubicBezTo>
                      <a:pt x="16" y="12"/>
                      <a:pt x="15" y="12"/>
                      <a:pt x="14" y="12"/>
                    </a:cubicBezTo>
                    <a:cubicBezTo>
                      <a:pt x="13" y="43"/>
                      <a:pt x="11" y="75"/>
                      <a:pt x="16" y="103"/>
                    </a:cubicBezTo>
                    <a:cubicBezTo>
                      <a:pt x="30" y="104"/>
                      <a:pt x="49" y="103"/>
                      <a:pt x="65" y="104"/>
                    </a:cubicBezTo>
                    <a:cubicBezTo>
                      <a:pt x="68" y="102"/>
                      <a:pt x="74" y="102"/>
                      <a:pt x="79" y="102"/>
                    </a:cubicBezTo>
                    <a:cubicBezTo>
                      <a:pt x="79" y="103"/>
                      <a:pt x="78" y="102"/>
                      <a:pt x="78" y="103"/>
                    </a:cubicBezTo>
                    <a:cubicBezTo>
                      <a:pt x="92" y="102"/>
                      <a:pt x="105" y="101"/>
                      <a:pt x="119" y="101"/>
                    </a:cubicBezTo>
                    <a:cubicBezTo>
                      <a:pt x="119" y="100"/>
                      <a:pt x="117" y="100"/>
                      <a:pt x="117" y="99"/>
                    </a:cubicBezTo>
                    <a:cubicBezTo>
                      <a:pt x="117" y="99"/>
                      <a:pt x="117" y="98"/>
                      <a:pt x="117" y="97"/>
                    </a:cubicBezTo>
                    <a:cubicBezTo>
                      <a:pt x="125" y="96"/>
                      <a:pt x="133" y="93"/>
                      <a:pt x="140" y="98"/>
                    </a:cubicBezTo>
                    <a:cubicBezTo>
                      <a:pt x="140" y="99"/>
                      <a:pt x="141" y="99"/>
                      <a:pt x="141" y="101"/>
                    </a:cubicBezTo>
                    <a:cubicBezTo>
                      <a:pt x="144" y="101"/>
                      <a:pt x="146" y="100"/>
                      <a:pt x="148" y="100"/>
                    </a:cubicBezTo>
                    <a:cubicBezTo>
                      <a:pt x="148" y="101"/>
                      <a:pt x="150" y="101"/>
                      <a:pt x="151" y="101"/>
                    </a:cubicBezTo>
                    <a:cubicBezTo>
                      <a:pt x="152" y="100"/>
                      <a:pt x="150" y="101"/>
                      <a:pt x="150" y="100"/>
                    </a:cubicBezTo>
                    <a:cubicBezTo>
                      <a:pt x="150" y="99"/>
                      <a:pt x="151" y="99"/>
                      <a:pt x="151" y="98"/>
                    </a:cubicBezTo>
                    <a:cubicBezTo>
                      <a:pt x="147" y="75"/>
                      <a:pt x="147" y="50"/>
                      <a:pt x="145" y="28"/>
                    </a:cubicBezTo>
                    <a:cubicBezTo>
                      <a:pt x="144" y="23"/>
                      <a:pt x="145" y="17"/>
                      <a:pt x="146" y="12"/>
                    </a:cubicBezTo>
                    <a:cubicBezTo>
                      <a:pt x="146" y="12"/>
                      <a:pt x="146" y="12"/>
                      <a:pt x="147" y="12"/>
                    </a:cubicBezTo>
                    <a:cubicBezTo>
                      <a:pt x="147" y="10"/>
                      <a:pt x="148" y="8"/>
                      <a:pt x="147" y="5"/>
                    </a:cubicBezTo>
                    <a:cubicBezTo>
                      <a:pt x="143" y="7"/>
                      <a:pt x="136" y="4"/>
                      <a:pt x="132" y="6"/>
                    </a:cubicBezTo>
                    <a:close/>
                    <a:moveTo>
                      <a:pt x="108" y="6"/>
                    </a:moveTo>
                    <a:cubicBezTo>
                      <a:pt x="114" y="6"/>
                      <a:pt x="119" y="7"/>
                      <a:pt x="125" y="5"/>
                    </a:cubicBezTo>
                    <a:cubicBezTo>
                      <a:pt x="119" y="5"/>
                      <a:pt x="112" y="5"/>
                      <a:pt x="108" y="6"/>
                    </a:cubicBezTo>
                    <a:close/>
                    <a:moveTo>
                      <a:pt x="77" y="8"/>
                    </a:moveTo>
                    <a:cubicBezTo>
                      <a:pt x="79" y="9"/>
                      <a:pt x="82" y="7"/>
                      <a:pt x="85" y="7"/>
                    </a:cubicBezTo>
                    <a:cubicBezTo>
                      <a:pt x="83" y="7"/>
                      <a:pt x="79" y="7"/>
                      <a:pt x="77" y="8"/>
                    </a:cubicBezTo>
                    <a:close/>
                    <a:moveTo>
                      <a:pt x="149" y="17"/>
                    </a:moveTo>
                    <a:cubicBezTo>
                      <a:pt x="149" y="16"/>
                      <a:pt x="149" y="15"/>
                      <a:pt x="148" y="14"/>
                    </a:cubicBezTo>
                    <a:cubicBezTo>
                      <a:pt x="148" y="15"/>
                      <a:pt x="148" y="16"/>
                      <a:pt x="149" y="17"/>
                    </a:cubicBezTo>
                    <a:close/>
                    <a:moveTo>
                      <a:pt x="28" y="10"/>
                    </a:moveTo>
                    <a:cubicBezTo>
                      <a:pt x="32" y="11"/>
                      <a:pt x="35" y="10"/>
                      <a:pt x="40" y="10"/>
                    </a:cubicBezTo>
                    <a:cubicBezTo>
                      <a:pt x="40" y="12"/>
                      <a:pt x="43" y="11"/>
                      <a:pt x="45" y="11"/>
                    </a:cubicBezTo>
                    <a:cubicBezTo>
                      <a:pt x="45" y="10"/>
                      <a:pt x="44" y="11"/>
                      <a:pt x="43" y="10"/>
                    </a:cubicBezTo>
                    <a:cubicBezTo>
                      <a:pt x="52" y="8"/>
                      <a:pt x="67" y="11"/>
                      <a:pt x="76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60" y="7"/>
                      <a:pt x="43" y="9"/>
                      <a:pt x="28" y="10"/>
                    </a:cubicBezTo>
                    <a:close/>
                    <a:moveTo>
                      <a:pt x="83" y="9"/>
                    </a:move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3" y="9"/>
                      <a:pt x="83" y="9"/>
                    </a:cubicBezTo>
                    <a:close/>
                    <a:moveTo>
                      <a:pt x="148" y="21"/>
                    </a:moveTo>
                    <a:cubicBezTo>
                      <a:pt x="149" y="21"/>
                      <a:pt x="149" y="18"/>
                      <a:pt x="148" y="18"/>
                    </a:cubicBezTo>
                    <a:cubicBezTo>
                      <a:pt x="148" y="19"/>
                      <a:pt x="148" y="20"/>
                      <a:pt x="148" y="21"/>
                    </a:cubicBezTo>
                    <a:close/>
                    <a:moveTo>
                      <a:pt x="147" y="43"/>
                    </a:moveTo>
                    <a:cubicBezTo>
                      <a:pt x="146" y="35"/>
                      <a:pt x="147" y="28"/>
                      <a:pt x="146" y="21"/>
                    </a:cubicBezTo>
                    <a:cubicBezTo>
                      <a:pt x="146" y="29"/>
                      <a:pt x="146" y="36"/>
                      <a:pt x="147" y="43"/>
                    </a:cubicBezTo>
                    <a:close/>
                    <a:moveTo>
                      <a:pt x="59" y="13"/>
                    </a:moveTo>
                    <a:cubicBezTo>
                      <a:pt x="60" y="12"/>
                      <a:pt x="59" y="12"/>
                      <a:pt x="58" y="12"/>
                    </a:cubicBezTo>
                    <a:cubicBezTo>
                      <a:pt x="58" y="13"/>
                      <a:pt x="56" y="12"/>
                      <a:pt x="56" y="13"/>
                    </a:cubicBezTo>
                    <a:cubicBezTo>
                      <a:pt x="58" y="13"/>
                      <a:pt x="58" y="13"/>
                      <a:pt x="59" y="14"/>
                    </a:cubicBezTo>
                    <a:cubicBezTo>
                      <a:pt x="59" y="13"/>
                      <a:pt x="61" y="13"/>
                      <a:pt x="61" y="12"/>
                    </a:cubicBezTo>
                    <a:cubicBezTo>
                      <a:pt x="60" y="12"/>
                      <a:pt x="60" y="13"/>
                      <a:pt x="59" y="13"/>
                    </a:cubicBezTo>
                    <a:close/>
                    <a:moveTo>
                      <a:pt x="9" y="44"/>
                    </a:moveTo>
                    <a:cubicBezTo>
                      <a:pt x="9" y="41"/>
                      <a:pt x="10" y="38"/>
                      <a:pt x="9" y="36"/>
                    </a:cubicBezTo>
                    <a:cubicBezTo>
                      <a:pt x="9" y="38"/>
                      <a:pt x="8" y="41"/>
                      <a:pt x="9" y="44"/>
                    </a:cubicBezTo>
                    <a:close/>
                    <a:moveTo>
                      <a:pt x="9" y="46"/>
                    </a:moveTo>
                    <a:cubicBezTo>
                      <a:pt x="10" y="46"/>
                      <a:pt x="9" y="45"/>
                      <a:pt x="9" y="44"/>
                    </a:cubicBezTo>
                    <a:cubicBezTo>
                      <a:pt x="9" y="45"/>
                      <a:pt x="9" y="45"/>
                      <a:pt x="9" y="46"/>
                    </a:cubicBezTo>
                    <a:close/>
                    <a:moveTo>
                      <a:pt x="11" y="85"/>
                    </a:moveTo>
                    <a:cubicBezTo>
                      <a:pt x="11" y="82"/>
                      <a:pt x="12" y="79"/>
                      <a:pt x="11" y="78"/>
                    </a:cubicBezTo>
                    <a:cubicBezTo>
                      <a:pt x="11" y="80"/>
                      <a:pt x="10" y="83"/>
                      <a:pt x="11" y="85"/>
                    </a:cubicBezTo>
                    <a:close/>
                    <a:moveTo>
                      <a:pt x="152" y="98"/>
                    </a:moveTo>
                    <a:cubicBezTo>
                      <a:pt x="152" y="97"/>
                      <a:pt x="153" y="95"/>
                      <a:pt x="152" y="95"/>
                    </a:cubicBezTo>
                    <a:cubicBezTo>
                      <a:pt x="151" y="96"/>
                      <a:pt x="151" y="97"/>
                      <a:pt x="152" y="98"/>
                    </a:cubicBezTo>
                    <a:close/>
                    <a:moveTo>
                      <a:pt x="153" y="102"/>
                    </a:moveTo>
                    <a:cubicBezTo>
                      <a:pt x="153" y="101"/>
                      <a:pt x="153" y="101"/>
                      <a:pt x="153" y="101"/>
                    </a:cubicBezTo>
                    <a:cubicBezTo>
                      <a:pt x="152" y="100"/>
                      <a:pt x="152" y="102"/>
                      <a:pt x="153" y="102"/>
                    </a:cubicBezTo>
                    <a:close/>
                    <a:moveTo>
                      <a:pt x="149" y="103"/>
                    </a:moveTo>
                    <a:cubicBezTo>
                      <a:pt x="149" y="103"/>
                      <a:pt x="150" y="103"/>
                      <a:pt x="150" y="104"/>
                    </a:cubicBezTo>
                    <a:cubicBezTo>
                      <a:pt x="151" y="103"/>
                      <a:pt x="152" y="104"/>
                      <a:pt x="152" y="103"/>
                    </a:cubicBezTo>
                    <a:cubicBezTo>
                      <a:pt x="150" y="103"/>
                      <a:pt x="150" y="103"/>
                      <a:pt x="149" y="103"/>
                    </a:cubicBezTo>
                    <a:close/>
                    <a:moveTo>
                      <a:pt x="139" y="103"/>
                    </a:moveTo>
                    <a:cubicBezTo>
                      <a:pt x="140" y="104"/>
                      <a:pt x="144" y="103"/>
                      <a:pt x="145" y="103"/>
                    </a:cubicBezTo>
                    <a:cubicBezTo>
                      <a:pt x="144" y="103"/>
                      <a:pt x="140" y="102"/>
                      <a:pt x="139" y="103"/>
                    </a:cubicBezTo>
                    <a:close/>
                    <a:moveTo>
                      <a:pt x="146" y="104"/>
                    </a:moveTo>
                    <a:cubicBezTo>
                      <a:pt x="147" y="104"/>
                      <a:pt x="148" y="104"/>
                      <a:pt x="148" y="103"/>
                    </a:cubicBezTo>
                    <a:cubicBezTo>
                      <a:pt x="148" y="103"/>
                      <a:pt x="146" y="103"/>
                      <a:pt x="146" y="104"/>
                    </a:cubicBezTo>
                    <a:close/>
                    <a:moveTo>
                      <a:pt x="11" y="90"/>
                    </a:moveTo>
                    <a:cubicBezTo>
                      <a:pt x="11" y="94"/>
                      <a:pt x="11" y="98"/>
                      <a:pt x="12" y="101"/>
                    </a:cubicBezTo>
                    <a:cubicBezTo>
                      <a:pt x="12" y="101"/>
                      <a:pt x="13" y="101"/>
                      <a:pt x="13" y="101"/>
                    </a:cubicBezTo>
                    <a:cubicBezTo>
                      <a:pt x="12" y="103"/>
                      <a:pt x="14" y="108"/>
                      <a:pt x="11" y="108"/>
                    </a:cubicBezTo>
                    <a:cubicBezTo>
                      <a:pt x="11" y="110"/>
                      <a:pt x="13" y="109"/>
                      <a:pt x="14" y="109"/>
                    </a:cubicBezTo>
                    <a:cubicBezTo>
                      <a:pt x="18" y="108"/>
                      <a:pt x="25" y="108"/>
                      <a:pt x="30" y="108"/>
                    </a:cubicBezTo>
                    <a:cubicBezTo>
                      <a:pt x="26" y="104"/>
                      <a:pt x="17" y="108"/>
                      <a:pt x="14" y="105"/>
                    </a:cubicBezTo>
                    <a:cubicBezTo>
                      <a:pt x="14" y="100"/>
                      <a:pt x="13" y="94"/>
                      <a:pt x="12" y="89"/>
                    </a:cubicBezTo>
                    <a:cubicBezTo>
                      <a:pt x="12" y="90"/>
                      <a:pt x="11" y="90"/>
                      <a:pt x="11" y="90"/>
                    </a:cubicBezTo>
                    <a:close/>
                    <a:moveTo>
                      <a:pt x="56" y="109"/>
                    </a:moveTo>
                    <a:cubicBezTo>
                      <a:pt x="57" y="109"/>
                      <a:pt x="58" y="109"/>
                      <a:pt x="58" y="108"/>
                    </a:cubicBezTo>
                    <a:cubicBezTo>
                      <a:pt x="58" y="108"/>
                      <a:pt x="57" y="108"/>
                      <a:pt x="56" y="109"/>
                    </a:cubicBezTo>
                    <a:close/>
                    <a:moveTo>
                      <a:pt x="48" y="109"/>
                    </a:moveTo>
                    <a:cubicBezTo>
                      <a:pt x="49" y="109"/>
                      <a:pt x="50" y="109"/>
                      <a:pt x="50" y="109"/>
                    </a:cubicBezTo>
                    <a:cubicBezTo>
                      <a:pt x="49" y="108"/>
                      <a:pt x="49" y="109"/>
                      <a:pt x="48" y="109"/>
                    </a:cubicBezTo>
                    <a:close/>
                    <a:moveTo>
                      <a:pt x="51" y="110"/>
                    </a:moveTo>
                    <a:cubicBezTo>
                      <a:pt x="51" y="111"/>
                      <a:pt x="53" y="110"/>
                      <a:pt x="53" y="110"/>
                    </a:cubicBezTo>
                    <a:cubicBezTo>
                      <a:pt x="53" y="110"/>
                      <a:pt x="52" y="109"/>
                      <a:pt x="51" y="110"/>
                    </a:cubicBezTo>
                    <a:close/>
                    <a:moveTo>
                      <a:pt x="46" y="110"/>
                    </a:moveTo>
                    <a:cubicBezTo>
                      <a:pt x="47" y="110"/>
                      <a:pt x="49" y="111"/>
                      <a:pt x="49" y="110"/>
                    </a:cubicBezTo>
                    <a:cubicBezTo>
                      <a:pt x="48" y="110"/>
                      <a:pt x="47" y="109"/>
                      <a:pt x="46" y="110"/>
                    </a:cubicBezTo>
                    <a:close/>
                    <a:moveTo>
                      <a:pt x="12" y="111"/>
                    </a:moveTo>
                    <a:cubicBezTo>
                      <a:pt x="13" y="111"/>
                      <a:pt x="14" y="111"/>
                      <a:pt x="14" y="111"/>
                    </a:cubicBezTo>
                    <a:cubicBezTo>
                      <a:pt x="14" y="111"/>
                      <a:pt x="15" y="111"/>
                      <a:pt x="15" y="111"/>
                    </a:cubicBezTo>
                    <a:cubicBezTo>
                      <a:pt x="14" y="110"/>
                      <a:pt x="13" y="111"/>
                      <a:pt x="12" y="11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4" name="矩形 683"/>
            <p:cNvSpPr/>
            <p:nvPr/>
          </p:nvSpPr>
          <p:spPr>
            <a:xfrm>
              <a:off x="1528075" y="4564047"/>
              <a:ext cx="475437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THANKS  MY TEACHER</a:t>
              </a:r>
              <a:endParaRPr lang="zh-CN" alt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85" name="Picture 123" descr="E:\2013.3.28\教师节\教师节04[转换]-01-01-01-0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23" t="20257" r="34287" b="67941"/>
            <a:stretch/>
          </p:blipFill>
          <p:spPr bwMode="auto">
            <a:xfrm>
              <a:off x="2700904" y="999690"/>
              <a:ext cx="592137" cy="469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1" name="Picture 2" descr="E:\2013.3.28\教师节\教师节01 [转换]-0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0" t="52632" r="9519" b="17464"/>
            <a:stretch/>
          </p:blipFill>
          <p:spPr bwMode="auto">
            <a:xfrm>
              <a:off x="1222201" y="3234283"/>
              <a:ext cx="6734175" cy="1190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7" name="矩形 17"/>
            <p:cNvSpPr>
              <a:spLocks noChangeArrowheads="1"/>
            </p:cNvSpPr>
            <p:nvPr/>
          </p:nvSpPr>
          <p:spPr bwMode="auto">
            <a:xfrm>
              <a:off x="7544392" y="4843905"/>
              <a:ext cx="1197179" cy="215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www.rapidppt.com</a:t>
              </a:r>
              <a:endPara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688" name="Picture 121" descr="E:\2013.3.28\教师节\教师节02 [转换]-01-01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17" t="13138" r="71104" b="28150"/>
            <a:stretch/>
          </p:blipFill>
          <p:spPr bwMode="auto">
            <a:xfrm>
              <a:off x="873158" y="1448197"/>
              <a:ext cx="1943100" cy="2337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9" name="Picture 122" descr="E:\2013.3.28\教师节\教师节03 [转换]-01-01-01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73" t="14973" r="14748" b="27790"/>
            <a:stretch/>
          </p:blipFill>
          <p:spPr bwMode="auto">
            <a:xfrm>
              <a:off x="6588224" y="1563638"/>
              <a:ext cx="1943101" cy="2278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0" name="Picture 123" descr="E:\2013.3.28\教师节\教师节04[转换]-01-01-01-01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179" t="28868" r="26134" b="56140"/>
            <a:stretch/>
          </p:blipFill>
          <p:spPr bwMode="auto">
            <a:xfrm>
              <a:off x="6707659" y="1265709"/>
              <a:ext cx="528637" cy="596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88" name="矩形 887"/>
          <p:cNvSpPr/>
          <p:nvPr/>
        </p:nvSpPr>
        <p:spPr>
          <a:xfrm rot="174499">
            <a:off x="2121416" y="766579"/>
            <a:ext cx="586722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今天，是开学的第一天，我怀着喜悦的心情，背着崭新的书包，穿着整齐的校服，高高兴兴地来到了学校。一进学校的大门，看到校园的新环境，绿树成荫，校园里面非常整洁、干净，生物园里的植物生长得生机勃勃。走进教室里，她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-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就是我们的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老师，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老师慈祥的笑容仿佛又回到了我们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班的课室。</a:t>
            </a:r>
          </a:p>
          <a:p>
            <a:pPr>
              <a:lnSpc>
                <a:spcPts val="32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首先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老师问候我们暑假快不快乐和作业完成的情况，接着，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老师又向我们强调了几件事情，然后，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老师宣布我们翘首以待的教科书，我们接到教科书后，聚精会神地阅读着课本。外阳西下，开学第一天即将结束，同学们只好恋恋不舍地离开教室，但同学们永远不会忘记这开学第一天。</a:t>
            </a:r>
            <a:endParaRPr lang="zh-CN" altLang="en-US" sz="1400" dirty="0">
              <a:solidFill>
                <a:prstClr val="black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686" name="Picture 2" descr="D:\公司管理\公司vi系统\20110708新LOGO应用\new logo红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52572" y="4209018"/>
            <a:ext cx="1017440" cy="27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84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4109 L 0.00139 1.06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551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mph" presetSubtype="0" fill="hold" grpId="1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" tmFilter="0, 0; .2, .5; .8, .5; 1, 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50" autoRev="1" fill="hold"/>
                                        <p:tgtEl>
                                          <p:spTgt spid="3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3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 tmFilter="0, 0; .2, .5; .8, .5; 1, 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3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" tmFilter="0, 0; .2, .5; .8, .5; 1, 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50" autoRev="1" fill="hold"/>
                                        <p:tgtEl>
                                          <p:spTgt spid="3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5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1" grpId="0"/>
      <p:bldP spid="371" grpId="1"/>
      <p:bldP spid="371" grpId="2"/>
      <p:bldP spid="8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1142" y="-164552"/>
            <a:ext cx="7228114" cy="5346152"/>
            <a:chOff x="1161142" y="-164552"/>
            <a:chExt cx="7228114" cy="5346152"/>
          </a:xfrm>
        </p:grpSpPr>
        <p:grpSp>
          <p:nvGrpSpPr>
            <p:cNvPr id="5" name="组合 4"/>
            <p:cNvGrpSpPr/>
            <p:nvPr/>
          </p:nvGrpSpPr>
          <p:grpSpPr>
            <a:xfrm>
              <a:off x="1161142" y="-164552"/>
              <a:ext cx="7228114" cy="5346152"/>
              <a:chOff x="1161142" y="-164552"/>
              <a:chExt cx="7228114" cy="5346152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1161142" y="-164552"/>
                <a:ext cx="7228114" cy="5346152"/>
              </a:xfrm>
              <a:custGeom>
                <a:avLst/>
                <a:gdLst>
                  <a:gd name="connsiteX0" fmla="*/ 0 w 7039428"/>
                  <a:gd name="connsiteY0" fmla="*/ 0 h 5196114"/>
                  <a:gd name="connsiteX1" fmla="*/ 29028 w 7039428"/>
                  <a:gd name="connsiteY1" fmla="*/ 5181600 h 5196114"/>
                  <a:gd name="connsiteX2" fmla="*/ 7039428 w 7039428"/>
                  <a:gd name="connsiteY2" fmla="*/ 5196114 h 5196114"/>
                  <a:gd name="connsiteX3" fmla="*/ 7010400 w 7039428"/>
                  <a:gd name="connsiteY3" fmla="*/ 14514 h 5196114"/>
                  <a:gd name="connsiteX4" fmla="*/ 0 w 7039428"/>
                  <a:gd name="connsiteY4" fmla="*/ 0 h 5196114"/>
                  <a:gd name="connsiteX0" fmla="*/ 0 w 7010400"/>
                  <a:gd name="connsiteY0" fmla="*/ 0 h 5239657"/>
                  <a:gd name="connsiteX1" fmla="*/ 29028 w 7010400"/>
                  <a:gd name="connsiteY1" fmla="*/ 5181600 h 5239657"/>
                  <a:gd name="connsiteX2" fmla="*/ 6937828 w 7010400"/>
                  <a:gd name="connsiteY2" fmla="*/ 5239657 h 5239657"/>
                  <a:gd name="connsiteX3" fmla="*/ 7010400 w 7010400"/>
                  <a:gd name="connsiteY3" fmla="*/ 14514 h 5239657"/>
                  <a:gd name="connsiteX4" fmla="*/ 0 w 7010400"/>
                  <a:gd name="connsiteY4" fmla="*/ 0 h 5239657"/>
                  <a:gd name="connsiteX0" fmla="*/ 0 w 7010400"/>
                  <a:gd name="connsiteY0" fmla="*/ 0 h 5181600"/>
                  <a:gd name="connsiteX1" fmla="*/ 29028 w 7010400"/>
                  <a:gd name="connsiteY1" fmla="*/ 5181600 h 5181600"/>
                  <a:gd name="connsiteX2" fmla="*/ 6923314 w 7010400"/>
                  <a:gd name="connsiteY2" fmla="*/ 5181600 h 5181600"/>
                  <a:gd name="connsiteX3" fmla="*/ 7010400 w 7010400"/>
                  <a:gd name="connsiteY3" fmla="*/ 14514 h 5181600"/>
                  <a:gd name="connsiteX4" fmla="*/ 0 w 7010400"/>
                  <a:gd name="connsiteY4" fmla="*/ 0 h 5181600"/>
                  <a:gd name="connsiteX0" fmla="*/ 29029 w 6981372"/>
                  <a:gd name="connsiteY0" fmla="*/ 0 h 5181600"/>
                  <a:gd name="connsiteX1" fmla="*/ 0 w 6981372"/>
                  <a:gd name="connsiteY1" fmla="*/ 5181600 h 5181600"/>
                  <a:gd name="connsiteX2" fmla="*/ 6894286 w 6981372"/>
                  <a:gd name="connsiteY2" fmla="*/ 5181600 h 5181600"/>
                  <a:gd name="connsiteX3" fmla="*/ 6981372 w 6981372"/>
                  <a:gd name="connsiteY3" fmla="*/ 14514 h 5181600"/>
                  <a:gd name="connsiteX4" fmla="*/ 29029 w 6981372"/>
                  <a:gd name="connsiteY4" fmla="*/ 0 h 5181600"/>
                  <a:gd name="connsiteX0" fmla="*/ 101600 w 7053943"/>
                  <a:gd name="connsiteY0" fmla="*/ 0 h 5181600"/>
                  <a:gd name="connsiteX1" fmla="*/ 0 w 7053943"/>
                  <a:gd name="connsiteY1" fmla="*/ 5181600 h 5181600"/>
                  <a:gd name="connsiteX2" fmla="*/ 6966857 w 7053943"/>
                  <a:gd name="connsiteY2" fmla="*/ 5181600 h 5181600"/>
                  <a:gd name="connsiteX3" fmla="*/ 7053943 w 7053943"/>
                  <a:gd name="connsiteY3" fmla="*/ 14514 h 5181600"/>
                  <a:gd name="connsiteX4" fmla="*/ 101600 w 7053943"/>
                  <a:gd name="connsiteY4" fmla="*/ 0 h 5181600"/>
                  <a:gd name="connsiteX0" fmla="*/ 101600 w 6995886"/>
                  <a:gd name="connsiteY0" fmla="*/ 0 h 5181600"/>
                  <a:gd name="connsiteX1" fmla="*/ 0 w 6995886"/>
                  <a:gd name="connsiteY1" fmla="*/ 5181600 h 5181600"/>
                  <a:gd name="connsiteX2" fmla="*/ 6966857 w 6995886"/>
                  <a:gd name="connsiteY2" fmla="*/ 5181600 h 5181600"/>
                  <a:gd name="connsiteX3" fmla="*/ 6995886 w 6995886"/>
                  <a:gd name="connsiteY3" fmla="*/ 14514 h 5181600"/>
                  <a:gd name="connsiteX4" fmla="*/ 101600 w 6995886"/>
                  <a:gd name="connsiteY4" fmla="*/ 0 h 5181600"/>
                  <a:gd name="connsiteX0" fmla="*/ 101600 w 7082972"/>
                  <a:gd name="connsiteY0" fmla="*/ 1 h 5181601"/>
                  <a:gd name="connsiteX1" fmla="*/ 0 w 7082972"/>
                  <a:gd name="connsiteY1" fmla="*/ 5181601 h 5181601"/>
                  <a:gd name="connsiteX2" fmla="*/ 6966857 w 7082972"/>
                  <a:gd name="connsiteY2" fmla="*/ 5181601 h 5181601"/>
                  <a:gd name="connsiteX3" fmla="*/ 7082972 w 7082972"/>
                  <a:gd name="connsiteY3" fmla="*/ 0 h 5181601"/>
                  <a:gd name="connsiteX4" fmla="*/ 101600 w 7082972"/>
                  <a:gd name="connsiteY4" fmla="*/ 1 h 5181601"/>
                  <a:gd name="connsiteX0" fmla="*/ 101600 w 7199086"/>
                  <a:gd name="connsiteY0" fmla="*/ 1 h 5181601"/>
                  <a:gd name="connsiteX1" fmla="*/ 0 w 7199086"/>
                  <a:gd name="connsiteY1" fmla="*/ 5181601 h 5181601"/>
                  <a:gd name="connsiteX2" fmla="*/ 6966857 w 7199086"/>
                  <a:gd name="connsiteY2" fmla="*/ 5181601 h 5181601"/>
                  <a:gd name="connsiteX3" fmla="*/ 7199086 w 7199086"/>
                  <a:gd name="connsiteY3" fmla="*/ 0 h 5181601"/>
                  <a:gd name="connsiteX4" fmla="*/ 101600 w 7199086"/>
                  <a:gd name="connsiteY4" fmla="*/ 1 h 5181601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99086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26514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4108 h 5210222"/>
                  <a:gd name="connsiteX1" fmla="*/ 0 w 7199086"/>
                  <a:gd name="connsiteY1" fmla="*/ 5195708 h 5210222"/>
                  <a:gd name="connsiteX2" fmla="*/ 7199086 w 7199086"/>
                  <a:gd name="connsiteY2" fmla="*/ 5210222 h 5210222"/>
                  <a:gd name="connsiteX3" fmla="*/ 7199086 w 7199086"/>
                  <a:gd name="connsiteY3" fmla="*/ 0 h 5210222"/>
                  <a:gd name="connsiteX4" fmla="*/ 101600 w 7199086"/>
                  <a:gd name="connsiteY4" fmla="*/ 14108 h 5210222"/>
                  <a:gd name="connsiteX0" fmla="*/ 101600 w 7199086"/>
                  <a:gd name="connsiteY0" fmla="*/ 14108 h 5224330"/>
                  <a:gd name="connsiteX1" fmla="*/ 0 w 7199086"/>
                  <a:gd name="connsiteY1" fmla="*/ 5195708 h 5224330"/>
                  <a:gd name="connsiteX2" fmla="*/ 7155543 w 7199086"/>
                  <a:gd name="connsiteY2" fmla="*/ 5224330 h 5224330"/>
                  <a:gd name="connsiteX3" fmla="*/ 7199086 w 7199086"/>
                  <a:gd name="connsiteY3" fmla="*/ 0 h 5224330"/>
                  <a:gd name="connsiteX4" fmla="*/ 101600 w 7199086"/>
                  <a:gd name="connsiteY4" fmla="*/ 14108 h 5224330"/>
                  <a:gd name="connsiteX0" fmla="*/ 101600 w 7155543"/>
                  <a:gd name="connsiteY0" fmla="*/ 1 h 5210223"/>
                  <a:gd name="connsiteX1" fmla="*/ 0 w 7155543"/>
                  <a:gd name="connsiteY1" fmla="*/ 5181601 h 5210223"/>
                  <a:gd name="connsiteX2" fmla="*/ 7155543 w 7155543"/>
                  <a:gd name="connsiteY2" fmla="*/ 5210223 h 5210223"/>
                  <a:gd name="connsiteX3" fmla="*/ 7097486 w 7155543"/>
                  <a:gd name="connsiteY3" fmla="*/ 0 h 5210223"/>
                  <a:gd name="connsiteX4" fmla="*/ 101600 w 7155543"/>
                  <a:gd name="connsiteY4" fmla="*/ 1 h 5210223"/>
                  <a:gd name="connsiteX0" fmla="*/ 101600 w 7344228"/>
                  <a:gd name="connsiteY0" fmla="*/ 1 h 5210223"/>
                  <a:gd name="connsiteX1" fmla="*/ 0 w 7344228"/>
                  <a:gd name="connsiteY1" fmla="*/ 5181601 h 5210223"/>
                  <a:gd name="connsiteX2" fmla="*/ 7155543 w 7344228"/>
                  <a:gd name="connsiteY2" fmla="*/ 5210223 h 5210223"/>
                  <a:gd name="connsiteX3" fmla="*/ 7344228 w 7344228"/>
                  <a:gd name="connsiteY3" fmla="*/ 0 h 5210223"/>
                  <a:gd name="connsiteX4" fmla="*/ 101600 w 7344228"/>
                  <a:gd name="connsiteY4" fmla="*/ 1 h 5210223"/>
                  <a:gd name="connsiteX0" fmla="*/ 101600 w 7300686"/>
                  <a:gd name="connsiteY0" fmla="*/ 1 h 5210223"/>
                  <a:gd name="connsiteX1" fmla="*/ 0 w 7300686"/>
                  <a:gd name="connsiteY1" fmla="*/ 5181601 h 5210223"/>
                  <a:gd name="connsiteX2" fmla="*/ 7155543 w 7300686"/>
                  <a:gd name="connsiteY2" fmla="*/ 5210223 h 5210223"/>
                  <a:gd name="connsiteX3" fmla="*/ 7300686 w 7300686"/>
                  <a:gd name="connsiteY3" fmla="*/ 0 h 5210223"/>
                  <a:gd name="connsiteX4" fmla="*/ 101600 w 7300686"/>
                  <a:gd name="connsiteY4" fmla="*/ 1 h 5210223"/>
                  <a:gd name="connsiteX0" fmla="*/ 101600 w 7300686"/>
                  <a:gd name="connsiteY0" fmla="*/ 1 h 5196116"/>
                  <a:gd name="connsiteX1" fmla="*/ 0 w 7300686"/>
                  <a:gd name="connsiteY1" fmla="*/ 5181601 h 5196116"/>
                  <a:gd name="connsiteX2" fmla="*/ 7228114 w 7300686"/>
                  <a:gd name="connsiteY2" fmla="*/ 5196116 h 5196116"/>
                  <a:gd name="connsiteX3" fmla="*/ 7300686 w 7300686"/>
                  <a:gd name="connsiteY3" fmla="*/ 0 h 5196116"/>
                  <a:gd name="connsiteX4" fmla="*/ 101600 w 7300686"/>
                  <a:gd name="connsiteY4" fmla="*/ 1 h 5196116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300685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57143"/>
                  <a:gd name="connsiteY0" fmla="*/ 0 h 5196114"/>
                  <a:gd name="connsiteX1" fmla="*/ 0 w 7257143"/>
                  <a:gd name="connsiteY1" fmla="*/ 5181600 h 5196114"/>
                  <a:gd name="connsiteX2" fmla="*/ 7199085 w 7257143"/>
                  <a:gd name="connsiteY2" fmla="*/ 5196114 h 5196114"/>
                  <a:gd name="connsiteX3" fmla="*/ 7257143 w 7257143"/>
                  <a:gd name="connsiteY3" fmla="*/ 98748 h 5196114"/>
                  <a:gd name="connsiteX4" fmla="*/ 101600 w 7257143"/>
                  <a:gd name="connsiteY4" fmla="*/ 0 h 5196114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28114" h="5196114">
                    <a:moveTo>
                      <a:pt x="101600" y="0"/>
                    </a:moveTo>
                    <a:lnTo>
                      <a:pt x="0" y="5181600"/>
                    </a:lnTo>
                    <a:lnTo>
                      <a:pt x="7199085" y="5196114"/>
                    </a:lnTo>
                    <a:cubicBezTo>
                      <a:pt x="7184571" y="3482885"/>
                      <a:pt x="7213600" y="1826084"/>
                      <a:pt x="7228114" y="98748"/>
                    </a:cubicBezTo>
                    <a:lnTo>
                      <a:pt x="1016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sx="101000" sy="101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1393939" y="217805"/>
                <a:ext cx="410698" cy="4457002"/>
                <a:chOff x="1393939" y="217805"/>
                <a:chExt cx="410698" cy="4457002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 rot="60000">
                  <a:off x="1455722" y="809842"/>
                  <a:ext cx="333375" cy="303212"/>
                  <a:chOff x="1387476" y="833438"/>
                  <a:chExt cx="333375" cy="303212"/>
                </a:xfrm>
              </p:grpSpPr>
              <p:sp>
                <p:nvSpPr>
                  <p:cNvPr id="43" name="Freeform 34"/>
                  <p:cNvSpPr>
                    <a:spLocks/>
                  </p:cNvSpPr>
                  <p:nvPr/>
                </p:nvSpPr>
                <p:spPr bwMode="auto">
                  <a:xfrm>
                    <a:off x="1387476" y="833438"/>
                    <a:ext cx="330200" cy="295275"/>
                  </a:xfrm>
                  <a:custGeom>
                    <a:avLst/>
                    <a:gdLst>
                      <a:gd name="T0" fmla="*/ 78 w 79"/>
                      <a:gd name="T1" fmla="*/ 42 h 79"/>
                      <a:gd name="T2" fmla="*/ 37 w 79"/>
                      <a:gd name="T3" fmla="*/ 78 h 79"/>
                      <a:gd name="T4" fmla="*/ 1 w 79"/>
                      <a:gd name="T5" fmla="*/ 37 h 79"/>
                      <a:gd name="T6" fmla="*/ 42 w 79"/>
                      <a:gd name="T7" fmla="*/ 1 h 79"/>
                      <a:gd name="T8" fmla="*/ 78 w 79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9" h="79">
                        <a:moveTo>
                          <a:pt x="78" y="42"/>
                        </a:moveTo>
                        <a:cubicBezTo>
                          <a:pt x="77" y="63"/>
                          <a:pt x="59" y="79"/>
                          <a:pt x="37" y="78"/>
                        </a:cubicBezTo>
                        <a:cubicBezTo>
                          <a:pt x="16" y="76"/>
                          <a:pt x="0" y="58"/>
                          <a:pt x="1" y="37"/>
                        </a:cubicBezTo>
                        <a:cubicBezTo>
                          <a:pt x="2" y="16"/>
                          <a:pt x="20" y="0"/>
                          <a:pt x="42" y="1"/>
                        </a:cubicBezTo>
                        <a:cubicBezTo>
                          <a:pt x="63" y="2"/>
                          <a:pt x="79" y="20"/>
                          <a:pt x="78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" name="Freeform 35"/>
                  <p:cNvSpPr>
                    <a:spLocks/>
                  </p:cNvSpPr>
                  <p:nvPr/>
                </p:nvSpPr>
                <p:spPr bwMode="auto">
                  <a:xfrm>
                    <a:off x="1412876" y="866775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7"/>
                          <a:pt x="55" y="72"/>
                          <a:pt x="35" y="71"/>
                        </a:cubicBezTo>
                        <a:cubicBezTo>
                          <a:pt x="16" y="69"/>
                          <a:pt x="0" y="53"/>
                          <a:pt x="1" y="34"/>
                        </a:cubicBezTo>
                        <a:cubicBezTo>
                          <a:pt x="2" y="14"/>
                          <a:pt x="19" y="0"/>
                          <a:pt x="39" y="1"/>
                        </a:cubicBezTo>
                        <a:cubicBezTo>
                          <a:pt x="59" y="2"/>
                          <a:pt x="74" y="18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2" name="组合 21"/>
                <p:cNvGrpSpPr/>
                <p:nvPr/>
              </p:nvGrpSpPr>
              <p:grpSpPr>
                <a:xfrm rot="60000">
                  <a:off x="1466499" y="217805"/>
                  <a:ext cx="338138" cy="300037"/>
                  <a:chOff x="1420813" y="217488"/>
                  <a:chExt cx="338138" cy="300037"/>
                </a:xfrm>
              </p:grpSpPr>
              <p:sp>
                <p:nvSpPr>
                  <p:cNvPr id="41" name="Freeform 36"/>
                  <p:cNvSpPr>
                    <a:spLocks/>
                  </p:cNvSpPr>
                  <p:nvPr/>
                </p:nvSpPr>
                <p:spPr bwMode="auto">
                  <a:xfrm>
                    <a:off x="1420813" y="217488"/>
                    <a:ext cx="333375" cy="292100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2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60" y="78"/>
                          <a:pt x="38" y="77"/>
                        </a:cubicBezTo>
                        <a:cubicBezTo>
                          <a:pt x="17" y="76"/>
                          <a:pt x="0" y="58"/>
                          <a:pt x="2" y="37"/>
                        </a:cubicBezTo>
                        <a:cubicBezTo>
                          <a:pt x="3" y="16"/>
                          <a:pt x="21" y="0"/>
                          <a:pt x="42" y="1"/>
                        </a:cubicBezTo>
                        <a:cubicBezTo>
                          <a:pt x="64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" name="Freeform 37"/>
                  <p:cNvSpPr>
                    <a:spLocks/>
                  </p:cNvSpPr>
                  <p:nvPr/>
                </p:nvSpPr>
                <p:spPr bwMode="auto">
                  <a:xfrm>
                    <a:off x="1450976" y="247650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9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 rot="60000">
                  <a:off x="1444085" y="1405054"/>
                  <a:ext cx="338138" cy="303212"/>
                  <a:chOff x="1346201" y="1500188"/>
                  <a:chExt cx="338138" cy="303212"/>
                </a:xfrm>
              </p:grpSpPr>
              <p:sp>
                <p:nvSpPr>
                  <p:cNvPr id="39" name="Freeform 40"/>
                  <p:cNvSpPr>
                    <a:spLocks/>
                  </p:cNvSpPr>
                  <p:nvPr/>
                </p:nvSpPr>
                <p:spPr bwMode="auto">
                  <a:xfrm>
                    <a:off x="1346201" y="1500188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Freeform 41"/>
                  <p:cNvSpPr>
                    <a:spLocks/>
                  </p:cNvSpPr>
                  <p:nvPr/>
                </p:nvSpPr>
                <p:spPr bwMode="auto">
                  <a:xfrm>
                    <a:off x="1374776" y="1533525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4" name="组合 23"/>
                <p:cNvGrpSpPr/>
                <p:nvPr/>
              </p:nvGrpSpPr>
              <p:grpSpPr>
                <a:xfrm rot="60000">
                  <a:off x="1433335" y="2000266"/>
                  <a:ext cx="338137" cy="300038"/>
                  <a:chOff x="1308101" y="2117725"/>
                  <a:chExt cx="338137" cy="300038"/>
                </a:xfrm>
              </p:grpSpPr>
              <p:sp>
                <p:nvSpPr>
                  <p:cNvPr id="37" name="Freeform 38"/>
                  <p:cNvSpPr>
                    <a:spLocks/>
                  </p:cNvSpPr>
                  <p:nvPr/>
                </p:nvSpPr>
                <p:spPr bwMode="auto">
                  <a:xfrm>
                    <a:off x="1308101" y="2117725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8" name="Freeform 39"/>
                  <p:cNvSpPr>
                    <a:spLocks/>
                  </p:cNvSpPr>
                  <p:nvPr/>
                </p:nvSpPr>
                <p:spPr bwMode="auto">
                  <a:xfrm>
                    <a:off x="1338263" y="2147888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 rot="60000">
                  <a:off x="1413901" y="3187516"/>
                  <a:ext cx="338137" cy="300038"/>
                  <a:chOff x="1276918" y="3231299"/>
                  <a:chExt cx="338137" cy="300038"/>
                </a:xfrm>
              </p:grpSpPr>
              <p:sp>
                <p:nvSpPr>
                  <p:cNvPr id="35" name="Freeform 38"/>
                  <p:cNvSpPr>
                    <a:spLocks/>
                  </p:cNvSpPr>
                  <p:nvPr/>
                </p:nvSpPr>
                <p:spPr bwMode="auto">
                  <a:xfrm>
                    <a:off x="1276918" y="3231299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6" name="Freeform 39"/>
                  <p:cNvSpPr>
                    <a:spLocks/>
                  </p:cNvSpPr>
                  <p:nvPr/>
                </p:nvSpPr>
                <p:spPr bwMode="auto">
                  <a:xfrm>
                    <a:off x="1307080" y="3261462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6" name="组合 25"/>
                <p:cNvGrpSpPr/>
                <p:nvPr/>
              </p:nvGrpSpPr>
              <p:grpSpPr>
                <a:xfrm rot="60000">
                  <a:off x="1424651" y="2592304"/>
                  <a:ext cx="333375" cy="303212"/>
                  <a:chOff x="1285990" y="2613762"/>
                  <a:chExt cx="333375" cy="303212"/>
                </a:xfrm>
              </p:grpSpPr>
              <p:sp>
                <p:nvSpPr>
                  <p:cNvPr id="33" name="Freeform 40"/>
                  <p:cNvSpPr>
                    <a:spLocks/>
                  </p:cNvSpPr>
                  <p:nvPr/>
                </p:nvSpPr>
                <p:spPr bwMode="auto">
                  <a:xfrm>
                    <a:off x="1285990" y="2613762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4" name="Freeform 41"/>
                  <p:cNvSpPr>
                    <a:spLocks/>
                  </p:cNvSpPr>
                  <p:nvPr/>
                </p:nvSpPr>
                <p:spPr bwMode="auto">
                  <a:xfrm>
                    <a:off x="1300051" y="2647099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 rot="60000">
                  <a:off x="1393939" y="4374769"/>
                  <a:ext cx="338137" cy="300038"/>
                  <a:chOff x="1249363" y="4375086"/>
                  <a:chExt cx="338137" cy="300038"/>
                </a:xfrm>
              </p:grpSpPr>
              <p:sp>
                <p:nvSpPr>
                  <p:cNvPr id="31" name="Freeform 38"/>
                  <p:cNvSpPr>
                    <a:spLocks/>
                  </p:cNvSpPr>
                  <p:nvPr/>
                </p:nvSpPr>
                <p:spPr bwMode="auto">
                  <a:xfrm>
                    <a:off x="1249363" y="4375086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2" name="Freeform 39"/>
                  <p:cNvSpPr>
                    <a:spLocks/>
                  </p:cNvSpPr>
                  <p:nvPr/>
                </p:nvSpPr>
                <p:spPr bwMode="auto">
                  <a:xfrm>
                    <a:off x="1279525" y="4405249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 rot="60000">
                  <a:off x="1404689" y="3779554"/>
                  <a:ext cx="338138" cy="303212"/>
                  <a:chOff x="1287463" y="3757549"/>
                  <a:chExt cx="338138" cy="303212"/>
                </a:xfrm>
              </p:grpSpPr>
              <p:sp>
                <p:nvSpPr>
                  <p:cNvPr id="29" name="Freeform 40"/>
                  <p:cNvSpPr>
                    <a:spLocks/>
                  </p:cNvSpPr>
                  <p:nvPr/>
                </p:nvSpPr>
                <p:spPr bwMode="auto">
                  <a:xfrm>
                    <a:off x="1287463" y="3757549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Freeform 41"/>
                  <p:cNvSpPr>
                    <a:spLocks/>
                  </p:cNvSpPr>
                  <p:nvPr/>
                </p:nvSpPr>
                <p:spPr bwMode="auto">
                  <a:xfrm>
                    <a:off x="1316038" y="3790886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2035354" y="263494"/>
              <a:ext cx="5865220" cy="4868131"/>
              <a:chOff x="2034800" y="263494"/>
              <a:chExt cx="5976189" cy="4868131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2064637" y="112871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2064637" y="1543447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064637" y="193555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064637" y="235976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058167" y="274967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2058167" y="314463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2058167" y="3554462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2048462" y="3973810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048462" y="440524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064637" y="68798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081150" y="26349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034800" y="4840716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4" name="组合 163"/>
          <p:cNvGrpSpPr/>
          <p:nvPr/>
        </p:nvGrpSpPr>
        <p:grpSpPr>
          <a:xfrm>
            <a:off x="-11053" y="-552498"/>
            <a:ext cx="9155112" cy="286549"/>
            <a:chOff x="-11053" y="4906064"/>
            <a:chExt cx="9155112" cy="286549"/>
          </a:xfrm>
        </p:grpSpPr>
        <p:sp>
          <p:nvSpPr>
            <p:cNvPr id="165" name="Rectangle 128"/>
            <p:cNvSpPr>
              <a:spLocks noChangeArrowheads="1"/>
            </p:cNvSpPr>
            <p:nvPr/>
          </p:nvSpPr>
          <p:spPr bwMode="auto">
            <a:xfrm>
              <a:off x="-11053" y="4930288"/>
              <a:ext cx="9155112" cy="2285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矩形 165"/>
            <p:cNvSpPr/>
            <p:nvPr/>
          </p:nvSpPr>
          <p:spPr>
            <a:xfrm>
              <a:off x="2239128" y="4915614"/>
              <a:ext cx="141467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smtClean="0">
                  <a:solidFill>
                    <a:prstClr val="white">
                      <a:alpha val="48000"/>
                    </a:prstClr>
                  </a:solidFill>
                  <a:latin typeface="Arial" pitchFamily="34" charset="0"/>
                  <a:cs typeface="Arial" pitchFamily="34" charset="0"/>
                </a:rPr>
                <a:t>2013.9.10</a:t>
              </a:r>
              <a:endParaRPr lang="zh-CN" altLang="en-US" sz="1200" dirty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7" name="矩形 166"/>
            <p:cNvSpPr/>
            <p:nvPr/>
          </p:nvSpPr>
          <p:spPr>
            <a:xfrm>
              <a:off x="3869838" y="4906064"/>
              <a:ext cx="19436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THANKS, MY TEACHER!</a:t>
              </a:r>
              <a:endParaRPr lang="zh-CN" altLang="en-US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8" name="矩形 17"/>
            <p:cNvSpPr>
              <a:spLocks noChangeArrowheads="1"/>
            </p:cNvSpPr>
            <p:nvPr/>
          </p:nvSpPr>
          <p:spPr bwMode="auto">
            <a:xfrm>
              <a:off x="5967109" y="4962397"/>
              <a:ext cx="1197179" cy="215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www.rapidppt.com</a:t>
              </a:r>
              <a:endPara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9" name="TextBox 168"/>
          <p:cNvSpPr txBox="1"/>
          <p:nvPr/>
        </p:nvSpPr>
        <p:spPr>
          <a:xfrm rot="167976">
            <a:off x="6665809" y="300589"/>
            <a:ext cx="13615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2007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sz="11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6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月</a:t>
            </a:r>
            <a:r>
              <a:rPr lang="en-US" altLang="zh-CN" sz="11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7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号   晴</a:t>
            </a:r>
            <a:endParaRPr lang="zh-CN" altLang="en-US" sz="1100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253261" y="869739"/>
            <a:ext cx="646331" cy="401148"/>
            <a:chOff x="5177998" y="-308442"/>
            <a:chExt cx="835231" cy="518390"/>
          </a:xfrm>
        </p:grpSpPr>
        <p:sp>
          <p:nvSpPr>
            <p:cNvPr id="171" name="矩形 170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感恩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72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 rot="596937">
            <a:off x="426549" y="1431275"/>
            <a:ext cx="646331" cy="401148"/>
            <a:chOff x="5177998" y="-308443"/>
            <a:chExt cx="835231" cy="518390"/>
          </a:xfrm>
        </p:grpSpPr>
        <p:sp>
          <p:nvSpPr>
            <p:cNvPr id="174" name="矩形 173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我师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75" name="Freeform 263"/>
            <p:cNvSpPr>
              <a:spLocks noEditPoints="1"/>
            </p:cNvSpPr>
            <p:nvPr/>
          </p:nvSpPr>
          <p:spPr bwMode="auto">
            <a:xfrm>
              <a:off x="5225988" y="-308443"/>
              <a:ext cx="772805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 rot="596937">
            <a:off x="251855" y="2014909"/>
            <a:ext cx="646331" cy="401148"/>
            <a:chOff x="5176149" y="-308442"/>
            <a:chExt cx="835230" cy="518390"/>
          </a:xfrm>
        </p:grpSpPr>
        <p:sp>
          <p:nvSpPr>
            <p:cNvPr id="177" name="矩形 176"/>
            <p:cNvSpPr/>
            <p:nvPr/>
          </p:nvSpPr>
          <p:spPr>
            <a:xfrm>
              <a:off x="5176149" y="-298398"/>
              <a:ext cx="835230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回想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78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 rot="596937">
            <a:off x="356771" y="2621840"/>
            <a:ext cx="646331" cy="401148"/>
            <a:chOff x="5177998" y="-308443"/>
            <a:chExt cx="835231" cy="518390"/>
          </a:xfrm>
        </p:grpSpPr>
        <p:sp>
          <p:nvSpPr>
            <p:cNvPr id="180" name="矩形 179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往事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81" name="Freeform 263"/>
            <p:cNvSpPr>
              <a:spLocks noEditPoints="1"/>
            </p:cNvSpPr>
            <p:nvPr/>
          </p:nvSpPr>
          <p:spPr bwMode="auto">
            <a:xfrm>
              <a:off x="5225993" y="-308443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3784398" y="575960"/>
            <a:ext cx="2781300" cy="4117976"/>
            <a:chOff x="10179050" y="1674813"/>
            <a:chExt cx="2781300" cy="4117976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185" name="Freeform 5"/>
            <p:cNvSpPr>
              <a:spLocks/>
            </p:cNvSpPr>
            <p:nvPr/>
          </p:nvSpPr>
          <p:spPr bwMode="auto">
            <a:xfrm>
              <a:off x="12031663" y="1674813"/>
              <a:ext cx="363538" cy="341313"/>
            </a:xfrm>
            <a:custGeom>
              <a:avLst/>
              <a:gdLst>
                <a:gd name="T0" fmla="*/ 120 w 120"/>
                <a:gd name="T1" fmla="*/ 11 h 113"/>
                <a:gd name="T2" fmla="*/ 112 w 120"/>
                <a:gd name="T3" fmla="*/ 16 h 113"/>
                <a:gd name="T4" fmla="*/ 55 w 120"/>
                <a:gd name="T5" fmla="*/ 12 h 113"/>
                <a:gd name="T6" fmla="*/ 47 w 120"/>
                <a:gd name="T7" fmla="*/ 80 h 113"/>
                <a:gd name="T8" fmla="*/ 40 w 120"/>
                <a:gd name="T9" fmla="*/ 113 h 113"/>
                <a:gd name="T10" fmla="*/ 17 w 120"/>
                <a:gd name="T11" fmla="*/ 81 h 113"/>
                <a:gd name="T12" fmla="*/ 3 w 120"/>
                <a:gd name="T13" fmla="*/ 43 h 113"/>
                <a:gd name="T14" fmla="*/ 13 w 120"/>
                <a:gd name="T15" fmla="*/ 56 h 113"/>
                <a:gd name="T16" fmla="*/ 38 w 120"/>
                <a:gd name="T17" fmla="*/ 100 h 113"/>
                <a:gd name="T18" fmla="*/ 45 w 120"/>
                <a:gd name="T19" fmla="*/ 5 h 113"/>
                <a:gd name="T20" fmla="*/ 61 w 120"/>
                <a:gd name="T21" fmla="*/ 5 h 113"/>
                <a:gd name="T22" fmla="*/ 120 w 120"/>
                <a:gd name="T23" fmla="*/ 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113">
                  <a:moveTo>
                    <a:pt x="120" y="11"/>
                  </a:moveTo>
                  <a:cubicBezTo>
                    <a:pt x="120" y="16"/>
                    <a:pt x="115" y="16"/>
                    <a:pt x="112" y="16"/>
                  </a:cubicBezTo>
                  <a:cubicBezTo>
                    <a:pt x="93" y="19"/>
                    <a:pt x="74" y="14"/>
                    <a:pt x="55" y="12"/>
                  </a:cubicBezTo>
                  <a:cubicBezTo>
                    <a:pt x="50" y="33"/>
                    <a:pt x="49" y="55"/>
                    <a:pt x="47" y="80"/>
                  </a:cubicBezTo>
                  <a:cubicBezTo>
                    <a:pt x="46" y="94"/>
                    <a:pt x="51" y="109"/>
                    <a:pt x="40" y="113"/>
                  </a:cubicBezTo>
                  <a:cubicBezTo>
                    <a:pt x="28" y="107"/>
                    <a:pt x="23" y="92"/>
                    <a:pt x="17" y="81"/>
                  </a:cubicBezTo>
                  <a:cubicBezTo>
                    <a:pt x="11" y="70"/>
                    <a:pt x="0" y="57"/>
                    <a:pt x="3" y="43"/>
                  </a:cubicBezTo>
                  <a:cubicBezTo>
                    <a:pt x="10" y="43"/>
                    <a:pt x="11" y="52"/>
                    <a:pt x="13" y="56"/>
                  </a:cubicBezTo>
                  <a:cubicBezTo>
                    <a:pt x="20" y="70"/>
                    <a:pt x="30" y="86"/>
                    <a:pt x="38" y="100"/>
                  </a:cubicBezTo>
                  <a:cubicBezTo>
                    <a:pt x="37" y="67"/>
                    <a:pt x="47" y="31"/>
                    <a:pt x="45" y="5"/>
                  </a:cubicBezTo>
                  <a:cubicBezTo>
                    <a:pt x="49" y="0"/>
                    <a:pt x="55" y="4"/>
                    <a:pt x="61" y="5"/>
                  </a:cubicBezTo>
                  <a:cubicBezTo>
                    <a:pt x="79" y="7"/>
                    <a:pt x="106" y="6"/>
                    <a:pt x="1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6"/>
            <p:cNvSpPr>
              <a:spLocks noEditPoints="1"/>
            </p:cNvSpPr>
            <p:nvPr/>
          </p:nvSpPr>
          <p:spPr bwMode="auto">
            <a:xfrm>
              <a:off x="12715875" y="1735138"/>
              <a:ext cx="107950" cy="287338"/>
            </a:xfrm>
            <a:custGeom>
              <a:avLst/>
              <a:gdLst>
                <a:gd name="T0" fmla="*/ 29 w 36"/>
                <a:gd name="T1" fmla="*/ 5 h 95"/>
                <a:gd name="T2" fmla="*/ 9 w 36"/>
                <a:gd name="T3" fmla="*/ 64 h 95"/>
                <a:gd name="T4" fmla="*/ 17 w 36"/>
                <a:gd name="T5" fmla="*/ 94 h 95"/>
                <a:gd name="T6" fmla="*/ 0 w 36"/>
                <a:gd name="T7" fmla="*/ 70 h 95"/>
                <a:gd name="T8" fmla="*/ 17 w 36"/>
                <a:gd name="T9" fmla="*/ 3 h 95"/>
                <a:gd name="T10" fmla="*/ 29 w 36"/>
                <a:gd name="T11" fmla="*/ 5 h 95"/>
                <a:gd name="T12" fmla="*/ 19 w 36"/>
                <a:gd name="T13" fmla="*/ 23 h 95"/>
                <a:gd name="T14" fmla="*/ 21 w 36"/>
                <a:gd name="T15" fmla="*/ 11 h 95"/>
                <a:gd name="T16" fmla="*/ 14 w 36"/>
                <a:gd name="T17" fmla="*/ 37 h 95"/>
                <a:gd name="T18" fmla="*/ 19 w 36"/>
                <a:gd name="T19" fmla="*/ 23 h 95"/>
                <a:gd name="T20" fmla="*/ 12 w 36"/>
                <a:gd name="T21" fmla="*/ 71 h 95"/>
                <a:gd name="T22" fmla="*/ 15 w 36"/>
                <a:gd name="T23" fmla="*/ 85 h 95"/>
                <a:gd name="T24" fmla="*/ 12 w 36"/>
                <a:gd name="T25" fmla="*/ 7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95">
                  <a:moveTo>
                    <a:pt x="29" y="5"/>
                  </a:moveTo>
                  <a:cubicBezTo>
                    <a:pt x="28" y="30"/>
                    <a:pt x="18" y="46"/>
                    <a:pt x="9" y="64"/>
                  </a:cubicBezTo>
                  <a:cubicBezTo>
                    <a:pt x="30" y="50"/>
                    <a:pt x="36" y="92"/>
                    <a:pt x="17" y="94"/>
                  </a:cubicBezTo>
                  <a:cubicBezTo>
                    <a:pt x="2" y="95"/>
                    <a:pt x="6" y="79"/>
                    <a:pt x="0" y="70"/>
                  </a:cubicBezTo>
                  <a:cubicBezTo>
                    <a:pt x="4" y="47"/>
                    <a:pt x="5" y="20"/>
                    <a:pt x="17" y="3"/>
                  </a:cubicBezTo>
                  <a:cubicBezTo>
                    <a:pt x="21" y="0"/>
                    <a:pt x="26" y="1"/>
                    <a:pt x="29" y="5"/>
                  </a:cubicBezTo>
                  <a:close/>
                  <a:moveTo>
                    <a:pt x="19" y="23"/>
                  </a:moveTo>
                  <a:cubicBezTo>
                    <a:pt x="21" y="19"/>
                    <a:pt x="23" y="10"/>
                    <a:pt x="21" y="11"/>
                  </a:cubicBezTo>
                  <a:cubicBezTo>
                    <a:pt x="16" y="15"/>
                    <a:pt x="14" y="27"/>
                    <a:pt x="14" y="37"/>
                  </a:cubicBezTo>
                  <a:cubicBezTo>
                    <a:pt x="15" y="32"/>
                    <a:pt x="18" y="28"/>
                    <a:pt x="19" y="23"/>
                  </a:cubicBezTo>
                  <a:close/>
                  <a:moveTo>
                    <a:pt x="12" y="71"/>
                  </a:moveTo>
                  <a:cubicBezTo>
                    <a:pt x="11" y="77"/>
                    <a:pt x="12" y="83"/>
                    <a:pt x="15" y="85"/>
                  </a:cubicBezTo>
                  <a:cubicBezTo>
                    <a:pt x="26" y="84"/>
                    <a:pt x="22" y="59"/>
                    <a:pt x="12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7"/>
            <p:cNvSpPr>
              <a:spLocks/>
            </p:cNvSpPr>
            <p:nvPr/>
          </p:nvSpPr>
          <p:spPr bwMode="auto">
            <a:xfrm>
              <a:off x="12887325" y="1760538"/>
              <a:ext cx="73025" cy="325438"/>
            </a:xfrm>
            <a:custGeom>
              <a:avLst/>
              <a:gdLst>
                <a:gd name="T0" fmla="*/ 1 w 24"/>
                <a:gd name="T1" fmla="*/ 0 h 108"/>
                <a:gd name="T2" fmla="*/ 4 w 24"/>
                <a:gd name="T3" fmla="*/ 0 h 108"/>
                <a:gd name="T4" fmla="*/ 22 w 24"/>
                <a:gd name="T5" fmla="*/ 67 h 108"/>
                <a:gd name="T6" fmla="*/ 17 w 24"/>
                <a:gd name="T7" fmla="*/ 92 h 108"/>
                <a:gd name="T8" fmla="*/ 5 w 24"/>
                <a:gd name="T9" fmla="*/ 107 h 108"/>
                <a:gd name="T10" fmla="*/ 8 w 24"/>
                <a:gd name="T11" fmla="*/ 95 h 108"/>
                <a:gd name="T12" fmla="*/ 0 w 24"/>
                <a:gd name="T13" fmla="*/ 3 h 108"/>
                <a:gd name="T14" fmla="*/ 1 w 24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08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15" y="13"/>
                    <a:pt x="24" y="38"/>
                    <a:pt x="22" y="67"/>
                  </a:cubicBezTo>
                  <a:cubicBezTo>
                    <a:pt x="21" y="75"/>
                    <a:pt x="19" y="84"/>
                    <a:pt x="17" y="92"/>
                  </a:cubicBezTo>
                  <a:cubicBezTo>
                    <a:pt x="15" y="98"/>
                    <a:pt x="11" y="108"/>
                    <a:pt x="5" y="107"/>
                  </a:cubicBezTo>
                  <a:cubicBezTo>
                    <a:pt x="1" y="103"/>
                    <a:pt x="7" y="99"/>
                    <a:pt x="8" y="95"/>
                  </a:cubicBezTo>
                  <a:cubicBezTo>
                    <a:pt x="17" y="67"/>
                    <a:pt x="14" y="25"/>
                    <a:pt x="0" y="3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8"/>
            <p:cNvSpPr>
              <a:spLocks/>
            </p:cNvSpPr>
            <p:nvPr/>
          </p:nvSpPr>
          <p:spPr bwMode="auto">
            <a:xfrm>
              <a:off x="12274550" y="1757363"/>
              <a:ext cx="84138" cy="138113"/>
            </a:xfrm>
            <a:custGeom>
              <a:avLst/>
              <a:gdLst>
                <a:gd name="T0" fmla="*/ 20 w 28"/>
                <a:gd name="T1" fmla="*/ 3 h 46"/>
                <a:gd name="T2" fmla="*/ 24 w 28"/>
                <a:gd name="T3" fmla="*/ 46 h 46"/>
                <a:gd name="T4" fmla="*/ 16 w 28"/>
                <a:gd name="T5" fmla="*/ 12 h 46"/>
                <a:gd name="T6" fmla="*/ 7 w 28"/>
                <a:gd name="T7" fmla="*/ 30 h 46"/>
                <a:gd name="T8" fmla="*/ 20 w 28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">
                  <a:moveTo>
                    <a:pt x="20" y="3"/>
                  </a:moveTo>
                  <a:cubicBezTo>
                    <a:pt x="27" y="12"/>
                    <a:pt x="28" y="33"/>
                    <a:pt x="24" y="46"/>
                  </a:cubicBezTo>
                  <a:cubicBezTo>
                    <a:pt x="12" y="43"/>
                    <a:pt x="22" y="19"/>
                    <a:pt x="16" y="12"/>
                  </a:cubicBezTo>
                  <a:cubicBezTo>
                    <a:pt x="12" y="17"/>
                    <a:pt x="11" y="25"/>
                    <a:pt x="7" y="30"/>
                  </a:cubicBezTo>
                  <a:cubicBezTo>
                    <a:pt x="0" y="25"/>
                    <a:pt x="9" y="0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9"/>
            <p:cNvSpPr>
              <a:spLocks/>
            </p:cNvSpPr>
            <p:nvPr/>
          </p:nvSpPr>
          <p:spPr bwMode="auto">
            <a:xfrm>
              <a:off x="11811000" y="1765301"/>
              <a:ext cx="73025" cy="323850"/>
            </a:xfrm>
            <a:custGeom>
              <a:avLst/>
              <a:gdLst>
                <a:gd name="T0" fmla="*/ 19 w 24"/>
                <a:gd name="T1" fmla="*/ 1 h 107"/>
                <a:gd name="T2" fmla="*/ 10 w 24"/>
                <a:gd name="T3" fmla="*/ 55 h 107"/>
                <a:gd name="T4" fmla="*/ 17 w 24"/>
                <a:gd name="T5" fmla="*/ 98 h 107"/>
                <a:gd name="T6" fmla="*/ 23 w 24"/>
                <a:gd name="T7" fmla="*/ 106 h 107"/>
                <a:gd name="T8" fmla="*/ 1 w 24"/>
                <a:gd name="T9" fmla="*/ 46 h 107"/>
                <a:gd name="T10" fmla="*/ 17 w 24"/>
                <a:gd name="T11" fmla="*/ 1 h 107"/>
                <a:gd name="T12" fmla="*/ 19 w 24"/>
                <a:gd name="T13" fmla="*/ 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7">
                  <a:moveTo>
                    <a:pt x="19" y="1"/>
                  </a:moveTo>
                  <a:cubicBezTo>
                    <a:pt x="13" y="15"/>
                    <a:pt x="8" y="35"/>
                    <a:pt x="10" y="55"/>
                  </a:cubicBezTo>
                  <a:cubicBezTo>
                    <a:pt x="11" y="70"/>
                    <a:pt x="13" y="85"/>
                    <a:pt x="17" y="98"/>
                  </a:cubicBezTo>
                  <a:cubicBezTo>
                    <a:pt x="17" y="102"/>
                    <a:pt x="24" y="100"/>
                    <a:pt x="23" y="106"/>
                  </a:cubicBezTo>
                  <a:cubicBezTo>
                    <a:pt x="4" y="107"/>
                    <a:pt x="0" y="69"/>
                    <a:pt x="1" y="46"/>
                  </a:cubicBezTo>
                  <a:cubicBezTo>
                    <a:pt x="2" y="27"/>
                    <a:pt x="8" y="11"/>
                    <a:pt x="17" y="1"/>
                  </a:cubicBezTo>
                  <a:cubicBezTo>
                    <a:pt x="18" y="0"/>
                    <a:pt x="18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0"/>
            <p:cNvSpPr>
              <a:spLocks/>
            </p:cNvSpPr>
            <p:nvPr/>
          </p:nvSpPr>
          <p:spPr bwMode="auto">
            <a:xfrm>
              <a:off x="10680700" y="1793876"/>
              <a:ext cx="184150" cy="165100"/>
            </a:xfrm>
            <a:custGeom>
              <a:avLst/>
              <a:gdLst>
                <a:gd name="T0" fmla="*/ 31 w 61"/>
                <a:gd name="T1" fmla="*/ 44 h 55"/>
                <a:gd name="T2" fmla="*/ 60 w 61"/>
                <a:gd name="T3" fmla="*/ 43 h 55"/>
                <a:gd name="T4" fmla="*/ 42 w 61"/>
                <a:gd name="T5" fmla="*/ 50 h 55"/>
                <a:gd name="T6" fmla="*/ 23 w 61"/>
                <a:gd name="T7" fmla="*/ 46 h 55"/>
                <a:gd name="T8" fmla="*/ 40 w 61"/>
                <a:gd name="T9" fmla="*/ 17 h 55"/>
                <a:gd name="T10" fmla="*/ 11 w 61"/>
                <a:gd name="T11" fmla="*/ 18 h 55"/>
                <a:gd name="T12" fmla="*/ 31 w 61"/>
                <a:gd name="T13" fmla="*/ 2 h 55"/>
                <a:gd name="T14" fmla="*/ 47 w 61"/>
                <a:gd name="T15" fmla="*/ 10 h 55"/>
                <a:gd name="T16" fmla="*/ 31 w 61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5">
                  <a:moveTo>
                    <a:pt x="31" y="44"/>
                  </a:moveTo>
                  <a:cubicBezTo>
                    <a:pt x="38" y="45"/>
                    <a:pt x="53" y="42"/>
                    <a:pt x="60" y="43"/>
                  </a:cubicBezTo>
                  <a:cubicBezTo>
                    <a:pt x="61" y="50"/>
                    <a:pt x="49" y="49"/>
                    <a:pt x="42" y="50"/>
                  </a:cubicBezTo>
                  <a:cubicBezTo>
                    <a:pt x="34" y="51"/>
                    <a:pt x="24" y="55"/>
                    <a:pt x="23" y="46"/>
                  </a:cubicBezTo>
                  <a:cubicBezTo>
                    <a:pt x="22" y="37"/>
                    <a:pt x="40" y="27"/>
                    <a:pt x="40" y="17"/>
                  </a:cubicBezTo>
                  <a:cubicBezTo>
                    <a:pt x="37" y="7"/>
                    <a:pt x="13" y="8"/>
                    <a:pt x="11" y="18"/>
                  </a:cubicBezTo>
                  <a:cubicBezTo>
                    <a:pt x="0" y="9"/>
                    <a:pt x="19" y="0"/>
                    <a:pt x="31" y="2"/>
                  </a:cubicBezTo>
                  <a:cubicBezTo>
                    <a:pt x="38" y="3"/>
                    <a:pt x="43" y="7"/>
                    <a:pt x="47" y="10"/>
                  </a:cubicBezTo>
                  <a:cubicBezTo>
                    <a:pt x="50" y="27"/>
                    <a:pt x="37" y="33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"/>
            <p:cNvSpPr>
              <a:spLocks/>
            </p:cNvSpPr>
            <p:nvPr/>
          </p:nvSpPr>
          <p:spPr bwMode="auto">
            <a:xfrm>
              <a:off x="10179050" y="1808163"/>
              <a:ext cx="100013" cy="277813"/>
            </a:xfrm>
            <a:custGeom>
              <a:avLst/>
              <a:gdLst>
                <a:gd name="T0" fmla="*/ 33 w 33"/>
                <a:gd name="T1" fmla="*/ 2 h 92"/>
                <a:gd name="T2" fmla="*/ 26 w 33"/>
                <a:gd name="T3" fmla="*/ 71 h 92"/>
                <a:gd name="T4" fmla="*/ 30 w 33"/>
                <a:gd name="T5" fmla="*/ 75 h 92"/>
                <a:gd name="T6" fmla="*/ 22 w 33"/>
                <a:gd name="T7" fmla="*/ 31 h 92"/>
                <a:gd name="T8" fmla="*/ 11 w 33"/>
                <a:gd name="T9" fmla="*/ 49 h 92"/>
                <a:gd name="T10" fmla="*/ 2 w 33"/>
                <a:gd name="T11" fmla="*/ 61 h 92"/>
                <a:gd name="T12" fmla="*/ 12 w 33"/>
                <a:gd name="T13" fmla="*/ 32 h 92"/>
                <a:gd name="T14" fmla="*/ 27 w 33"/>
                <a:gd name="T15" fmla="*/ 0 h 92"/>
                <a:gd name="T16" fmla="*/ 33 w 33"/>
                <a:gd name="T17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92">
                  <a:moveTo>
                    <a:pt x="33" y="2"/>
                  </a:moveTo>
                  <a:cubicBezTo>
                    <a:pt x="31" y="24"/>
                    <a:pt x="28" y="50"/>
                    <a:pt x="26" y="71"/>
                  </a:cubicBezTo>
                  <a:cubicBezTo>
                    <a:pt x="26" y="74"/>
                    <a:pt x="30" y="72"/>
                    <a:pt x="30" y="75"/>
                  </a:cubicBezTo>
                  <a:cubicBezTo>
                    <a:pt x="13" y="92"/>
                    <a:pt x="20" y="43"/>
                    <a:pt x="22" y="31"/>
                  </a:cubicBezTo>
                  <a:cubicBezTo>
                    <a:pt x="19" y="36"/>
                    <a:pt x="14" y="42"/>
                    <a:pt x="11" y="49"/>
                  </a:cubicBezTo>
                  <a:cubicBezTo>
                    <a:pt x="9" y="53"/>
                    <a:pt x="10" y="62"/>
                    <a:pt x="2" y="61"/>
                  </a:cubicBezTo>
                  <a:cubicBezTo>
                    <a:pt x="0" y="51"/>
                    <a:pt x="7" y="41"/>
                    <a:pt x="12" y="32"/>
                  </a:cubicBezTo>
                  <a:cubicBezTo>
                    <a:pt x="18" y="21"/>
                    <a:pt x="22" y="10"/>
                    <a:pt x="27" y="0"/>
                  </a:cubicBezTo>
                  <a:cubicBezTo>
                    <a:pt x="30" y="0"/>
                    <a:pt x="32" y="1"/>
                    <a:pt x="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"/>
            <p:cNvSpPr>
              <a:spLocks/>
            </p:cNvSpPr>
            <p:nvPr/>
          </p:nvSpPr>
          <p:spPr bwMode="auto">
            <a:xfrm>
              <a:off x="11904663" y="1835151"/>
              <a:ext cx="169863" cy="223838"/>
            </a:xfrm>
            <a:custGeom>
              <a:avLst/>
              <a:gdLst>
                <a:gd name="T0" fmla="*/ 19 w 56"/>
                <a:gd name="T1" fmla="*/ 60 h 74"/>
                <a:gd name="T2" fmla="*/ 56 w 56"/>
                <a:gd name="T3" fmla="*/ 63 h 74"/>
                <a:gd name="T4" fmla="*/ 12 w 56"/>
                <a:gd name="T5" fmla="*/ 66 h 74"/>
                <a:gd name="T6" fmla="*/ 31 w 56"/>
                <a:gd name="T7" fmla="*/ 18 h 74"/>
                <a:gd name="T8" fmla="*/ 12 w 56"/>
                <a:gd name="T9" fmla="*/ 9 h 74"/>
                <a:gd name="T10" fmla="*/ 11 w 56"/>
                <a:gd name="T11" fmla="*/ 14 h 74"/>
                <a:gd name="T12" fmla="*/ 17 w 56"/>
                <a:gd name="T13" fmla="*/ 1 h 74"/>
                <a:gd name="T14" fmla="*/ 40 w 56"/>
                <a:gd name="T15" fmla="*/ 14 h 74"/>
                <a:gd name="T16" fmla="*/ 19 w 56"/>
                <a:gd name="T17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4">
                  <a:moveTo>
                    <a:pt x="19" y="60"/>
                  </a:moveTo>
                  <a:cubicBezTo>
                    <a:pt x="30" y="66"/>
                    <a:pt x="49" y="58"/>
                    <a:pt x="56" y="63"/>
                  </a:cubicBezTo>
                  <a:cubicBezTo>
                    <a:pt x="54" y="71"/>
                    <a:pt x="18" y="74"/>
                    <a:pt x="12" y="66"/>
                  </a:cubicBezTo>
                  <a:cubicBezTo>
                    <a:pt x="6" y="45"/>
                    <a:pt x="37" y="36"/>
                    <a:pt x="31" y="18"/>
                  </a:cubicBezTo>
                  <a:cubicBezTo>
                    <a:pt x="29" y="11"/>
                    <a:pt x="20" y="8"/>
                    <a:pt x="12" y="9"/>
                  </a:cubicBezTo>
                  <a:cubicBezTo>
                    <a:pt x="9" y="8"/>
                    <a:pt x="13" y="13"/>
                    <a:pt x="11" y="14"/>
                  </a:cubicBezTo>
                  <a:cubicBezTo>
                    <a:pt x="0" y="11"/>
                    <a:pt x="6" y="1"/>
                    <a:pt x="17" y="1"/>
                  </a:cubicBezTo>
                  <a:cubicBezTo>
                    <a:pt x="28" y="0"/>
                    <a:pt x="38" y="10"/>
                    <a:pt x="40" y="14"/>
                  </a:cubicBezTo>
                  <a:cubicBezTo>
                    <a:pt x="43" y="40"/>
                    <a:pt x="24" y="43"/>
                    <a:pt x="1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3"/>
            <p:cNvSpPr>
              <a:spLocks/>
            </p:cNvSpPr>
            <p:nvPr/>
          </p:nvSpPr>
          <p:spPr bwMode="auto">
            <a:xfrm>
              <a:off x="10306050" y="1838326"/>
              <a:ext cx="142875" cy="220663"/>
            </a:xfrm>
            <a:custGeom>
              <a:avLst/>
              <a:gdLst>
                <a:gd name="T0" fmla="*/ 14 w 47"/>
                <a:gd name="T1" fmla="*/ 60 h 73"/>
                <a:gd name="T2" fmla="*/ 46 w 47"/>
                <a:gd name="T3" fmla="*/ 51 h 73"/>
                <a:gd name="T4" fmla="*/ 38 w 47"/>
                <a:gd name="T5" fmla="*/ 57 h 73"/>
                <a:gd name="T6" fmla="*/ 17 w 47"/>
                <a:gd name="T7" fmla="*/ 68 h 73"/>
                <a:gd name="T8" fmla="*/ 2 w 47"/>
                <a:gd name="T9" fmla="*/ 67 h 73"/>
                <a:gd name="T10" fmla="*/ 15 w 47"/>
                <a:gd name="T11" fmla="*/ 46 h 73"/>
                <a:gd name="T12" fmla="*/ 27 w 47"/>
                <a:gd name="T13" fmla="*/ 20 h 73"/>
                <a:gd name="T14" fmla="*/ 3 w 47"/>
                <a:gd name="T15" fmla="*/ 13 h 73"/>
                <a:gd name="T16" fmla="*/ 0 w 47"/>
                <a:gd name="T17" fmla="*/ 5 h 73"/>
                <a:gd name="T18" fmla="*/ 36 w 47"/>
                <a:gd name="T19" fmla="*/ 19 h 73"/>
                <a:gd name="T20" fmla="*/ 14 w 47"/>
                <a:gd name="T21" fmla="*/ 6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73">
                  <a:moveTo>
                    <a:pt x="14" y="60"/>
                  </a:moveTo>
                  <a:cubicBezTo>
                    <a:pt x="27" y="60"/>
                    <a:pt x="35" y="47"/>
                    <a:pt x="46" y="51"/>
                  </a:cubicBezTo>
                  <a:cubicBezTo>
                    <a:pt x="47" y="57"/>
                    <a:pt x="41" y="55"/>
                    <a:pt x="38" y="57"/>
                  </a:cubicBezTo>
                  <a:cubicBezTo>
                    <a:pt x="32" y="61"/>
                    <a:pt x="26" y="65"/>
                    <a:pt x="17" y="68"/>
                  </a:cubicBezTo>
                  <a:cubicBezTo>
                    <a:pt x="12" y="70"/>
                    <a:pt x="5" y="73"/>
                    <a:pt x="2" y="67"/>
                  </a:cubicBezTo>
                  <a:cubicBezTo>
                    <a:pt x="0" y="59"/>
                    <a:pt x="11" y="51"/>
                    <a:pt x="15" y="46"/>
                  </a:cubicBezTo>
                  <a:cubicBezTo>
                    <a:pt x="21" y="39"/>
                    <a:pt x="30" y="28"/>
                    <a:pt x="27" y="20"/>
                  </a:cubicBezTo>
                  <a:cubicBezTo>
                    <a:pt x="26" y="13"/>
                    <a:pt x="9" y="9"/>
                    <a:pt x="3" y="13"/>
                  </a:cubicBezTo>
                  <a:cubicBezTo>
                    <a:pt x="0" y="12"/>
                    <a:pt x="0" y="8"/>
                    <a:pt x="0" y="5"/>
                  </a:cubicBezTo>
                  <a:cubicBezTo>
                    <a:pt x="14" y="0"/>
                    <a:pt x="34" y="6"/>
                    <a:pt x="36" y="19"/>
                  </a:cubicBezTo>
                  <a:cubicBezTo>
                    <a:pt x="39" y="37"/>
                    <a:pt x="21" y="48"/>
                    <a:pt x="1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4"/>
            <p:cNvSpPr>
              <a:spLocks/>
            </p:cNvSpPr>
            <p:nvPr/>
          </p:nvSpPr>
          <p:spPr bwMode="auto">
            <a:xfrm>
              <a:off x="10460038" y="1858963"/>
              <a:ext cx="112713" cy="176213"/>
            </a:xfrm>
            <a:custGeom>
              <a:avLst/>
              <a:gdLst>
                <a:gd name="T0" fmla="*/ 25 w 37"/>
                <a:gd name="T1" fmla="*/ 14 h 58"/>
                <a:gd name="T2" fmla="*/ 12 w 37"/>
                <a:gd name="T3" fmla="*/ 42 h 58"/>
                <a:gd name="T4" fmla="*/ 17 w 37"/>
                <a:gd name="T5" fmla="*/ 15 h 58"/>
                <a:gd name="T6" fmla="*/ 30 w 37"/>
                <a:gd name="T7" fmla="*/ 0 h 58"/>
                <a:gd name="T8" fmla="*/ 31 w 37"/>
                <a:gd name="T9" fmla="*/ 43 h 58"/>
                <a:gd name="T10" fmla="*/ 33 w 37"/>
                <a:gd name="T11" fmla="*/ 57 h 58"/>
                <a:gd name="T12" fmla="*/ 31 w 37"/>
                <a:gd name="T13" fmla="*/ 58 h 58"/>
                <a:gd name="T14" fmla="*/ 25 w 37"/>
                <a:gd name="T15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8">
                  <a:moveTo>
                    <a:pt x="25" y="14"/>
                  </a:moveTo>
                  <a:cubicBezTo>
                    <a:pt x="21" y="19"/>
                    <a:pt x="12" y="31"/>
                    <a:pt x="12" y="42"/>
                  </a:cubicBezTo>
                  <a:cubicBezTo>
                    <a:pt x="0" y="38"/>
                    <a:pt x="12" y="20"/>
                    <a:pt x="17" y="15"/>
                  </a:cubicBezTo>
                  <a:cubicBezTo>
                    <a:pt x="19" y="8"/>
                    <a:pt x="21" y="1"/>
                    <a:pt x="30" y="0"/>
                  </a:cubicBezTo>
                  <a:cubicBezTo>
                    <a:pt x="36" y="10"/>
                    <a:pt x="30" y="29"/>
                    <a:pt x="31" y="43"/>
                  </a:cubicBezTo>
                  <a:cubicBezTo>
                    <a:pt x="32" y="49"/>
                    <a:pt x="37" y="53"/>
                    <a:pt x="33" y="57"/>
                  </a:cubicBezTo>
                  <a:cubicBezTo>
                    <a:pt x="32" y="57"/>
                    <a:pt x="32" y="57"/>
                    <a:pt x="31" y="58"/>
                  </a:cubicBezTo>
                  <a:cubicBezTo>
                    <a:pt x="20" y="53"/>
                    <a:pt x="21" y="26"/>
                    <a:pt x="2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5"/>
            <p:cNvSpPr>
              <a:spLocks/>
            </p:cNvSpPr>
            <p:nvPr/>
          </p:nvSpPr>
          <p:spPr bwMode="auto">
            <a:xfrm>
              <a:off x="11118850" y="1858963"/>
              <a:ext cx="106363" cy="190500"/>
            </a:xfrm>
            <a:custGeom>
              <a:avLst/>
              <a:gdLst>
                <a:gd name="T0" fmla="*/ 32 w 35"/>
                <a:gd name="T1" fmla="*/ 63 h 63"/>
                <a:gd name="T2" fmla="*/ 22 w 35"/>
                <a:gd name="T3" fmla="*/ 33 h 63"/>
                <a:gd name="T4" fmla="*/ 23 w 35"/>
                <a:gd name="T5" fmla="*/ 15 h 63"/>
                <a:gd name="T6" fmla="*/ 10 w 35"/>
                <a:gd name="T7" fmla="*/ 50 h 63"/>
                <a:gd name="T8" fmla="*/ 22 w 35"/>
                <a:gd name="T9" fmla="*/ 1 h 63"/>
                <a:gd name="T10" fmla="*/ 27 w 35"/>
                <a:gd name="T11" fmla="*/ 2 h 63"/>
                <a:gd name="T12" fmla="*/ 31 w 35"/>
                <a:gd name="T13" fmla="*/ 52 h 63"/>
                <a:gd name="T14" fmla="*/ 32 w 35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63">
                  <a:moveTo>
                    <a:pt x="32" y="63"/>
                  </a:moveTo>
                  <a:cubicBezTo>
                    <a:pt x="23" y="60"/>
                    <a:pt x="23" y="45"/>
                    <a:pt x="22" y="33"/>
                  </a:cubicBezTo>
                  <a:cubicBezTo>
                    <a:pt x="22" y="27"/>
                    <a:pt x="25" y="20"/>
                    <a:pt x="23" y="15"/>
                  </a:cubicBezTo>
                  <a:cubicBezTo>
                    <a:pt x="17" y="25"/>
                    <a:pt x="17" y="41"/>
                    <a:pt x="10" y="50"/>
                  </a:cubicBezTo>
                  <a:cubicBezTo>
                    <a:pt x="0" y="44"/>
                    <a:pt x="17" y="7"/>
                    <a:pt x="22" y="1"/>
                  </a:cubicBezTo>
                  <a:cubicBezTo>
                    <a:pt x="25" y="0"/>
                    <a:pt x="25" y="2"/>
                    <a:pt x="27" y="2"/>
                  </a:cubicBezTo>
                  <a:cubicBezTo>
                    <a:pt x="35" y="14"/>
                    <a:pt x="30" y="36"/>
                    <a:pt x="31" y="52"/>
                  </a:cubicBezTo>
                  <a:cubicBezTo>
                    <a:pt x="31" y="56"/>
                    <a:pt x="35" y="60"/>
                    <a:pt x="3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6"/>
            <p:cNvSpPr>
              <a:spLocks/>
            </p:cNvSpPr>
            <p:nvPr/>
          </p:nvSpPr>
          <p:spPr bwMode="auto">
            <a:xfrm>
              <a:off x="11245850" y="1865313"/>
              <a:ext cx="82550" cy="160338"/>
            </a:xfrm>
            <a:custGeom>
              <a:avLst/>
              <a:gdLst>
                <a:gd name="T0" fmla="*/ 15 w 27"/>
                <a:gd name="T1" fmla="*/ 0 h 53"/>
                <a:gd name="T2" fmla="*/ 21 w 27"/>
                <a:gd name="T3" fmla="*/ 18 h 53"/>
                <a:gd name="T4" fmla="*/ 27 w 27"/>
                <a:gd name="T5" fmla="*/ 53 h 53"/>
                <a:gd name="T6" fmla="*/ 16 w 27"/>
                <a:gd name="T7" fmla="*/ 41 h 53"/>
                <a:gd name="T8" fmla="*/ 14 w 27"/>
                <a:gd name="T9" fmla="*/ 16 h 53"/>
                <a:gd name="T10" fmla="*/ 0 w 27"/>
                <a:gd name="T11" fmla="*/ 45 h 53"/>
                <a:gd name="T12" fmla="*/ 15 w 2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3">
                  <a:moveTo>
                    <a:pt x="15" y="0"/>
                  </a:moveTo>
                  <a:cubicBezTo>
                    <a:pt x="22" y="1"/>
                    <a:pt x="20" y="9"/>
                    <a:pt x="21" y="18"/>
                  </a:cubicBezTo>
                  <a:cubicBezTo>
                    <a:pt x="22" y="31"/>
                    <a:pt x="26" y="45"/>
                    <a:pt x="27" y="53"/>
                  </a:cubicBezTo>
                  <a:cubicBezTo>
                    <a:pt x="20" y="53"/>
                    <a:pt x="17" y="45"/>
                    <a:pt x="16" y="41"/>
                  </a:cubicBezTo>
                  <a:cubicBezTo>
                    <a:pt x="15" y="34"/>
                    <a:pt x="15" y="24"/>
                    <a:pt x="14" y="16"/>
                  </a:cubicBezTo>
                  <a:cubicBezTo>
                    <a:pt x="6" y="23"/>
                    <a:pt x="10" y="41"/>
                    <a:pt x="0" y="45"/>
                  </a:cubicBezTo>
                  <a:cubicBezTo>
                    <a:pt x="0" y="29"/>
                    <a:pt x="6" y="1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7"/>
            <p:cNvSpPr>
              <a:spLocks/>
            </p:cNvSpPr>
            <p:nvPr/>
          </p:nvSpPr>
          <p:spPr bwMode="auto">
            <a:xfrm>
              <a:off x="11593513" y="1874838"/>
              <a:ext cx="160338" cy="203200"/>
            </a:xfrm>
            <a:custGeom>
              <a:avLst/>
              <a:gdLst>
                <a:gd name="T0" fmla="*/ 29 w 53"/>
                <a:gd name="T1" fmla="*/ 5 h 67"/>
                <a:gd name="T2" fmla="*/ 30 w 53"/>
                <a:gd name="T3" fmla="*/ 27 h 67"/>
                <a:gd name="T4" fmla="*/ 53 w 53"/>
                <a:gd name="T5" fmla="*/ 29 h 67"/>
                <a:gd name="T6" fmla="*/ 30 w 53"/>
                <a:gd name="T7" fmla="*/ 37 h 67"/>
                <a:gd name="T8" fmla="*/ 27 w 53"/>
                <a:gd name="T9" fmla="*/ 67 h 67"/>
                <a:gd name="T10" fmla="*/ 21 w 53"/>
                <a:gd name="T11" fmla="*/ 38 h 67"/>
                <a:gd name="T12" fmla="*/ 0 w 53"/>
                <a:gd name="T13" fmla="*/ 31 h 67"/>
                <a:gd name="T14" fmla="*/ 20 w 53"/>
                <a:gd name="T15" fmla="*/ 27 h 67"/>
                <a:gd name="T16" fmla="*/ 29 w 53"/>
                <a:gd name="T17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67">
                  <a:moveTo>
                    <a:pt x="29" y="5"/>
                  </a:moveTo>
                  <a:cubicBezTo>
                    <a:pt x="31" y="10"/>
                    <a:pt x="30" y="19"/>
                    <a:pt x="30" y="27"/>
                  </a:cubicBezTo>
                  <a:cubicBezTo>
                    <a:pt x="37" y="26"/>
                    <a:pt x="49" y="25"/>
                    <a:pt x="53" y="29"/>
                  </a:cubicBezTo>
                  <a:cubicBezTo>
                    <a:pt x="51" y="37"/>
                    <a:pt x="36" y="33"/>
                    <a:pt x="30" y="37"/>
                  </a:cubicBezTo>
                  <a:cubicBezTo>
                    <a:pt x="28" y="47"/>
                    <a:pt x="36" y="64"/>
                    <a:pt x="27" y="67"/>
                  </a:cubicBezTo>
                  <a:cubicBezTo>
                    <a:pt x="24" y="58"/>
                    <a:pt x="22" y="48"/>
                    <a:pt x="21" y="38"/>
                  </a:cubicBezTo>
                  <a:cubicBezTo>
                    <a:pt x="12" y="37"/>
                    <a:pt x="6" y="34"/>
                    <a:pt x="0" y="31"/>
                  </a:cubicBezTo>
                  <a:cubicBezTo>
                    <a:pt x="2" y="22"/>
                    <a:pt x="12" y="28"/>
                    <a:pt x="20" y="27"/>
                  </a:cubicBezTo>
                  <a:cubicBezTo>
                    <a:pt x="22" y="20"/>
                    <a:pt x="17" y="0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"/>
            <p:cNvSpPr>
              <a:spLocks noEditPoints="1"/>
            </p:cNvSpPr>
            <p:nvPr/>
          </p:nvSpPr>
          <p:spPr bwMode="auto">
            <a:xfrm>
              <a:off x="10550525" y="1871663"/>
              <a:ext cx="179388" cy="180975"/>
            </a:xfrm>
            <a:custGeom>
              <a:avLst/>
              <a:gdLst>
                <a:gd name="T0" fmla="*/ 52 w 59"/>
                <a:gd name="T1" fmla="*/ 44 h 60"/>
                <a:gd name="T2" fmla="*/ 59 w 59"/>
                <a:gd name="T3" fmla="*/ 46 h 60"/>
                <a:gd name="T4" fmla="*/ 42 w 59"/>
                <a:gd name="T5" fmla="*/ 34 h 60"/>
                <a:gd name="T6" fmla="*/ 18 w 59"/>
                <a:gd name="T7" fmla="*/ 16 h 60"/>
                <a:gd name="T8" fmla="*/ 47 w 59"/>
                <a:gd name="T9" fmla="*/ 10 h 60"/>
                <a:gd name="T10" fmla="*/ 52 w 59"/>
                <a:gd name="T11" fmla="*/ 44 h 60"/>
                <a:gd name="T12" fmla="*/ 20 w 59"/>
                <a:gd name="T13" fmla="*/ 32 h 60"/>
                <a:gd name="T14" fmla="*/ 27 w 59"/>
                <a:gd name="T15" fmla="*/ 37 h 60"/>
                <a:gd name="T16" fmla="*/ 38 w 59"/>
                <a:gd name="T17" fmla="*/ 13 h 60"/>
                <a:gd name="T18" fmla="*/ 20 w 59"/>
                <a:gd name="T19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0">
                  <a:moveTo>
                    <a:pt x="52" y="44"/>
                  </a:moveTo>
                  <a:cubicBezTo>
                    <a:pt x="53" y="45"/>
                    <a:pt x="58" y="43"/>
                    <a:pt x="59" y="46"/>
                  </a:cubicBezTo>
                  <a:cubicBezTo>
                    <a:pt x="53" y="60"/>
                    <a:pt x="40" y="45"/>
                    <a:pt x="42" y="34"/>
                  </a:cubicBezTo>
                  <a:cubicBezTo>
                    <a:pt x="28" y="60"/>
                    <a:pt x="0" y="35"/>
                    <a:pt x="18" y="16"/>
                  </a:cubicBezTo>
                  <a:cubicBezTo>
                    <a:pt x="22" y="11"/>
                    <a:pt x="44" y="0"/>
                    <a:pt x="47" y="10"/>
                  </a:cubicBezTo>
                  <a:cubicBezTo>
                    <a:pt x="50" y="20"/>
                    <a:pt x="46" y="36"/>
                    <a:pt x="52" y="44"/>
                  </a:cubicBezTo>
                  <a:close/>
                  <a:moveTo>
                    <a:pt x="20" y="32"/>
                  </a:moveTo>
                  <a:cubicBezTo>
                    <a:pt x="21" y="35"/>
                    <a:pt x="23" y="37"/>
                    <a:pt x="27" y="37"/>
                  </a:cubicBezTo>
                  <a:cubicBezTo>
                    <a:pt x="34" y="37"/>
                    <a:pt x="40" y="19"/>
                    <a:pt x="38" y="13"/>
                  </a:cubicBezTo>
                  <a:cubicBezTo>
                    <a:pt x="31" y="15"/>
                    <a:pt x="18" y="22"/>
                    <a:pt x="2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9"/>
            <p:cNvSpPr>
              <a:spLocks/>
            </p:cNvSpPr>
            <p:nvPr/>
          </p:nvSpPr>
          <p:spPr bwMode="auto">
            <a:xfrm>
              <a:off x="11379200" y="1889126"/>
              <a:ext cx="136525" cy="149225"/>
            </a:xfrm>
            <a:custGeom>
              <a:avLst/>
              <a:gdLst>
                <a:gd name="T0" fmla="*/ 37 w 45"/>
                <a:gd name="T1" fmla="*/ 11 h 49"/>
                <a:gd name="T2" fmla="*/ 23 w 45"/>
                <a:gd name="T3" fmla="*/ 8 h 49"/>
                <a:gd name="T4" fmla="*/ 10 w 45"/>
                <a:gd name="T5" fmla="*/ 28 h 49"/>
                <a:gd name="T6" fmla="*/ 45 w 45"/>
                <a:gd name="T7" fmla="*/ 34 h 49"/>
                <a:gd name="T8" fmla="*/ 2 w 45"/>
                <a:gd name="T9" fmla="*/ 30 h 49"/>
                <a:gd name="T10" fmla="*/ 21 w 45"/>
                <a:gd name="T11" fmla="*/ 1 h 49"/>
                <a:gd name="T12" fmla="*/ 37 w 45"/>
                <a:gd name="T13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7" y="11"/>
                  </a:moveTo>
                  <a:cubicBezTo>
                    <a:pt x="31" y="12"/>
                    <a:pt x="31" y="7"/>
                    <a:pt x="23" y="8"/>
                  </a:cubicBezTo>
                  <a:cubicBezTo>
                    <a:pt x="14" y="9"/>
                    <a:pt x="7" y="18"/>
                    <a:pt x="10" y="28"/>
                  </a:cubicBezTo>
                  <a:cubicBezTo>
                    <a:pt x="14" y="43"/>
                    <a:pt x="37" y="32"/>
                    <a:pt x="45" y="34"/>
                  </a:cubicBezTo>
                  <a:cubicBezTo>
                    <a:pt x="36" y="49"/>
                    <a:pt x="6" y="47"/>
                    <a:pt x="2" y="30"/>
                  </a:cubicBezTo>
                  <a:cubicBezTo>
                    <a:pt x="0" y="17"/>
                    <a:pt x="10" y="4"/>
                    <a:pt x="21" y="1"/>
                  </a:cubicBezTo>
                  <a:cubicBezTo>
                    <a:pt x="27" y="0"/>
                    <a:pt x="40" y="0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20"/>
            <p:cNvSpPr>
              <a:spLocks/>
            </p:cNvSpPr>
            <p:nvPr/>
          </p:nvSpPr>
          <p:spPr bwMode="auto">
            <a:xfrm>
              <a:off x="12476163" y="1892301"/>
              <a:ext cx="136525" cy="55563"/>
            </a:xfrm>
            <a:custGeom>
              <a:avLst/>
              <a:gdLst>
                <a:gd name="T0" fmla="*/ 43 w 45"/>
                <a:gd name="T1" fmla="*/ 13 h 18"/>
                <a:gd name="T2" fmla="*/ 0 w 45"/>
                <a:gd name="T3" fmla="*/ 10 h 18"/>
                <a:gd name="T4" fmla="*/ 43 w 45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18">
                  <a:moveTo>
                    <a:pt x="43" y="13"/>
                  </a:moveTo>
                  <a:cubicBezTo>
                    <a:pt x="32" y="12"/>
                    <a:pt x="7" y="18"/>
                    <a:pt x="0" y="10"/>
                  </a:cubicBezTo>
                  <a:cubicBezTo>
                    <a:pt x="4" y="0"/>
                    <a:pt x="45" y="0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21"/>
            <p:cNvSpPr>
              <a:spLocks/>
            </p:cNvSpPr>
            <p:nvPr/>
          </p:nvSpPr>
          <p:spPr bwMode="auto">
            <a:xfrm>
              <a:off x="10901363" y="1947863"/>
              <a:ext cx="169863" cy="41275"/>
            </a:xfrm>
            <a:custGeom>
              <a:avLst/>
              <a:gdLst>
                <a:gd name="T0" fmla="*/ 56 w 56"/>
                <a:gd name="T1" fmla="*/ 5 h 14"/>
                <a:gd name="T2" fmla="*/ 30 w 56"/>
                <a:gd name="T3" fmla="*/ 13 h 14"/>
                <a:gd name="T4" fmla="*/ 1 w 56"/>
                <a:gd name="T5" fmla="*/ 4 h 14"/>
                <a:gd name="T6" fmla="*/ 1 w 56"/>
                <a:gd name="T7" fmla="*/ 2 h 14"/>
                <a:gd name="T8" fmla="*/ 45 w 56"/>
                <a:gd name="T9" fmla="*/ 5 h 14"/>
                <a:gd name="T10" fmla="*/ 56 w 56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4">
                  <a:moveTo>
                    <a:pt x="56" y="5"/>
                  </a:moveTo>
                  <a:cubicBezTo>
                    <a:pt x="53" y="14"/>
                    <a:pt x="39" y="13"/>
                    <a:pt x="30" y="13"/>
                  </a:cubicBezTo>
                  <a:cubicBezTo>
                    <a:pt x="19" y="12"/>
                    <a:pt x="5" y="9"/>
                    <a:pt x="1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5" y="0"/>
                    <a:pt x="31" y="5"/>
                    <a:pt x="45" y="5"/>
                  </a:cubicBezTo>
                  <a:cubicBezTo>
                    <a:pt x="49" y="5"/>
                    <a:pt x="52" y="2"/>
                    <a:pt x="5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22"/>
            <p:cNvSpPr>
              <a:spLocks/>
            </p:cNvSpPr>
            <p:nvPr/>
          </p:nvSpPr>
          <p:spPr bwMode="auto">
            <a:xfrm>
              <a:off x="12241213" y="1952626"/>
              <a:ext cx="153988" cy="55563"/>
            </a:xfrm>
            <a:custGeom>
              <a:avLst/>
              <a:gdLst>
                <a:gd name="T0" fmla="*/ 51 w 51"/>
                <a:gd name="T1" fmla="*/ 11 h 18"/>
                <a:gd name="T2" fmla="*/ 23 w 51"/>
                <a:gd name="T3" fmla="*/ 11 h 18"/>
                <a:gd name="T4" fmla="*/ 0 w 51"/>
                <a:gd name="T5" fmla="*/ 8 h 18"/>
                <a:gd name="T6" fmla="*/ 18 w 51"/>
                <a:gd name="T7" fmla="*/ 2 h 18"/>
                <a:gd name="T8" fmla="*/ 51 w 51"/>
                <a:gd name="T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8">
                  <a:moveTo>
                    <a:pt x="51" y="11"/>
                  </a:moveTo>
                  <a:cubicBezTo>
                    <a:pt x="44" y="13"/>
                    <a:pt x="33" y="10"/>
                    <a:pt x="23" y="11"/>
                  </a:cubicBezTo>
                  <a:cubicBezTo>
                    <a:pt x="15" y="12"/>
                    <a:pt x="3" y="18"/>
                    <a:pt x="0" y="8"/>
                  </a:cubicBezTo>
                  <a:cubicBezTo>
                    <a:pt x="3" y="5"/>
                    <a:pt x="11" y="3"/>
                    <a:pt x="18" y="2"/>
                  </a:cubicBezTo>
                  <a:cubicBezTo>
                    <a:pt x="31" y="1"/>
                    <a:pt x="48" y="0"/>
                    <a:pt x="5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23"/>
            <p:cNvSpPr>
              <a:spLocks/>
            </p:cNvSpPr>
            <p:nvPr/>
          </p:nvSpPr>
          <p:spPr bwMode="auto">
            <a:xfrm>
              <a:off x="12282488" y="2019301"/>
              <a:ext cx="120650" cy="179388"/>
            </a:xfrm>
            <a:custGeom>
              <a:avLst/>
              <a:gdLst>
                <a:gd name="T0" fmla="*/ 24 w 40"/>
                <a:gd name="T1" fmla="*/ 25 h 59"/>
                <a:gd name="T2" fmla="*/ 38 w 40"/>
                <a:gd name="T3" fmla="*/ 36 h 59"/>
                <a:gd name="T4" fmla="*/ 3 w 40"/>
                <a:gd name="T5" fmla="*/ 38 h 59"/>
                <a:gd name="T6" fmla="*/ 12 w 40"/>
                <a:gd name="T7" fmla="*/ 45 h 59"/>
                <a:gd name="T8" fmla="*/ 30 w 40"/>
                <a:gd name="T9" fmla="*/ 37 h 59"/>
                <a:gd name="T10" fmla="*/ 13 w 40"/>
                <a:gd name="T11" fmla="*/ 30 h 59"/>
                <a:gd name="T12" fmla="*/ 23 w 40"/>
                <a:gd name="T13" fmla="*/ 16 h 59"/>
                <a:gd name="T14" fmla="*/ 4 w 40"/>
                <a:gd name="T15" fmla="*/ 14 h 59"/>
                <a:gd name="T16" fmla="*/ 4 w 40"/>
                <a:gd name="T17" fmla="*/ 8 h 59"/>
                <a:gd name="T18" fmla="*/ 24 w 40"/>
                <a:gd name="T19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59">
                  <a:moveTo>
                    <a:pt x="24" y="25"/>
                  </a:moveTo>
                  <a:cubicBezTo>
                    <a:pt x="30" y="29"/>
                    <a:pt x="37" y="29"/>
                    <a:pt x="38" y="36"/>
                  </a:cubicBezTo>
                  <a:cubicBezTo>
                    <a:pt x="40" y="54"/>
                    <a:pt x="0" y="59"/>
                    <a:pt x="3" y="38"/>
                  </a:cubicBezTo>
                  <a:cubicBezTo>
                    <a:pt x="7" y="38"/>
                    <a:pt x="7" y="44"/>
                    <a:pt x="12" y="45"/>
                  </a:cubicBezTo>
                  <a:cubicBezTo>
                    <a:pt x="20" y="47"/>
                    <a:pt x="28" y="43"/>
                    <a:pt x="30" y="37"/>
                  </a:cubicBezTo>
                  <a:cubicBezTo>
                    <a:pt x="27" y="30"/>
                    <a:pt x="17" y="34"/>
                    <a:pt x="13" y="30"/>
                  </a:cubicBezTo>
                  <a:cubicBezTo>
                    <a:pt x="15" y="24"/>
                    <a:pt x="20" y="21"/>
                    <a:pt x="23" y="16"/>
                  </a:cubicBezTo>
                  <a:cubicBezTo>
                    <a:pt x="21" y="11"/>
                    <a:pt x="8" y="15"/>
                    <a:pt x="4" y="14"/>
                  </a:cubicBezTo>
                  <a:cubicBezTo>
                    <a:pt x="4" y="12"/>
                    <a:pt x="4" y="10"/>
                    <a:pt x="4" y="8"/>
                  </a:cubicBezTo>
                  <a:cubicBezTo>
                    <a:pt x="22" y="0"/>
                    <a:pt x="40" y="14"/>
                    <a:pt x="2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24"/>
            <p:cNvSpPr>
              <a:spLocks/>
            </p:cNvSpPr>
            <p:nvPr/>
          </p:nvSpPr>
          <p:spPr bwMode="auto">
            <a:xfrm>
              <a:off x="10687050" y="2206626"/>
              <a:ext cx="142875" cy="233363"/>
            </a:xfrm>
            <a:custGeom>
              <a:avLst/>
              <a:gdLst>
                <a:gd name="T0" fmla="*/ 23 w 47"/>
                <a:gd name="T1" fmla="*/ 0 h 77"/>
                <a:gd name="T2" fmla="*/ 14 w 47"/>
                <a:gd name="T3" fmla="*/ 50 h 77"/>
                <a:gd name="T4" fmla="*/ 37 w 47"/>
                <a:gd name="T5" fmla="*/ 37 h 77"/>
                <a:gd name="T6" fmla="*/ 46 w 47"/>
                <a:gd name="T7" fmla="*/ 25 h 77"/>
                <a:gd name="T8" fmla="*/ 43 w 47"/>
                <a:gd name="T9" fmla="*/ 68 h 77"/>
                <a:gd name="T10" fmla="*/ 43 w 47"/>
                <a:gd name="T11" fmla="*/ 77 h 77"/>
                <a:gd name="T12" fmla="*/ 35 w 47"/>
                <a:gd name="T13" fmla="*/ 48 h 77"/>
                <a:gd name="T14" fmla="*/ 5 w 47"/>
                <a:gd name="T15" fmla="*/ 63 h 77"/>
                <a:gd name="T16" fmla="*/ 9 w 47"/>
                <a:gd name="T17" fmla="*/ 45 h 77"/>
                <a:gd name="T18" fmla="*/ 20 w 47"/>
                <a:gd name="T19" fmla="*/ 0 h 77"/>
                <a:gd name="T20" fmla="*/ 23 w 47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77">
                  <a:moveTo>
                    <a:pt x="23" y="0"/>
                  </a:moveTo>
                  <a:cubicBezTo>
                    <a:pt x="25" y="15"/>
                    <a:pt x="19" y="36"/>
                    <a:pt x="14" y="50"/>
                  </a:cubicBezTo>
                  <a:cubicBezTo>
                    <a:pt x="23" y="48"/>
                    <a:pt x="30" y="42"/>
                    <a:pt x="37" y="37"/>
                  </a:cubicBezTo>
                  <a:cubicBezTo>
                    <a:pt x="39" y="32"/>
                    <a:pt x="37" y="23"/>
                    <a:pt x="46" y="25"/>
                  </a:cubicBezTo>
                  <a:cubicBezTo>
                    <a:pt x="47" y="34"/>
                    <a:pt x="42" y="51"/>
                    <a:pt x="43" y="68"/>
                  </a:cubicBezTo>
                  <a:cubicBezTo>
                    <a:pt x="43" y="72"/>
                    <a:pt x="46" y="74"/>
                    <a:pt x="43" y="77"/>
                  </a:cubicBezTo>
                  <a:cubicBezTo>
                    <a:pt x="31" y="76"/>
                    <a:pt x="37" y="58"/>
                    <a:pt x="35" y="48"/>
                  </a:cubicBezTo>
                  <a:cubicBezTo>
                    <a:pt x="27" y="51"/>
                    <a:pt x="17" y="60"/>
                    <a:pt x="5" y="63"/>
                  </a:cubicBezTo>
                  <a:cubicBezTo>
                    <a:pt x="0" y="58"/>
                    <a:pt x="6" y="52"/>
                    <a:pt x="9" y="45"/>
                  </a:cubicBezTo>
                  <a:cubicBezTo>
                    <a:pt x="14" y="30"/>
                    <a:pt x="13" y="11"/>
                    <a:pt x="20" y="0"/>
                  </a:cubicBezTo>
                  <a:cubicBezTo>
                    <a:pt x="21" y="0"/>
                    <a:pt x="22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25"/>
            <p:cNvSpPr>
              <a:spLocks/>
            </p:cNvSpPr>
            <p:nvPr/>
          </p:nvSpPr>
          <p:spPr bwMode="auto">
            <a:xfrm>
              <a:off x="10539413" y="2209801"/>
              <a:ext cx="127000" cy="269875"/>
            </a:xfrm>
            <a:custGeom>
              <a:avLst/>
              <a:gdLst>
                <a:gd name="T0" fmla="*/ 21 w 42"/>
                <a:gd name="T1" fmla="*/ 2 h 89"/>
                <a:gd name="T2" fmla="*/ 13 w 42"/>
                <a:gd name="T3" fmla="*/ 56 h 89"/>
                <a:gd name="T4" fmla="*/ 29 w 42"/>
                <a:gd name="T5" fmla="*/ 48 h 89"/>
                <a:gd name="T6" fmla="*/ 30 w 42"/>
                <a:gd name="T7" fmla="*/ 34 h 89"/>
                <a:gd name="T8" fmla="*/ 42 w 42"/>
                <a:gd name="T9" fmla="*/ 46 h 89"/>
                <a:gd name="T10" fmla="*/ 35 w 42"/>
                <a:gd name="T11" fmla="*/ 54 h 89"/>
                <a:gd name="T12" fmla="*/ 35 w 42"/>
                <a:gd name="T13" fmla="*/ 89 h 89"/>
                <a:gd name="T14" fmla="*/ 28 w 42"/>
                <a:gd name="T15" fmla="*/ 57 h 89"/>
                <a:gd name="T16" fmla="*/ 4 w 42"/>
                <a:gd name="T17" fmla="*/ 70 h 89"/>
                <a:gd name="T18" fmla="*/ 9 w 42"/>
                <a:gd name="T19" fmla="*/ 43 h 89"/>
                <a:gd name="T20" fmla="*/ 15 w 42"/>
                <a:gd name="T21" fmla="*/ 14 h 89"/>
                <a:gd name="T22" fmla="*/ 18 w 42"/>
                <a:gd name="T23" fmla="*/ 1 h 89"/>
                <a:gd name="T24" fmla="*/ 21 w 42"/>
                <a:gd name="T25" fmla="*/ 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89">
                  <a:moveTo>
                    <a:pt x="21" y="2"/>
                  </a:moveTo>
                  <a:cubicBezTo>
                    <a:pt x="25" y="20"/>
                    <a:pt x="16" y="39"/>
                    <a:pt x="13" y="56"/>
                  </a:cubicBezTo>
                  <a:cubicBezTo>
                    <a:pt x="16" y="55"/>
                    <a:pt x="23" y="50"/>
                    <a:pt x="29" y="48"/>
                  </a:cubicBezTo>
                  <a:cubicBezTo>
                    <a:pt x="29" y="43"/>
                    <a:pt x="28" y="37"/>
                    <a:pt x="30" y="34"/>
                  </a:cubicBezTo>
                  <a:cubicBezTo>
                    <a:pt x="38" y="34"/>
                    <a:pt x="38" y="42"/>
                    <a:pt x="42" y="46"/>
                  </a:cubicBezTo>
                  <a:cubicBezTo>
                    <a:pt x="42" y="51"/>
                    <a:pt x="37" y="51"/>
                    <a:pt x="35" y="54"/>
                  </a:cubicBezTo>
                  <a:cubicBezTo>
                    <a:pt x="35" y="66"/>
                    <a:pt x="36" y="80"/>
                    <a:pt x="35" y="89"/>
                  </a:cubicBezTo>
                  <a:cubicBezTo>
                    <a:pt x="22" y="87"/>
                    <a:pt x="31" y="66"/>
                    <a:pt x="28" y="57"/>
                  </a:cubicBezTo>
                  <a:cubicBezTo>
                    <a:pt x="18" y="59"/>
                    <a:pt x="15" y="68"/>
                    <a:pt x="4" y="70"/>
                  </a:cubicBezTo>
                  <a:cubicBezTo>
                    <a:pt x="0" y="62"/>
                    <a:pt x="7" y="53"/>
                    <a:pt x="9" y="43"/>
                  </a:cubicBezTo>
                  <a:cubicBezTo>
                    <a:pt x="11" y="34"/>
                    <a:pt x="14" y="23"/>
                    <a:pt x="15" y="14"/>
                  </a:cubicBezTo>
                  <a:cubicBezTo>
                    <a:pt x="15" y="9"/>
                    <a:pt x="13" y="3"/>
                    <a:pt x="18" y="1"/>
                  </a:cubicBezTo>
                  <a:cubicBezTo>
                    <a:pt x="20" y="0"/>
                    <a:pt x="20" y="1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26"/>
            <p:cNvSpPr>
              <a:spLocks/>
            </p:cNvSpPr>
            <p:nvPr/>
          </p:nvSpPr>
          <p:spPr bwMode="auto">
            <a:xfrm>
              <a:off x="11128375" y="2206626"/>
              <a:ext cx="187325" cy="260350"/>
            </a:xfrm>
            <a:custGeom>
              <a:avLst/>
              <a:gdLst>
                <a:gd name="T0" fmla="*/ 28 w 62"/>
                <a:gd name="T1" fmla="*/ 76 h 86"/>
                <a:gd name="T2" fmla="*/ 62 w 62"/>
                <a:gd name="T3" fmla="*/ 74 h 86"/>
                <a:gd name="T4" fmla="*/ 36 w 62"/>
                <a:gd name="T5" fmla="*/ 85 h 86"/>
                <a:gd name="T6" fmla="*/ 18 w 62"/>
                <a:gd name="T7" fmla="*/ 82 h 86"/>
                <a:gd name="T8" fmla="*/ 42 w 62"/>
                <a:gd name="T9" fmla="*/ 20 h 86"/>
                <a:gd name="T10" fmla="*/ 20 w 62"/>
                <a:gd name="T11" fmla="*/ 19 h 86"/>
                <a:gd name="T12" fmla="*/ 20 w 62"/>
                <a:gd name="T13" fmla="*/ 29 h 86"/>
                <a:gd name="T14" fmla="*/ 48 w 62"/>
                <a:gd name="T15" fmla="*/ 12 h 86"/>
                <a:gd name="T16" fmla="*/ 52 w 62"/>
                <a:gd name="T17" fmla="*/ 29 h 86"/>
                <a:gd name="T18" fmla="*/ 28 w 62"/>
                <a:gd name="T19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6">
                  <a:moveTo>
                    <a:pt x="28" y="76"/>
                  </a:moveTo>
                  <a:cubicBezTo>
                    <a:pt x="39" y="79"/>
                    <a:pt x="53" y="70"/>
                    <a:pt x="62" y="74"/>
                  </a:cubicBezTo>
                  <a:cubicBezTo>
                    <a:pt x="62" y="80"/>
                    <a:pt x="46" y="84"/>
                    <a:pt x="36" y="85"/>
                  </a:cubicBezTo>
                  <a:cubicBezTo>
                    <a:pt x="30" y="86"/>
                    <a:pt x="22" y="86"/>
                    <a:pt x="18" y="82"/>
                  </a:cubicBezTo>
                  <a:cubicBezTo>
                    <a:pt x="21" y="57"/>
                    <a:pt x="46" y="46"/>
                    <a:pt x="42" y="20"/>
                  </a:cubicBezTo>
                  <a:cubicBezTo>
                    <a:pt x="37" y="17"/>
                    <a:pt x="26" y="14"/>
                    <a:pt x="20" y="19"/>
                  </a:cubicBezTo>
                  <a:cubicBezTo>
                    <a:pt x="19" y="24"/>
                    <a:pt x="23" y="26"/>
                    <a:pt x="20" y="29"/>
                  </a:cubicBezTo>
                  <a:cubicBezTo>
                    <a:pt x="0" y="14"/>
                    <a:pt x="35" y="0"/>
                    <a:pt x="48" y="12"/>
                  </a:cubicBezTo>
                  <a:cubicBezTo>
                    <a:pt x="52" y="15"/>
                    <a:pt x="53" y="22"/>
                    <a:pt x="52" y="29"/>
                  </a:cubicBezTo>
                  <a:cubicBezTo>
                    <a:pt x="49" y="48"/>
                    <a:pt x="34" y="59"/>
                    <a:pt x="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27"/>
            <p:cNvSpPr>
              <a:spLocks/>
            </p:cNvSpPr>
            <p:nvPr/>
          </p:nvSpPr>
          <p:spPr bwMode="auto">
            <a:xfrm>
              <a:off x="11285538" y="2232026"/>
              <a:ext cx="211138" cy="228600"/>
            </a:xfrm>
            <a:custGeom>
              <a:avLst/>
              <a:gdLst>
                <a:gd name="T0" fmla="*/ 37 w 70"/>
                <a:gd name="T1" fmla="*/ 64 h 76"/>
                <a:gd name="T2" fmla="*/ 70 w 70"/>
                <a:gd name="T3" fmla="*/ 68 h 76"/>
                <a:gd name="T4" fmla="*/ 47 w 70"/>
                <a:gd name="T5" fmla="*/ 74 h 76"/>
                <a:gd name="T6" fmla="*/ 31 w 70"/>
                <a:gd name="T7" fmla="*/ 51 h 76"/>
                <a:gd name="T8" fmla="*/ 42 w 70"/>
                <a:gd name="T9" fmla="*/ 37 h 76"/>
                <a:gd name="T10" fmla="*/ 48 w 70"/>
                <a:gd name="T11" fmla="*/ 19 h 76"/>
                <a:gd name="T12" fmla="*/ 24 w 70"/>
                <a:gd name="T13" fmla="*/ 13 h 76"/>
                <a:gd name="T14" fmla="*/ 23 w 70"/>
                <a:gd name="T15" fmla="*/ 18 h 76"/>
                <a:gd name="T16" fmla="*/ 55 w 70"/>
                <a:gd name="T17" fmla="*/ 12 h 76"/>
                <a:gd name="T18" fmla="*/ 57 w 70"/>
                <a:gd name="T19" fmla="*/ 22 h 76"/>
                <a:gd name="T20" fmla="*/ 37 w 70"/>
                <a:gd name="T21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76">
                  <a:moveTo>
                    <a:pt x="37" y="64"/>
                  </a:moveTo>
                  <a:cubicBezTo>
                    <a:pt x="46" y="71"/>
                    <a:pt x="65" y="59"/>
                    <a:pt x="70" y="68"/>
                  </a:cubicBezTo>
                  <a:cubicBezTo>
                    <a:pt x="66" y="72"/>
                    <a:pt x="54" y="74"/>
                    <a:pt x="47" y="74"/>
                  </a:cubicBezTo>
                  <a:cubicBezTo>
                    <a:pt x="31" y="76"/>
                    <a:pt x="20" y="64"/>
                    <a:pt x="31" y="51"/>
                  </a:cubicBezTo>
                  <a:cubicBezTo>
                    <a:pt x="34" y="47"/>
                    <a:pt x="39" y="43"/>
                    <a:pt x="42" y="37"/>
                  </a:cubicBezTo>
                  <a:cubicBezTo>
                    <a:pt x="46" y="30"/>
                    <a:pt x="50" y="24"/>
                    <a:pt x="48" y="19"/>
                  </a:cubicBezTo>
                  <a:cubicBezTo>
                    <a:pt x="45" y="13"/>
                    <a:pt x="31" y="14"/>
                    <a:pt x="24" y="13"/>
                  </a:cubicBezTo>
                  <a:cubicBezTo>
                    <a:pt x="23" y="14"/>
                    <a:pt x="24" y="16"/>
                    <a:pt x="23" y="18"/>
                  </a:cubicBezTo>
                  <a:cubicBezTo>
                    <a:pt x="0" y="5"/>
                    <a:pt x="47" y="0"/>
                    <a:pt x="55" y="12"/>
                  </a:cubicBezTo>
                  <a:cubicBezTo>
                    <a:pt x="57" y="14"/>
                    <a:pt x="57" y="20"/>
                    <a:pt x="57" y="22"/>
                  </a:cubicBezTo>
                  <a:cubicBezTo>
                    <a:pt x="58" y="40"/>
                    <a:pt x="39" y="46"/>
                    <a:pt x="3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28"/>
            <p:cNvSpPr>
              <a:spLocks/>
            </p:cNvSpPr>
            <p:nvPr/>
          </p:nvSpPr>
          <p:spPr bwMode="auto">
            <a:xfrm>
              <a:off x="11509375" y="2276476"/>
              <a:ext cx="144463" cy="149225"/>
            </a:xfrm>
            <a:custGeom>
              <a:avLst/>
              <a:gdLst>
                <a:gd name="T0" fmla="*/ 39 w 48"/>
                <a:gd name="T1" fmla="*/ 3 h 49"/>
                <a:gd name="T2" fmla="*/ 34 w 48"/>
                <a:gd name="T3" fmla="*/ 13 h 49"/>
                <a:gd name="T4" fmla="*/ 26 w 48"/>
                <a:gd name="T5" fmla="*/ 20 h 49"/>
                <a:gd name="T6" fmla="*/ 48 w 48"/>
                <a:gd name="T7" fmla="*/ 36 h 49"/>
                <a:gd name="T8" fmla="*/ 21 w 48"/>
                <a:gd name="T9" fmla="*/ 29 h 49"/>
                <a:gd name="T10" fmla="*/ 3 w 48"/>
                <a:gd name="T11" fmla="*/ 49 h 49"/>
                <a:gd name="T12" fmla="*/ 15 w 48"/>
                <a:gd name="T13" fmla="*/ 25 h 49"/>
                <a:gd name="T14" fmla="*/ 2 w 48"/>
                <a:gd name="T15" fmla="*/ 5 h 49"/>
                <a:gd name="T16" fmla="*/ 20 w 48"/>
                <a:gd name="T17" fmla="*/ 16 h 49"/>
                <a:gd name="T18" fmla="*/ 39 w 48"/>
                <a:gd name="T1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9">
                  <a:moveTo>
                    <a:pt x="39" y="3"/>
                  </a:moveTo>
                  <a:cubicBezTo>
                    <a:pt x="39" y="7"/>
                    <a:pt x="37" y="9"/>
                    <a:pt x="34" y="13"/>
                  </a:cubicBezTo>
                  <a:cubicBezTo>
                    <a:pt x="33" y="14"/>
                    <a:pt x="26" y="19"/>
                    <a:pt x="26" y="20"/>
                  </a:cubicBezTo>
                  <a:cubicBezTo>
                    <a:pt x="27" y="24"/>
                    <a:pt x="43" y="33"/>
                    <a:pt x="48" y="36"/>
                  </a:cubicBezTo>
                  <a:cubicBezTo>
                    <a:pt x="43" y="49"/>
                    <a:pt x="28" y="30"/>
                    <a:pt x="21" y="29"/>
                  </a:cubicBezTo>
                  <a:cubicBezTo>
                    <a:pt x="14" y="34"/>
                    <a:pt x="12" y="49"/>
                    <a:pt x="3" y="49"/>
                  </a:cubicBezTo>
                  <a:cubicBezTo>
                    <a:pt x="4" y="41"/>
                    <a:pt x="11" y="32"/>
                    <a:pt x="15" y="25"/>
                  </a:cubicBezTo>
                  <a:cubicBezTo>
                    <a:pt x="13" y="17"/>
                    <a:pt x="0" y="15"/>
                    <a:pt x="2" y="5"/>
                  </a:cubicBezTo>
                  <a:cubicBezTo>
                    <a:pt x="10" y="4"/>
                    <a:pt x="15" y="12"/>
                    <a:pt x="20" y="16"/>
                  </a:cubicBezTo>
                  <a:cubicBezTo>
                    <a:pt x="28" y="13"/>
                    <a:pt x="29" y="0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29"/>
            <p:cNvSpPr>
              <a:spLocks/>
            </p:cNvSpPr>
            <p:nvPr/>
          </p:nvSpPr>
          <p:spPr bwMode="auto">
            <a:xfrm>
              <a:off x="11753850" y="2279651"/>
              <a:ext cx="147638" cy="39688"/>
            </a:xfrm>
            <a:custGeom>
              <a:avLst/>
              <a:gdLst>
                <a:gd name="T0" fmla="*/ 49 w 49"/>
                <a:gd name="T1" fmla="*/ 8 h 13"/>
                <a:gd name="T2" fmla="*/ 36 w 49"/>
                <a:gd name="T3" fmla="*/ 11 h 13"/>
                <a:gd name="T4" fmla="*/ 0 w 49"/>
                <a:gd name="T5" fmla="*/ 7 h 13"/>
                <a:gd name="T6" fmla="*/ 2 w 49"/>
                <a:gd name="T7" fmla="*/ 3 h 13"/>
                <a:gd name="T8" fmla="*/ 23 w 49"/>
                <a:gd name="T9" fmla="*/ 5 h 13"/>
                <a:gd name="T10" fmla="*/ 49 w 49"/>
                <a:gd name="T1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3">
                  <a:moveTo>
                    <a:pt x="49" y="8"/>
                  </a:moveTo>
                  <a:cubicBezTo>
                    <a:pt x="47" y="13"/>
                    <a:pt x="40" y="11"/>
                    <a:pt x="36" y="11"/>
                  </a:cubicBezTo>
                  <a:cubicBezTo>
                    <a:pt x="24" y="12"/>
                    <a:pt x="8" y="13"/>
                    <a:pt x="0" y="7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7" y="0"/>
                    <a:pt x="17" y="4"/>
                    <a:pt x="23" y="5"/>
                  </a:cubicBezTo>
                  <a:cubicBezTo>
                    <a:pt x="33" y="6"/>
                    <a:pt x="46" y="3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30"/>
            <p:cNvSpPr>
              <a:spLocks/>
            </p:cNvSpPr>
            <p:nvPr/>
          </p:nvSpPr>
          <p:spPr bwMode="auto">
            <a:xfrm>
              <a:off x="10923588" y="2309813"/>
              <a:ext cx="174625" cy="60325"/>
            </a:xfrm>
            <a:custGeom>
              <a:avLst/>
              <a:gdLst>
                <a:gd name="T0" fmla="*/ 58 w 58"/>
                <a:gd name="T1" fmla="*/ 8 h 20"/>
                <a:gd name="T2" fmla="*/ 43 w 58"/>
                <a:gd name="T3" fmla="*/ 14 h 20"/>
                <a:gd name="T4" fmla="*/ 0 w 58"/>
                <a:gd name="T5" fmla="*/ 14 h 20"/>
                <a:gd name="T6" fmla="*/ 32 w 58"/>
                <a:gd name="T7" fmla="*/ 6 h 20"/>
                <a:gd name="T8" fmla="*/ 58 w 58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0">
                  <a:moveTo>
                    <a:pt x="58" y="8"/>
                  </a:moveTo>
                  <a:cubicBezTo>
                    <a:pt x="57" y="14"/>
                    <a:pt x="50" y="13"/>
                    <a:pt x="43" y="14"/>
                  </a:cubicBezTo>
                  <a:cubicBezTo>
                    <a:pt x="29" y="16"/>
                    <a:pt x="9" y="20"/>
                    <a:pt x="0" y="14"/>
                  </a:cubicBezTo>
                  <a:cubicBezTo>
                    <a:pt x="4" y="6"/>
                    <a:pt x="20" y="7"/>
                    <a:pt x="32" y="6"/>
                  </a:cubicBezTo>
                  <a:cubicBezTo>
                    <a:pt x="41" y="5"/>
                    <a:pt x="53" y="0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31"/>
            <p:cNvSpPr>
              <a:spLocks/>
            </p:cNvSpPr>
            <p:nvPr/>
          </p:nvSpPr>
          <p:spPr bwMode="auto">
            <a:xfrm>
              <a:off x="11763375" y="2325688"/>
              <a:ext cx="141288" cy="41275"/>
            </a:xfrm>
            <a:custGeom>
              <a:avLst/>
              <a:gdLst>
                <a:gd name="T0" fmla="*/ 47 w 47"/>
                <a:gd name="T1" fmla="*/ 6 h 14"/>
                <a:gd name="T2" fmla="*/ 15 w 47"/>
                <a:gd name="T3" fmla="*/ 13 h 14"/>
                <a:gd name="T4" fmla="*/ 0 w 47"/>
                <a:gd name="T5" fmla="*/ 9 h 14"/>
                <a:gd name="T6" fmla="*/ 30 w 47"/>
                <a:gd name="T7" fmla="*/ 4 h 14"/>
                <a:gd name="T8" fmla="*/ 47 w 47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4">
                  <a:moveTo>
                    <a:pt x="47" y="6"/>
                  </a:moveTo>
                  <a:cubicBezTo>
                    <a:pt x="43" y="13"/>
                    <a:pt x="28" y="13"/>
                    <a:pt x="15" y="13"/>
                  </a:cubicBezTo>
                  <a:cubicBezTo>
                    <a:pt x="9" y="13"/>
                    <a:pt x="2" y="14"/>
                    <a:pt x="0" y="9"/>
                  </a:cubicBezTo>
                  <a:cubicBezTo>
                    <a:pt x="3" y="0"/>
                    <a:pt x="19" y="5"/>
                    <a:pt x="30" y="4"/>
                  </a:cubicBezTo>
                  <a:cubicBezTo>
                    <a:pt x="37" y="4"/>
                    <a:pt x="45" y="0"/>
                    <a:pt x="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32"/>
            <p:cNvSpPr>
              <a:spLocks noEditPoints="1"/>
            </p:cNvSpPr>
            <p:nvPr/>
          </p:nvSpPr>
          <p:spPr bwMode="auto">
            <a:xfrm>
              <a:off x="11361738" y="2557463"/>
              <a:ext cx="184150" cy="374650"/>
            </a:xfrm>
            <a:custGeom>
              <a:avLst/>
              <a:gdLst>
                <a:gd name="T0" fmla="*/ 7 w 61"/>
                <a:gd name="T1" fmla="*/ 90 h 124"/>
                <a:gd name="T2" fmla="*/ 0 w 61"/>
                <a:gd name="T3" fmla="*/ 88 h 124"/>
                <a:gd name="T4" fmla="*/ 5 w 61"/>
                <a:gd name="T5" fmla="*/ 80 h 124"/>
                <a:gd name="T6" fmla="*/ 14 w 61"/>
                <a:gd name="T7" fmla="*/ 26 h 124"/>
                <a:gd name="T8" fmla="*/ 33 w 61"/>
                <a:gd name="T9" fmla="*/ 14 h 124"/>
                <a:gd name="T10" fmla="*/ 34 w 61"/>
                <a:gd name="T11" fmla="*/ 19 h 124"/>
                <a:gd name="T12" fmla="*/ 15 w 61"/>
                <a:gd name="T13" fmla="*/ 74 h 124"/>
                <a:gd name="T14" fmla="*/ 14 w 61"/>
                <a:gd name="T15" fmla="*/ 75 h 124"/>
                <a:gd name="T16" fmla="*/ 33 w 61"/>
                <a:gd name="T17" fmla="*/ 69 h 124"/>
                <a:gd name="T18" fmla="*/ 7 w 61"/>
                <a:gd name="T19" fmla="*/ 90 h 124"/>
                <a:gd name="T20" fmla="*/ 12 w 61"/>
                <a:gd name="T21" fmla="*/ 66 h 124"/>
                <a:gd name="T22" fmla="*/ 26 w 61"/>
                <a:gd name="T23" fmla="*/ 18 h 124"/>
                <a:gd name="T24" fmla="*/ 12 w 61"/>
                <a:gd name="T25" fmla="*/ 66 h 124"/>
                <a:gd name="T26" fmla="*/ 34 w 61"/>
                <a:gd name="T27" fmla="*/ 80 h 124"/>
                <a:gd name="T28" fmla="*/ 14 w 61"/>
                <a:gd name="T29" fmla="*/ 86 h 124"/>
                <a:gd name="T30" fmla="*/ 20 w 61"/>
                <a:gd name="T31" fmla="*/ 96 h 124"/>
                <a:gd name="T32" fmla="*/ 34 w 61"/>
                <a:gd name="T33" fmla="*/ 8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124">
                  <a:moveTo>
                    <a:pt x="7" y="90"/>
                  </a:moveTo>
                  <a:cubicBezTo>
                    <a:pt x="6" y="89"/>
                    <a:pt x="1" y="91"/>
                    <a:pt x="0" y="88"/>
                  </a:cubicBezTo>
                  <a:cubicBezTo>
                    <a:pt x="0" y="83"/>
                    <a:pt x="5" y="84"/>
                    <a:pt x="5" y="80"/>
                  </a:cubicBezTo>
                  <a:cubicBezTo>
                    <a:pt x="0" y="60"/>
                    <a:pt x="7" y="41"/>
                    <a:pt x="14" y="26"/>
                  </a:cubicBezTo>
                  <a:cubicBezTo>
                    <a:pt x="16" y="20"/>
                    <a:pt x="26" y="0"/>
                    <a:pt x="33" y="14"/>
                  </a:cubicBezTo>
                  <a:cubicBezTo>
                    <a:pt x="34" y="15"/>
                    <a:pt x="34" y="19"/>
                    <a:pt x="34" y="19"/>
                  </a:cubicBezTo>
                  <a:cubicBezTo>
                    <a:pt x="35" y="37"/>
                    <a:pt x="24" y="63"/>
                    <a:pt x="15" y="74"/>
                  </a:cubicBezTo>
                  <a:cubicBezTo>
                    <a:pt x="15" y="74"/>
                    <a:pt x="14" y="74"/>
                    <a:pt x="14" y="75"/>
                  </a:cubicBezTo>
                  <a:cubicBezTo>
                    <a:pt x="19" y="71"/>
                    <a:pt x="23" y="67"/>
                    <a:pt x="33" y="69"/>
                  </a:cubicBezTo>
                  <a:cubicBezTo>
                    <a:pt x="61" y="85"/>
                    <a:pt x="15" y="124"/>
                    <a:pt x="7" y="90"/>
                  </a:cubicBezTo>
                  <a:close/>
                  <a:moveTo>
                    <a:pt x="12" y="66"/>
                  </a:moveTo>
                  <a:cubicBezTo>
                    <a:pt x="20" y="54"/>
                    <a:pt x="28" y="37"/>
                    <a:pt x="26" y="18"/>
                  </a:cubicBezTo>
                  <a:cubicBezTo>
                    <a:pt x="19" y="31"/>
                    <a:pt x="10" y="47"/>
                    <a:pt x="12" y="66"/>
                  </a:cubicBezTo>
                  <a:close/>
                  <a:moveTo>
                    <a:pt x="34" y="80"/>
                  </a:moveTo>
                  <a:cubicBezTo>
                    <a:pt x="31" y="69"/>
                    <a:pt x="15" y="78"/>
                    <a:pt x="14" y="86"/>
                  </a:cubicBezTo>
                  <a:cubicBezTo>
                    <a:pt x="16" y="90"/>
                    <a:pt x="17" y="94"/>
                    <a:pt x="20" y="96"/>
                  </a:cubicBezTo>
                  <a:cubicBezTo>
                    <a:pt x="29" y="95"/>
                    <a:pt x="36" y="87"/>
                    <a:pt x="3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33"/>
            <p:cNvSpPr>
              <a:spLocks/>
            </p:cNvSpPr>
            <p:nvPr/>
          </p:nvSpPr>
          <p:spPr bwMode="auto">
            <a:xfrm>
              <a:off x="10877550" y="2576513"/>
              <a:ext cx="236538" cy="180975"/>
            </a:xfrm>
            <a:custGeom>
              <a:avLst/>
              <a:gdLst>
                <a:gd name="T0" fmla="*/ 41 w 78"/>
                <a:gd name="T1" fmla="*/ 49 h 60"/>
                <a:gd name="T2" fmla="*/ 78 w 78"/>
                <a:gd name="T3" fmla="*/ 51 h 60"/>
                <a:gd name="T4" fmla="*/ 54 w 78"/>
                <a:gd name="T5" fmla="*/ 54 h 60"/>
                <a:gd name="T6" fmla="*/ 31 w 78"/>
                <a:gd name="T7" fmla="*/ 53 h 60"/>
                <a:gd name="T8" fmla="*/ 50 w 78"/>
                <a:gd name="T9" fmla="*/ 17 h 60"/>
                <a:gd name="T10" fmla="*/ 19 w 78"/>
                <a:gd name="T11" fmla="*/ 27 h 60"/>
                <a:gd name="T12" fmla="*/ 58 w 78"/>
                <a:gd name="T13" fmla="*/ 14 h 60"/>
                <a:gd name="T14" fmla="*/ 52 w 78"/>
                <a:gd name="T15" fmla="*/ 34 h 60"/>
                <a:gd name="T16" fmla="*/ 41 w 78"/>
                <a:gd name="T17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60">
                  <a:moveTo>
                    <a:pt x="41" y="49"/>
                  </a:moveTo>
                  <a:cubicBezTo>
                    <a:pt x="51" y="48"/>
                    <a:pt x="72" y="43"/>
                    <a:pt x="78" y="51"/>
                  </a:cubicBezTo>
                  <a:cubicBezTo>
                    <a:pt x="73" y="56"/>
                    <a:pt x="62" y="53"/>
                    <a:pt x="54" y="54"/>
                  </a:cubicBezTo>
                  <a:cubicBezTo>
                    <a:pt x="46" y="55"/>
                    <a:pt x="36" y="60"/>
                    <a:pt x="31" y="53"/>
                  </a:cubicBezTo>
                  <a:cubicBezTo>
                    <a:pt x="35" y="39"/>
                    <a:pt x="48" y="34"/>
                    <a:pt x="50" y="17"/>
                  </a:cubicBezTo>
                  <a:cubicBezTo>
                    <a:pt x="40" y="13"/>
                    <a:pt x="19" y="12"/>
                    <a:pt x="19" y="27"/>
                  </a:cubicBezTo>
                  <a:cubicBezTo>
                    <a:pt x="0" y="8"/>
                    <a:pt x="53" y="0"/>
                    <a:pt x="58" y="14"/>
                  </a:cubicBezTo>
                  <a:cubicBezTo>
                    <a:pt x="59" y="20"/>
                    <a:pt x="55" y="30"/>
                    <a:pt x="52" y="34"/>
                  </a:cubicBezTo>
                  <a:cubicBezTo>
                    <a:pt x="49" y="41"/>
                    <a:pt x="44" y="44"/>
                    <a:pt x="4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34"/>
            <p:cNvSpPr>
              <a:spLocks/>
            </p:cNvSpPr>
            <p:nvPr/>
          </p:nvSpPr>
          <p:spPr bwMode="auto">
            <a:xfrm>
              <a:off x="11523663" y="2590801"/>
              <a:ext cx="119063" cy="160338"/>
            </a:xfrm>
            <a:custGeom>
              <a:avLst/>
              <a:gdLst>
                <a:gd name="T0" fmla="*/ 16 w 39"/>
                <a:gd name="T1" fmla="*/ 44 h 53"/>
                <a:gd name="T2" fmla="*/ 37 w 39"/>
                <a:gd name="T3" fmla="*/ 48 h 53"/>
                <a:gd name="T4" fmla="*/ 8 w 39"/>
                <a:gd name="T5" fmla="*/ 50 h 53"/>
                <a:gd name="T6" fmla="*/ 25 w 39"/>
                <a:gd name="T7" fmla="*/ 18 h 53"/>
                <a:gd name="T8" fmla="*/ 0 w 39"/>
                <a:gd name="T9" fmla="*/ 13 h 53"/>
                <a:gd name="T10" fmla="*/ 31 w 39"/>
                <a:gd name="T11" fmla="*/ 11 h 53"/>
                <a:gd name="T12" fmla="*/ 16 w 39"/>
                <a:gd name="T1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3">
                  <a:moveTo>
                    <a:pt x="16" y="44"/>
                  </a:moveTo>
                  <a:cubicBezTo>
                    <a:pt x="22" y="47"/>
                    <a:pt x="35" y="42"/>
                    <a:pt x="37" y="48"/>
                  </a:cubicBezTo>
                  <a:cubicBezTo>
                    <a:pt x="32" y="53"/>
                    <a:pt x="14" y="52"/>
                    <a:pt x="8" y="50"/>
                  </a:cubicBezTo>
                  <a:cubicBezTo>
                    <a:pt x="5" y="37"/>
                    <a:pt x="24" y="30"/>
                    <a:pt x="25" y="18"/>
                  </a:cubicBezTo>
                  <a:cubicBezTo>
                    <a:pt x="22" y="11"/>
                    <a:pt x="5" y="13"/>
                    <a:pt x="0" y="13"/>
                  </a:cubicBezTo>
                  <a:cubicBezTo>
                    <a:pt x="0" y="0"/>
                    <a:pt x="26" y="4"/>
                    <a:pt x="31" y="11"/>
                  </a:cubicBezTo>
                  <a:cubicBezTo>
                    <a:pt x="39" y="22"/>
                    <a:pt x="21" y="35"/>
                    <a:pt x="1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35"/>
            <p:cNvSpPr>
              <a:spLocks/>
            </p:cNvSpPr>
            <p:nvPr/>
          </p:nvSpPr>
          <p:spPr bwMode="auto">
            <a:xfrm>
              <a:off x="11820525" y="2617788"/>
              <a:ext cx="187325" cy="269875"/>
            </a:xfrm>
            <a:custGeom>
              <a:avLst/>
              <a:gdLst>
                <a:gd name="T0" fmla="*/ 26 w 62"/>
                <a:gd name="T1" fmla="*/ 77 h 89"/>
                <a:gd name="T2" fmla="*/ 62 w 62"/>
                <a:gd name="T3" fmla="*/ 82 h 89"/>
                <a:gd name="T4" fmla="*/ 48 w 62"/>
                <a:gd name="T5" fmla="*/ 86 h 89"/>
                <a:gd name="T6" fmla="*/ 16 w 62"/>
                <a:gd name="T7" fmla="*/ 82 h 89"/>
                <a:gd name="T8" fmla="*/ 38 w 62"/>
                <a:gd name="T9" fmla="*/ 23 h 89"/>
                <a:gd name="T10" fmla="*/ 21 w 62"/>
                <a:gd name="T11" fmla="*/ 36 h 89"/>
                <a:gd name="T12" fmla="*/ 45 w 62"/>
                <a:gd name="T13" fmla="*/ 15 h 89"/>
                <a:gd name="T14" fmla="*/ 47 w 62"/>
                <a:gd name="T15" fmla="*/ 42 h 89"/>
                <a:gd name="T16" fmla="*/ 26 w 62"/>
                <a:gd name="T17" fmla="*/ 7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89">
                  <a:moveTo>
                    <a:pt x="26" y="77"/>
                  </a:moveTo>
                  <a:cubicBezTo>
                    <a:pt x="36" y="81"/>
                    <a:pt x="56" y="74"/>
                    <a:pt x="62" y="82"/>
                  </a:cubicBezTo>
                  <a:cubicBezTo>
                    <a:pt x="62" y="88"/>
                    <a:pt x="54" y="86"/>
                    <a:pt x="48" y="86"/>
                  </a:cubicBezTo>
                  <a:cubicBezTo>
                    <a:pt x="36" y="87"/>
                    <a:pt x="21" y="89"/>
                    <a:pt x="16" y="82"/>
                  </a:cubicBezTo>
                  <a:cubicBezTo>
                    <a:pt x="21" y="60"/>
                    <a:pt x="45" y="53"/>
                    <a:pt x="38" y="23"/>
                  </a:cubicBezTo>
                  <a:cubicBezTo>
                    <a:pt x="30" y="12"/>
                    <a:pt x="16" y="21"/>
                    <a:pt x="21" y="36"/>
                  </a:cubicBezTo>
                  <a:cubicBezTo>
                    <a:pt x="0" y="19"/>
                    <a:pt x="32" y="0"/>
                    <a:pt x="45" y="15"/>
                  </a:cubicBezTo>
                  <a:cubicBezTo>
                    <a:pt x="50" y="21"/>
                    <a:pt x="49" y="33"/>
                    <a:pt x="47" y="42"/>
                  </a:cubicBezTo>
                  <a:cubicBezTo>
                    <a:pt x="45" y="56"/>
                    <a:pt x="31" y="69"/>
                    <a:pt x="26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36"/>
            <p:cNvSpPr>
              <a:spLocks noEditPoints="1"/>
            </p:cNvSpPr>
            <p:nvPr/>
          </p:nvSpPr>
          <p:spPr bwMode="auto">
            <a:xfrm>
              <a:off x="10817225" y="2690813"/>
              <a:ext cx="144463" cy="180975"/>
            </a:xfrm>
            <a:custGeom>
              <a:avLst/>
              <a:gdLst>
                <a:gd name="T0" fmla="*/ 41 w 48"/>
                <a:gd name="T1" fmla="*/ 41 h 60"/>
                <a:gd name="T2" fmla="*/ 47 w 48"/>
                <a:gd name="T3" fmla="*/ 42 h 60"/>
                <a:gd name="T4" fmla="*/ 31 w 48"/>
                <a:gd name="T5" fmla="*/ 38 h 60"/>
                <a:gd name="T6" fmla="*/ 4 w 48"/>
                <a:gd name="T7" fmla="*/ 53 h 60"/>
                <a:gd name="T8" fmla="*/ 1 w 48"/>
                <a:gd name="T9" fmla="*/ 42 h 60"/>
                <a:gd name="T10" fmla="*/ 32 w 48"/>
                <a:gd name="T11" fmla="*/ 0 h 60"/>
                <a:gd name="T12" fmla="*/ 40 w 48"/>
                <a:gd name="T13" fmla="*/ 8 h 60"/>
                <a:gd name="T14" fmla="*/ 41 w 48"/>
                <a:gd name="T15" fmla="*/ 41 h 60"/>
                <a:gd name="T16" fmla="*/ 11 w 48"/>
                <a:gd name="T17" fmla="*/ 47 h 60"/>
                <a:gd name="T18" fmla="*/ 28 w 48"/>
                <a:gd name="T19" fmla="*/ 12 h 60"/>
                <a:gd name="T20" fmla="*/ 11 w 48"/>
                <a:gd name="T21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0">
                  <a:moveTo>
                    <a:pt x="41" y="41"/>
                  </a:moveTo>
                  <a:cubicBezTo>
                    <a:pt x="42" y="43"/>
                    <a:pt x="47" y="39"/>
                    <a:pt x="47" y="42"/>
                  </a:cubicBezTo>
                  <a:cubicBezTo>
                    <a:pt x="48" y="51"/>
                    <a:pt x="30" y="48"/>
                    <a:pt x="31" y="38"/>
                  </a:cubicBezTo>
                  <a:cubicBezTo>
                    <a:pt x="26" y="46"/>
                    <a:pt x="19" y="60"/>
                    <a:pt x="4" y="53"/>
                  </a:cubicBezTo>
                  <a:cubicBezTo>
                    <a:pt x="3" y="49"/>
                    <a:pt x="1" y="45"/>
                    <a:pt x="1" y="42"/>
                  </a:cubicBezTo>
                  <a:cubicBezTo>
                    <a:pt x="0" y="19"/>
                    <a:pt x="19" y="10"/>
                    <a:pt x="32" y="0"/>
                  </a:cubicBezTo>
                  <a:cubicBezTo>
                    <a:pt x="37" y="0"/>
                    <a:pt x="38" y="5"/>
                    <a:pt x="40" y="8"/>
                  </a:cubicBezTo>
                  <a:cubicBezTo>
                    <a:pt x="34" y="17"/>
                    <a:pt x="37" y="31"/>
                    <a:pt x="41" y="41"/>
                  </a:cubicBezTo>
                  <a:close/>
                  <a:moveTo>
                    <a:pt x="11" y="47"/>
                  </a:moveTo>
                  <a:cubicBezTo>
                    <a:pt x="23" y="42"/>
                    <a:pt x="28" y="26"/>
                    <a:pt x="28" y="12"/>
                  </a:cubicBezTo>
                  <a:cubicBezTo>
                    <a:pt x="17" y="18"/>
                    <a:pt x="7" y="29"/>
                    <a:pt x="11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37"/>
            <p:cNvSpPr>
              <a:spLocks/>
            </p:cNvSpPr>
            <p:nvPr/>
          </p:nvSpPr>
          <p:spPr bwMode="auto">
            <a:xfrm>
              <a:off x="11128375" y="2687638"/>
              <a:ext cx="127000" cy="184150"/>
            </a:xfrm>
            <a:custGeom>
              <a:avLst/>
              <a:gdLst>
                <a:gd name="T0" fmla="*/ 31 w 42"/>
                <a:gd name="T1" fmla="*/ 4 h 61"/>
                <a:gd name="T2" fmla="*/ 31 w 42"/>
                <a:gd name="T3" fmla="*/ 26 h 61"/>
                <a:gd name="T4" fmla="*/ 42 w 42"/>
                <a:gd name="T5" fmla="*/ 25 h 61"/>
                <a:gd name="T6" fmla="*/ 31 w 42"/>
                <a:gd name="T7" fmla="*/ 32 h 61"/>
                <a:gd name="T8" fmla="*/ 31 w 42"/>
                <a:gd name="T9" fmla="*/ 61 h 61"/>
                <a:gd name="T10" fmla="*/ 23 w 42"/>
                <a:gd name="T11" fmla="*/ 33 h 61"/>
                <a:gd name="T12" fmla="*/ 0 w 42"/>
                <a:gd name="T13" fmla="*/ 24 h 61"/>
                <a:gd name="T14" fmla="*/ 23 w 42"/>
                <a:gd name="T15" fmla="*/ 25 h 61"/>
                <a:gd name="T16" fmla="*/ 31 w 42"/>
                <a:gd name="T1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61">
                  <a:moveTo>
                    <a:pt x="31" y="4"/>
                  </a:moveTo>
                  <a:cubicBezTo>
                    <a:pt x="32" y="9"/>
                    <a:pt x="31" y="18"/>
                    <a:pt x="31" y="26"/>
                  </a:cubicBezTo>
                  <a:cubicBezTo>
                    <a:pt x="35" y="26"/>
                    <a:pt x="38" y="22"/>
                    <a:pt x="42" y="25"/>
                  </a:cubicBezTo>
                  <a:cubicBezTo>
                    <a:pt x="42" y="31"/>
                    <a:pt x="35" y="31"/>
                    <a:pt x="31" y="32"/>
                  </a:cubicBezTo>
                  <a:cubicBezTo>
                    <a:pt x="30" y="44"/>
                    <a:pt x="32" y="55"/>
                    <a:pt x="31" y="61"/>
                  </a:cubicBezTo>
                  <a:cubicBezTo>
                    <a:pt x="20" y="59"/>
                    <a:pt x="25" y="44"/>
                    <a:pt x="23" y="33"/>
                  </a:cubicBezTo>
                  <a:cubicBezTo>
                    <a:pt x="15" y="31"/>
                    <a:pt x="4" y="31"/>
                    <a:pt x="0" y="24"/>
                  </a:cubicBezTo>
                  <a:cubicBezTo>
                    <a:pt x="6" y="18"/>
                    <a:pt x="14" y="27"/>
                    <a:pt x="23" y="25"/>
                  </a:cubicBezTo>
                  <a:cubicBezTo>
                    <a:pt x="25" y="18"/>
                    <a:pt x="21" y="0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38"/>
            <p:cNvSpPr>
              <a:spLocks noEditPoints="1"/>
            </p:cNvSpPr>
            <p:nvPr/>
          </p:nvSpPr>
          <p:spPr bwMode="auto">
            <a:xfrm>
              <a:off x="12028488" y="2706688"/>
              <a:ext cx="149225" cy="153988"/>
            </a:xfrm>
            <a:custGeom>
              <a:avLst/>
              <a:gdLst>
                <a:gd name="T0" fmla="*/ 49 w 49"/>
                <a:gd name="T1" fmla="*/ 47 h 51"/>
                <a:gd name="T2" fmla="*/ 32 w 49"/>
                <a:gd name="T3" fmla="*/ 32 h 51"/>
                <a:gd name="T4" fmla="*/ 7 w 49"/>
                <a:gd name="T5" fmla="*/ 43 h 51"/>
                <a:gd name="T6" fmla="*/ 31 w 49"/>
                <a:gd name="T7" fmla="*/ 8 h 51"/>
                <a:gd name="T8" fmla="*/ 40 w 49"/>
                <a:gd name="T9" fmla="*/ 6 h 51"/>
                <a:gd name="T10" fmla="*/ 40 w 49"/>
                <a:gd name="T11" fmla="*/ 31 h 51"/>
                <a:gd name="T12" fmla="*/ 49 w 49"/>
                <a:gd name="T13" fmla="*/ 47 h 51"/>
                <a:gd name="T14" fmla="*/ 17 w 49"/>
                <a:gd name="T15" fmla="*/ 35 h 51"/>
                <a:gd name="T16" fmla="*/ 28 w 49"/>
                <a:gd name="T17" fmla="*/ 15 h 51"/>
                <a:gd name="T18" fmla="*/ 17 w 49"/>
                <a:gd name="T19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51">
                  <a:moveTo>
                    <a:pt x="49" y="47"/>
                  </a:moveTo>
                  <a:cubicBezTo>
                    <a:pt x="41" y="50"/>
                    <a:pt x="35" y="40"/>
                    <a:pt x="32" y="32"/>
                  </a:cubicBezTo>
                  <a:cubicBezTo>
                    <a:pt x="27" y="39"/>
                    <a:pt x="18" y="51"/>
                    <a:pt x="7" y="43"/>
                  </a:cubicBezTo>
                  <a:cubicBezTo>
                    <a:pt x="0" y="24"/>
                    <a:pt x="14" y="7"/>
                    <a:pt x="31" y="8"/>
                  </a:cubicBezTo>
                  <a:cubicBezTo>
                    <a:pt x="32" y="4"/>
                    <a:pt x="37" y="0"/>
                    <a:pt x="40" y="6"/>
                  </a:cubicBezTo>
                  <a:cubicBezTo>
                    <a:pt x="39" y="13"/>
                    <a:pt x="38" y="23"/>
                    <a:pt x="40" y="31"/>
                  </a:cubicBezTo>
                  <a:cubicBezTo>
                    <a:pt x="42" y="38"/>
                    <a:pt x="48" y="41"/>
                    <a:pt x="49" y="47"/>
                  </a:cubicBezTo>
                  <a:close/>
                  <a:moveTo>
                    <a:pt x="17" y="35"/>
                  </a:moveTo>
                  <a:cubicBezTo>
                    <a:pt x="22" y="30"/>
                    <a:pt x="30" y="21"/>
                    <a:pt x="28" y="15"/>
                  </a:cubicBezTo>
                  <a:cubicBezTo>
                    <a:pt x="22" y="19"/>
                    <a:pt x="12" y="26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39"/>
            <p:cNvSpPr>
              <a:spLocks/>
            </p:cNvSpPr>
            <p:nvPr/>
          </p:nvSpPr>
          <p:spPr bwMode="auto">
            <a:xfrm>
              <a:off x="11663363" y="2720976"/>
              <a:ext cx="144463" cy="142875"/>
            </a:xfrm>
            <a:custGeom>
              <a:avLst/>
              <a:gdLst>
                <a:gd name="T0" fmla="*/ 30 w 48"/>
                <a:gd name="T1" fmla="*/ 6 h 47"/>
                <a:gd name="T2" fmla="*/ 27 w 48"/>
                <a:gd name="T3" fmla="*/ 20 h 47"/>
                <a:gd name="T4" fmla="*/ 48 w 48"/>
                <a:gd name="T5" fmla="*/ 22 h 47"/>
                <a:gd name="T6" fmla="*/ 29 w 48"/>
                <a:gd name="T7" fmla="*/ 27 h 47"/>
                <a:gd name="T8" fmla="*/ 30 w 48"/>
                <a:gd name="T9" fmla="*/ 47 h 47"/>
                <a:gd name="T10" fmla="*/ 23 w 48"/>
                <a:gd name="T11" fmla="*/ 29 h 47"/>
                <a:gd name="T12" fmla="*/ 3 w 48"/>
                <a:gd name="T13" fmla="*/ 26 h 47"/>
                <a:gd name="T14" fmla="*/ 20 w 48"/>
                <a:gd name="T15" fmla="*/ 20 h 47"/>
                <a:gd name="T16" fmla="*/ 30 w 48"/>
                <a:gd name="T17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30" y="6"/>
                  </a:moveTo>
                  <a:cubicBezTo>
                    <a:pt x="28" y="11"/>
                    <a:pt x="24" y="14"/>
                    <a:pt x="27" y="20"/>
                  </a:cubicBezTo>
                  <a:cubicBezTo>
                    <a:pt x="33" y="19"/>
                    <a:pt x="44" y="18"/>
                    <a:pt x="48" y="22"/>
                  </a:cubicBezTo>
                  <a:cubicBezTo>
                    <a:pt x="47" y="29"/>
                    <a:pt x="34" y="25"/>
                    <a:pt x="29" y="27"/>
                  </a:cubicBezTo>
                  <a:cubicBezTo>
                    <a:pt x="27" y="35"/>
                    <a:pt x="31" y="42"/>
                    <a:pt x="30" y="47"/>
                  </a:cubicBezTo>
                  <a:cubicBezTo>
                    <a:pt x="21" y="47"/>
                    <a:pt x="23" y="37"/>
                    <a:pt x="23" y="29"/>
                  </a:cubicBezTo>
                  <a:cubicBezTo>
                    <a:pt x="18" y="25"/>
                    <a:pt x="8" y="28"/>
                    <a:pt x="3" y="26"/>
                  </a:cubicBezTo>
                  <a:cubicBezTo>
                    <a:pt x="0" y="18"/>
                    <a:pt x="12" y="19"/>
                    <a:pt x="20" y="20"/>
                  </a:cubicBezTo>
                  <a:cubicBezTo>
                    <a:pt x="19" y="14"/>
                    <a:pt x="22" y="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40"/>
            <p:cNvSpPr>
              <a:spLocks/>
            </p:cNvSpPr>
            <p:nvPr/>
          </p:nvSpPr>
          <p:spPr bwMode="auto">
            <a:xfrm>
              <a:off x="11717338" y="3044826"/>
              <a:ext cx="57150" cy="106363"/>
            </a:xfrm>
            <a:custGeom>
              <a:avLst/>
              <a:gdLst>
                <a:gd name="T0" fmla="*/ 6 w 19"/>
                <a:gd name="T1" fmla="*/ 0 h 35"/>
                <a:gd name="T2" fmla="*/ 10 w 19"/>
                <a:gd name="T3" fmla="*/ 20 h 35"/>
                <a:gd name="T4" fmla="*/ 17 w 19"/>
                <a:gd name="T5" fmla="*/ 35 h 35"/>
                <a:gd name="T6" fmla="*/ 0 w 19"/>
                <a:gd name="T7" fmla="*/ 1 h 35"/>
                <a:gd name="T8" fmla="*/ 6 w 1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5">
                  <a:moveTo>
                    <a:pt x="6" y="0"/>
                  </a:moveTo>
                  <a:cubicBezTo>
                    <a:pt x="8" y="7"/>
                    <a:pt x="7" y="14"/>
                    <a:pt x="10" y="20"/>
                  </a:cubicBezTo>
                  <a:cubicBezTo>
                    <a:pt x="12" y="25"/>
                    <a:pt x="19" y="29"/>
                    <a:pt x="17" y="35"/>
                  </a:cubicBezTo>
                  <a:cubicBezTo>
                    <a:pt x="3" y="32"/>
                    <a:pt x="3" y="15"/>
                    <a:pt x="0" y="1"/>
                  </a:cubicBezTo>
                  <a:cubicBezTo>
                    <a:pt x="1" y="0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41"/>
            <p:cNvSpPr>
              <a:spLocks/>
            </p:cNvSpPr>
            <p:nvPr/>
          </p:nvSpPr>
          <p:spPr bwMode="auto">
            <a:xfrm>
              <a:off x="11669713" y="3125788"/>
              <a:ext cx="66675" cy="55563"/>
            </a:xfrm>
            <a:custGeom>
              <a:avLst/>
              <a:gdLst>
                <a:gd name="T0" fmla="*/ 4 w 22"/>
                <a:gd name="T1" fmla="*/ 0 h 18"/>
                <a:gd name="T2" fmla="*/ 22 w 22"/>
                <a:gd name="T3" fmla="*/ 17 h 18"/>
                <a:gd name="T4" fmla="*/ 4 w 22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4" y="0"/>
                  </a:moveTo>
                  <a:cubicBezTo>
                    <a:pt x="9" y="7"/>
                    <a:pt x="18" y="10"/>
                    <a:pt x="22" y="17"/>
                  </a:cubicBezTo>
                  <a:cubicBezTo>
                    <a:pt x="14" y="18"/>
                    <a:pt x="0" y="9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42"/>
            <p:cNvSpPr>
              <a:spLocks/>
            </p:cNvSpPr>
            <p:nvPr/>
          </p:nvSpPr>
          <p:spPr bwMode="auto">
            <a:xfrm>
              <a:off x="10956925" y="3241676"/>
              <a:ext cx="398463" cy="411163"/>
            </a:xfrm>
            <a:custGeom>
              <a:avLst/>
              <a:gdLst>
                <a:gd name="T0" fmla="*/ 70 w 132"/>
                <a:gd name="T1" fmla="*/ 0 h 136"/>
                <a:gd name="T2" fmla="*/ 59 w 132"/>
                <a:gd name="T3" fmla="*/ 48 h 136"/>
                <a:gd name="T4" fmla="*/ 98 w 132"/>
                <a:gd name="T5" fmla="*/ 19 h 136"/>
                <a:gd name="T6" fmla="*/ 125 w 132"/>
                <a:gd name="T7" fmla="*/ 18 h 136"/>
                <a:gd name="T8" fmla="*/ 69 w 132"/>
                <a:gd name="T9" fmla="*/ 50 h 136"/>
                <a:gd name="T10" fmla="*/ 122 w 132"/>
                <a:gd name="T11" fmla="*/ 84 h 136"/>
                <a:gd name="T12" fmla="*/ 123 w 132"/>
                <a:gd name="T13" fmla="*/ 108 h 136"/>
                <a:gd name="T14" fmla="*/ 107 w 132"/>
                <a:gd name="T15" fmla="*/ 85 h 136"/>
                <a:gd name="T16" fmla="*/ 64 w 132"/>
                <a:gd name="T17" fmla="*/ 60 h 136"/>
                <a:gd name="T18" fmla="*/ 90 w 132"/>
                <a:gd name="T19" fmla="*/ 125 h 136"/>
                <a:gd name="T20" fmla="*/ 87 w 132"/>
                <a:gd name="T21" fmla="*/ 136 h 136"/>
                <a:gd name="T22" fmla="*/ 72 w 132"/>
                <a:gd name="T23" fmla="*/ 107 h 136"/>
                <a:gd name="T24" fmla="*/ 53 w 132"/>
                <a:gd name="T25" fmla="*/ 64 h 136"/>
                <a:gd name="T26" fmla="*/ 10 w 132"/>
                <a:gd name="T27" fmla="*/ 126 h 136"/>
                <a:gd name="T28" fmla="*/ 6 w 132"/>
                <a:gd name="T29" fmla="*/ 103 h 136"/>
                <a:gd name="T30" fmla="*/ 52 w 132"/>
                <a:gd name="T31" fmla="*/ 50 h 136"/>
                <a:gd name="T32" fmla="*/ 20 w 132"/>
                <a:gd name="T33" fmla="*/ 35 h 136"/>
                <a:gd name="T34" fmla="*/ 11 w 132"/>
                <a:gd name="T35" fmla="*/ 38 h 136"/>
                <a:gd name="T36" fmla="*/ 51 w 132"/>
                <a:gd name="T37" fmla="*/ 36 h 136"/>
                <a:gd name="T38" fmla="*/ 67 w 132"/>
                <a:gd name="T39" fmla="*/ 0 h 136"/>
                <a:gd name="T40" fmla="*/ 70 w 132"/>
                <a:gd name="T4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6">
                  <a:moveTo>
                    <a:pt x="70" y="0"/>
                  </a:moveTo>
                  <a:cubicBezTo>
                    <a:pt x="70" y="16"/>
                    <a:pt x="57" y="29"/>
                    <a:pt x="59" y="48"/>
                  </a:cubicBezTo>
                  <a:cubicBezTo>
                    <a:pt x="69" y="39"/>
                    <a:pt x="81" y="27"/>
                    <a:pt x="98" y="19"/>
                  </a:cubicBezTo>
                  <a:cubicBezTo>
                    <a:pt x="105" y="15"/>
                    <a:pt x="121" y="4"/>
                    <a:pt x="125" y="18"/>
                  </a:cubicBezTo>
                  <a:cubicBezTo>
                    <a:pt x="103" y="22"/>
                    <a:pt x="85" y="37"/>
                    <a:pt x="69" y="50"/>
                  </a:cubicBezTo>
                  <a:cubicBezTo>
                    <a:pt x="88" y="58"/>
                    <a:pt x="110" y="67"/>
                    <a:pt x="122" y="84"/>
                  </a:cubicBezTo>
                  <a:cubicBezTo>
                    <a:pt x="125" y="89"/>
                    <a:pt x="132" y="102"/>
                    <a:pt x="123" y="108"/>
                  </a:cubicBezTo>
                  <a:cubicBezTo>
                    <a:pt x="116" y="101"/>
                    <a:pt x="114" y="92"/>
                    <a:pt x="107" y="85"/>
                  </a:cubicBezTo>
                  <a:cubicBezTo>
                    <a:pt x="96" y="73"/>
                    <a:pt x="80" y="67"/>
                    <a:pt x="64" y="60"/>
                  </a:cubicBezTo>
                  <a:cubicBezTo>
                    <a:pt x="69" y="79"/>
                    <a:pt x="88" y="101"/>
                    <a:pt x="90" y="125"/>
                  </a:cubicBezTo>
                  <a:cubicBezTo>
                    <a:pt x="90" y="128"/>
                    <a:pt x="91" y="134"/>
                    <a:pt x="87" y="136"/>
                  </a:cubicBezTo>
                  <a:cubicBezTo>
                    <a:pt x="75" y="133"/>
                    <a:pt x="75" y="118"/>
                    <a:pt x="72" y="107"/>
                  </a:cubicBezTo>
                  <a:cubicBezTo>
                    <a:pt x="67" y="92"/>
                    <a:pt x="58" y="77"/>
                    <a:pt x="53" y="64"/>
                  </a:cubicBezTo>
                  <a:cubicBezTo>
                    <a:pt x="32" y="77"/>
                    <a:pt x="13" y="100"/>
                    <a:pt x="10" y="126"/>
                  </a:cubicBezTo>
                  <a:cubicBezTo>
                    <a:pt x="0" y="125"/>
                    <a:pt x="4" y="107"/>
                    <a:pt x="6" y="103"/>
                  </a:cubicBezTo>
                  <a:cubicBezTo>
                    <a:pt x="13" y="81"/>
                    <a:pt x="36" y="64"/>
                    <a:pt x="52" y="50"/>
                  </a:cubicBezTo>
                  <a:cubicBezTo>
                    <a:pt x="46" y="40"/>
                    <a:pt x="35" y="36"/>
                    <a:pt x="20" y="35"/>
                  </a:cubicBezTo>
                  <a:cubicBezTo>
                    <a:pt x="17" y="35"/>
                    <a:pt x="15" y="41"/>
                    <a:pt x="11" y="38"/>
                  </a:cubicBezTo>
                  <a:cubicBezTo>
                    <a:pt x="11" y="23"/>
                    <a:pt x="44" y="27"/>
                    <a:pt x="51" y="36"/>
                  </a:cubicBezTo>
                  <a:cubicBezTo>
                    <a:pt x="55" y="22"/>
                    <a:pt x="59" y="10"/>
                    <a:pt x="67" y="0"/>
                  </a:cubicBezTo>
                  <a:cubicBezTo>
                    <a:pt x="68" y="0"/>
                    <a:pt x="69" y="0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43"/>
            <p:cNvSpPr>
              <a:spLocks/>
            </p:cNvSpPr>
            <p:nvPr/>
          </p:nvSpPr>
          <p:spPr bwMode="auto">
            <a:xfrm>
              <a:off x="12279313" y="3479801"/>
              <a:ext cx="109538" cy="227013"/>
            </a:xfrm>
            <a:custGeom>
              <a:avLst/>
              <a:gdLst>
                <a:gd name="T0" fmla="*/ 28 w 36"/>
                <a:gd name="T1" fmla="*/ 0 h 75"/>
                <a:gd name="T2" fmla="*/ 30 w 36"/>
                <a:gd name="T3" fmla="*/ 0 h 75"/>
                <a:gd name="T4" fmla="*/ 19 w 36"/>
                <a:gd name="T5" fmla="*/ 49 h 75"/>
                <a:gd name="T6" fmla="*/ 0 w 36"/>
                <a:gd name="T7" fmla="*/ 75 h 75"/>
                <a:gd name="T8" fmla="*/ 13 w 36"/>
                <a:gd name="T9" fmla="*/ 46 h 75"/>
                <a:gd name="T10" fmla="*/ 27 w 36"/>
                <a:gd name="T11" fmla="*/ 3 h 75"/>
                <a:gd name="T12" fmla="*/ 28 w 36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5">
                  <a:moveTo>
                    <a:pt x="28" y="0"/>
                  </a:moveTo>
                  <a:cubicBezTo>
                    <a:pt x="28" y="0"/>
                    <a:pt x="29" y="0"/>
                    <a:pt x="30" y="0"/>
                  </a:cubicBezTo>
                  <a:cubicBezTo>
                    <a:pt x="36" y="20"/>
                    <a:pt x="26" y="35"/>
                    <a:pt x="19" y="49"/>
                  </a:cubicBezTo>
                  <a:cubicBezTo>
                    <a:pt x="14" y="60"/>
                    <a:pt x="9" y="70"/>
                    <a:pt x="0" y="75"/>
                  </a:cubicBezTo>
                  <a:cubicBezTo>
                    <a:pt x="0" y="64"/>
                    <a:pt x="8" y="55"/>
                    <a:pt x="13" y="46"/>
                  </a:cubicBezTo>
                  <a:cubicBezTo>
                    <a:pt x="19" y="33"/>
                    <a:pt x="26" y="21"/>
                    <a:pt x="27" y="3"/>
                  </a:cubicBezTo>
                  <a:cubicBezTo>
                    <a:pt x="26" y="1"/>
                    <a:pt x="28" y="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44"/>
            <p:cNvSpPr>
              <a:spLocks/>
            </p:cNvSpPr>
            <p:nvPr/>
          </p:nvSpPr>
          <p:spPr bwMode="auto">
            <a:xfrm>
              <a:off x="12371388" y="3589338"/>
              <a:ext cx="101600" cy="127000"/>
            </a:xfrm>
            <a:custGeom>
              <a:avLst/>
              <a:gdLst>
                <a:gd name="T0" fmla="*/ 31 w 34"/>
                <a:gd name="T1" fmla="*/ 1 h 42"/>
                <a:gd name="T2" fmla="*/ 32 w 34"/>
                <a:gd name="T3" fmla="*/ 14 h 42"/>
                <a:gd name="T4" fmla="*/ 0 w 34"/>
                <a:gd name="T5" fmla="*/ 41 h 42"/>
                <a:gd name="T6" fmla="*/ 9 w 34"/>
                <a:gd name="T7" fmla="*/ 33 h 42"/>
                <a:gd name="T8" fmla="*/ 27 w 34"/>
                <a:gd name="T9" fmla="*/ 10 h 42"/>
                <a:gd name="T10" fmla="*/ 25 w 34"/>
                <a:gd name="T11" fmla="*/ 1 h 42"/>
                <a:gd name="T12" fmla="*/ 31 w 34"/>
                <a:gd name="T13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2">
                  <a:moveTo>
                    <a:pt x="31" y="1"/>
                  </a:moveTo>
                  <a:cubicBezTo>
                    <a:pt x="33" y="5"/>
                    <a:pt x="34" y="10"/>
                    <a:pt x="32" y="14"/>
                  </a:cubicBezTo>
                  <a:cubicBezTo>
                    <a:pt x="27" y="26"/>
                    <a:pt x="12" y="42"/>
                    <a:pt x="0" y="41"/>
                  </a:cubicBezTo>
                  <a:cubicBezTo>
                    <a:pt x="0" y="36"/>
                    <a:pt x="6" y="35"/>
                    <a:pt x="9" y="33"/>
                  </a:cubicBezTo>
                  <a:cubicBezTo>
                    <a:pt x="16" y="27"/>
                    <a:pt x="22" y="19"/>
                    <a:pt x="27" y="10"/>
                  </a:cubicBezTo>
                  <a:cubicBezTo>
                    <a:pt x="28" y="5"/>
                    <a:pt x="23" y="4"/>
                    <a:pt x="25" y="1"/>
                  </a:cubicBezTo>
                  <a:cubicBezTo>
                    <a:pt x="27" y="0"/>
                    <a:pt x="29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45"/>
            <p:cNvSpPr>
              <a:spLocks/>
            </p:cNvSpPr>
            <p:nvPr/>
          </p:nvSpPr>
          <p:spPr bwMode="auto">
            <a:xfrm>
              <a:off x="11312525" y="3776663"/>
              <a:ext cx="146050" cy="93663"/>
            </a:xfrm>
            <a:custGeom>
              <a:avLst/>
              <a:gdLst>
                <a:gd name="T0" fmla="*/ 48 w 48"/>
                <a:gd name="T1" fmla="*/ 29 h 31"/>
                <a:gd name="T2" fmla="*/ 1 w 48"/>
                <a:gd name="T3" fmla="*/ 4 h 31"/>
                <a:gd name="T4" fmla="*/ 1 w 48"/>
                <a:gd name="T5" fmla="*/ 1 h 31"/>
                <a:gd name="T6" fmla="*/ 3 w 48"/>
                <a:gd name="T7" fmla="*/ 1 h 31"/>
                <a:gd name="T8" fmla="*/ 33 w 48"/>
                <a:gd name="T9" fmla="*/ 20 h 31"/>
                <a:gd name="T10" fmla="*/ 48 w 4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1">
                  <a:moveTo>
                    <a:pt x="48" y="29"/>
                  </a:moveTo>
                  <a:cubicBezTo>
                    <a:pt x="28" y="31"/>
                    <a:pt x="14" y="14"/>
                    <a:pt x="1" y="4"/>
                  </a:cubicBezTo>
                  <a:cubicBezTo>
                    <a:pt x="0" y="3"/>
                    <a:pt x="1" y="3"/>
                    <a:pt x="1" y="1"/>
                  </a:cubicBezTo>
                  <a:cubicBezTo>
                    <a:pt x="2" y="1"/>
                    <a:pt x="3" y="0"/>
                    <a:pt x="3" y="1"/>
                  </a:cubicBezTo>
                  <a:cubicBezTo>
                    <a:pt x="15" y="5"/>
                    <a:pt x="23" y="15"/>
                    <a:pt x="33" y="20"/>
                  </a:cubicBezTo>
                  <a:cubicBezTo>
                    <a:pt x="38" y="23"/>
                    <a:pt x="46" y="21"/>
                    <a:pt x="4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46"/>
            <p:cNvSpPr>
              <a:spLocks/>
            </p:cNvSpPr>
            <p:nvPr/>
          </p:nvSpPr>
          <p:spPr bwMode="auto">
            <a:xfrm>
              <a:off x="10991850" y="3810001"/>
              <a:ext cx="239713" cy="157163"/>
            </a:xfrm>
            <a:custGeom>
              <a:avLst/>
              <a:gdLst>
                <a:gd name="T0" fmla="*/ 2 w 79"/>
                <a:gd name="T1" fmla="*/ 0 h 52"/>
                <a:gd name="T2" fmla="*/ 79 w 79"/>
                <a:gd name="T3" fmla="*/ 47 h 52"/>
                <a:gd name="T4" fmla="*/ 69 w 79"/>
                <a:gd name="T5" fmla="*/ 50 h 52"/>
                <a:gd name="T6" fmla="*/ 18 w 79"/>
                <a:gd name="T7" fmla="*/ 22 h 52"/>
                <a:gd name="T8" fmla="*/ 2 w 7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2">
                  <a:moveTo>
                    <a:pt x="2" y="0"/>
                  </a:moveTo>
                  <a:cubicBezTo>
                    <a:pt x="26" y="18"/>
                    <a:pt x="51" y="34"/>
                    <a:pt x="79" y="47"/>
                  </a:cubicBezTo>
                  <a:cubicBezTo>
                    <a:pt x="77" y="52"/>
                    <a:pt x="73" y="51"/>
                    <a:pt x="69" y="50"/>
                  </a:cubicBezTo>
                  <a:cubicBezTo>
                    <a:pt x="55" y="48"/>
                    <a:pt x="32" y="33"/>
                    <a:pt x="18" y="22"/>
                  </a:cubicBezTo>
                  <a:cubicBezTo>
                    <a:pt x="12" y="17"/>
                    <a:pt x="0" y="6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47"/>
            <p:cNvSpPr>
              <a:spLocks/>
            </p:cNvSpPr>
            <p:nvPr/>
          </p:nvSpPr>
          <p:spPr bwMode="auto">
            <a:xfrm>
              <a:off x="11207750" y="3827463"/>
              <a:ext cx="195263" cy="76200"/>
            </a:xfrm>
            <a:custGeom>
              <a:avLst/>
              <a:gdLst>
                <a:gd name="T0" fmla="*/ 65 w 65"/>
                <a:gd name="T1" fmla="*/ 18 h 25"/>
                <a:gd name="T2" fmla="*/ 43 w 65"/>
                <a:gd name="T3" fmla="*/ 22 h 25"/>
                <a:gd name="T4" fmla="*/ 0 w 65"/>
                <a:gd name="T5" fmla="*/ 2 h 25"/>
                <a:gd name="T6" fmla="*/ 0 w 65"/>
                <a:gd name="T7" fmla="*/ 0 h 25"/>
                <a:gd name="T8" fmla="*/ 65 w 65"/>
                <a:gd name="T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">
                  <a:moveTo>
                    <a:pt x="65" y="18"/>
                  </a:moveTo>
                  <a:cubicBezTo>
                    <a:pt x="63" y="25"/>
                    <a:pt x="49" y="23"/>
                    <a:pt x="43" y="22"/>
                  </a:cubicBezTo>
                  <a:cubicBezTo>
                    <a:pt x="28" y="19"/>
                    <a:pt x="11" y="7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22" y="2"/>
                    <a:pt x="42" y="17"/>
                    <a:pt x="6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48"/>
            <p:cNvSpPr>
              <a:spLocks/>
            </p:cNvSpPr>
            <p:nvPr/>
          </p:nvSpPr>
          <p:spPr bwMode="auto">
            <a:xfrm>
              <a:off x="11114088" y="3830638"/>
              <a:ext cx="201613" cy="114300"/>
            </a:xfrm>
            <a:custGeom>
              <a:avLst/>
              <a:gdLst>
                <a:gd name="T0" fmla="*/ 67 w 67"/>
                <a:gd name="T1" fmla="*/ 33 h 38"/>
                <a:gd name="T2" fmla="*/ 47 w 67"/>
                <a:gd name="T3" fmla="*/ 32 h 38"/>
                <a:gd name="T4" fmla="*/ 0 w 67"/>
                <a:gd name="T5" fmla="*/ 4 h 38"/>
                <a:gd name="T6" fmla="*/ 0 w 67"/>
                <a:gd name="T7" fmla="*/ 1 h 38"/>
                <a:gd name="T8" fmla="*/ 3 w 67"/>
                <a:gd name="T9" fmla="*/ 1 h 38"/>
                <a:gd name="T10" fmla="*/ 34 w 67"/>
                <a:gd name="T11" fmla="*/ 18 h 38"/>
                <a:gd name="T12" fmla="*/ 67 w 67"/>
                <a:gd name="T13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38">
                  <a:moveTo>
                    <a:pt x="67" y="33"/>
                  </a:moveTo>
                  <a:cubicBezTo>
                    <a:pt x="62" y="38"/>
                    <a:pt x="53" y="34"/>
                    <a:pt x="47" y="32"/>
                  </a:cubicBezTo>
                  <a:cubicBezTo>
                    <a:pt x="29" y="27"/>
                    <a:pt x="13" y="1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4" y="5"/>
                    <a:pt x="23" y="13"/>
                    <a:pt x="34" y="18"/>
                  </a:cubicBezTo>
                  <a:cubicBezTo>
                    <a:pt x="44" y="24"/>
                    <a:pt x="57" y="26"/>
                    <a:pt x="6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49"/>
            <p:cNvSpPr>
              <a:spLocks/>
            </p:cNvSpPr>
            <p:nvPr/>
          </p:nvSpPr>
          <p:spPr bwMode="auto">
            <a:xfrm>
              <a:off x="11449050" y="4148138"/>
              <a:ext cx="47625" cy="69850"/>
            </a:xfrm>
            <a:custGeom>
              <a:avLst/>
              <a:gdLst>
                <a:gd name="T0" fmla="*/ 16 w 16"/>
                <a:gd name="T1" fmla="*/ 0 h 23"/>
                <a:gd name="T2" fmla="*/ 0 w 16"/>
                <a:gd name="T3" fmla="*/ 23 h 23"/>
                <a:gd name="T4" fmla="*/ 14 w 16"/>
                <a:gd name="T5" fmla="*/ 0 h 23"/>
                <a:gd name="T6" fmla="*/ 16 w 1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14" y="11"/>
                    <a:pt x="8" y="21"/>
                    <a:pt x="0" y="23"/>
                  </a:cubicBezTo>
                  <a:cubicBezTo>
                    <a:pt x="1" y="16"/>
                    <a:pt x="11" y="9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50"/>
            <p:cNvSpPr>
              <a:spLocks/>
            </p:cNvSpPr>
            <p:nvPr/>
          </p:nvSpPr>
          <p:spPr bwMode="auto">
            <a:xfrm>
              <a:off x="10810875" y="4275138"/>
              <a:ext cx="300038" cy="301625"/>
            </a:xfrm>
            <a:custGeom>
              <a:avLst/>
              <a:gdLst>
                <a:gd name="T0" fmla="*/ 95 w 99"/>
                <a:gd name="T1" fmla="*/ 0 h 100"/>
                <a:gd name="T2" fmla="*/ 97 w 99"/>
                <a:gd name="T3" fmla="*/ 8 h 100"/>
                <a:gd name="T4" fmla="*/ 92 w 99"/>
                <a:gd name="T5" fmla="*/ 6 h 100"/>
                <a:gd name="T6" fmla="*/ 47 w 99"/>
                <a:gd name="T7" fmla="*/ 53 h 100"/>
                <a:gd name="T8" fmla="*/ 30 w 99"/>
                <a:gd name="T9" fmla="*/ 73 h 100"/>
                <a:gd name="T10" fmla="*/ 0 w 99"/>
                <a:gd name="T11" fmla="*/ 100 h 100"/>
                <a:gd name="T12" fmla="*/ 10 w 99"/>
                <a:gd name="T13" fmla="*/ 90 h 100"/>
                <a:gd name="T14" fmla="*/ 60 w 99"/>
                <a:gd name="T15" fmla="*/ 28 h 100"/>
                <a:gd name="T16" fmla="*/ 95 w 99"/>
                <a:gd name="T1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0">
                  <a:moveTo>
                    <a:pt x="95" y="0"/>
                  </a:moveTo>
                  <a:cubicBezTo>
                    <a:pt x="96" y="2"/>
                    <a:pt x="99" y="6"/>
                    <a:pt x="97" y="8"/>
                  </a:cubicBezTo>
                  <a:cubicBezTo>
                    <a:pt x="93" y="10"/>
                    <a:pt x="94" y="5"/>
                    <a:pt x="92" y="6"/>
                  </a:cubicBezTo>
                  <a:cubicBezTo>
                    <a:pt x="75" y="18"/>
                    <a:pt x="62" y="36"/>
                    <a:pt x="47" y="53"/>
                  </a:cubicBezTo>
                  <a:cubicBezTo>
                    <a:pt x="41" y="59"/>
                    <a:pt x="35" y="66"/>
                    <a:pt x="30" y="73"/>
                  </a:cubicBezTo>
                  <a:cubicBezTo>
                    <a:pt x="20" y="84"/>
                    <a:pt x="16" y="98"/>
                    <a:pt x="0" y="100"/>
                  </a:cubicBezTo>
                  <a:cubicBezTo>
                    <a:pt x="1" y="94"/>
                    <a:pt x="6" y="93"/>
                    <a:pt x="10" y="90"/>
                  </a:cubicBezTo>
                  <a:cubicBezTo>
                    <a:pt x="25" y="69"/>
                    <a:pt x="41" y="47"/>
                    <a:pt x="60" y="28"/>
                  </a:cubicBezTo>
                  <a:cubicBezTo>
                    <a:pt x="70" y="17"/>
                    <a:pt x="78" y="4"/>
                    <a:pt x="9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51"/>
            <p:cNvSpPr>
              <a:spLocks/>
            </p:cNvSpPr>
            <p:nvPr/>
          </p:nvSpPr>
          <p:spPr bwMode="auto">
            <a:xfrm>
              <a:off x="10733088" y="4298951"/>
              <a:ext cx="412750" cy="427038"/>
            </a:xfrm>
            <a:custGeom>
              <a:avLst/>
              <a:gdLst>
                <a:gd name="T0" fmla="*/ 0 w 137"/>
                <a:gd name="T1" fmla="*/ 140 h 141"/>
                <a:gd name="T2" fmla="*/ 14 w 137"/>
                <a:gd name="T3" fmla="*/ 122 h 141"/>
                <a:gd name="T4" fmla="*/ 124 w 137"/>
                <a:gd name="T5" fmla="*/ 7 h 141"/>
                <a:gd name="T6" fmla="*/ 125 w 137"/>
                <a:gd name="T7" fmla="*/ 0 h 141"/>
                <a:gd name="T8" fmla="*/ 122 w 137"/>
                <a:gd name="T9" fmla="*/ 16 h 141"/>
                <a:gd name="T10" fmla="*/ 42 w 137"/>
                <a:gd name="T11" fmla="*/ 102 h 141"/>
                <a:gd name="T12" fmla="*/ 11 w 137"/>
                <a:gd name="T13" fmla="*/ 133 h 141"/>
                <a:gd name="T14" fmla="*/ 0 w 137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41">
                  <a:moveTo>
                    <a:pt x="0" y="140"/>
                  </a:moveTo>
                  <a:cubicBezTo>
                    <a:pt x="2" y="132"/>
                    <a:pt x="9" y="127"/>
                    <a:pt x="14" y="122"/>
                  </a:cubicBezTo>
                  <a:cubicBezTo>
                    <a:pt x="53" y="87"/>
                    <a:pt x="86" y="44"/>
                    <a:pt x="124" y="7"/>
                  </a:cubicBezTo>
                  <a:cubicBezTo>
                    <a:pt x="126" y="6"/>
                    <a:pt x="121" y="1"/>
                    <a:pt x="125" y="0"/>
                  </a:cubicBezTo>
                  <a:cubicBezTo>
                    <a:pt x="137" y="4"/>
                    <a:pt x="125" y="13"/>
                    <a:pt x="122" y="16"/>
                  </a:cubicBezTo>
                  <a:cubicBezTo>
                    <a:pt x="97" y="44"/>
                    <a:pt x="69" y="72"/>
                    <a:pt x="42" y="102"/>
                  </a:cubicBezTo>
                  <a:cubicBezTo>
                    <a:pt x="31" y="114"/>
                    <a:pt x="23" y="123"/>
                    <a:pt x="11" y="133"/>
                  </a:cubicBezTo>
                  <a:cubicBezTo>
                    <a:pt x="8" y="136"/>
                    <a:pt x="5" y="141"/>
                    <a:pt x="0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52"/>
            <p:cNvSpPr>
              <a:spLocks/>
            </p:cNvSpPr>
            <p:nvPr/>
          </p:nvSpPr>
          <p:spPr bwMode="auto">
            <a:xfrm>
              <a:off x="11282363" y="4873626"/>
              <a:ext cx="93663" cy="307975"/>
            </a:xfrm>
            <a:custGeom>
              <a:avLst/>
              <a:gdLst>
                <a:gd name="T0" fmla="*/ 21 w 31"/>
                <a:gd name="T1" fmla="*/ 0 h 102"/>
                <a:gd name="T2" fmla="*/ 23 w 31"/>
                <a:gd name="T3" fmla="*/ 0 h 102"/>
                <a:gd name="T4" fmla="*/ 26 w 31"/>
                <a:gd name="T5" fmla="*/ 14 h 102"/>
                <a:gd name="T6" fmla="*/ 9 w 31"/>
                <a:gd name="T7" fmla="*/ 83 h 102"/>
                <a:gd name="T8" fmla="*/ 2 w 31"/>
                <a:gd name="T9" fmla="*/ 102 h 102"/>
                <a:gd name="T10" fmla="*/ 10 w 31"/>
                <a:gd name="T11" fmla="*/ 55 h 102"/>
                <a:gd name="T12" fmla="*/ 21 w 31"/>
                <a:gd name="T13" fmla="*/ 8 h 102"/>
                <a:gd name="T14" fmla="*/ 21 w 31"/>
                <a:gd name="T15" fmla="*/ 3 h 102"/>
                <a:gd name="T16" fmla="*/ 21 w 31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02">
                  <a:moveTo>
                    <a:pt x="21" y="0"/>
                  </a:moveTo>
                  <a:cubicBezTo>
                    <a:pt x="22" y="0"/>
                    <a:pt x="23" y="0"/>
                    <a:pt x="23" y="0"/>
                  </a:cubicBezTo>
                  <a:cubicBezTo>
                    <a:pt x="31" y="2"/>
                    <a:pt x="26" y="10"/>
                    <a:pt x="26" y="14"/>
                  </a:cubicBezTo>
                  <a:cubicBezTo>
                    <a:pt x="23" y="36"/>
                    <a:pt x="15" y="62"/>
                    <a:pt x="9" y="83"/>
                  </a:cubicBezTo>
                  <a:cubicBezTo>
                    <a:pt x="8" y="90"/>
                    <a:pt x="8" y="99"/>
                    <a:pt x="2" y="102"/>
                  </a:cubicBezTo>
                  <a:cubicBezTo>
                    <a:pt x="0" y="87"/>
                    <a:pt x="7" y="71"/>
                    <a:pt x="10" y="55"/>
                  </a:cubicBezTo>
                  <a:cubicBezTo>
                    <a:pt x="14" y="39"/>
                    <a:pt x="18" y="23"/>
                    <a:pt x="21" y="8"/>
                  </a:cubicBezTo>
                  <a:cubicBezTo>
                    <a:pt x="21" y="6"/>
                    <a:pt x="21" y="4"/>
                    <a:pt x="21" y="3"/>
                  </a:cubicBezTo>
                  <a:cubicBezTo>
                    <a:pt x="20" y="2"/>
                    <a:pt x="22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53"/>
            <p:cNvSpPr>
              <a:spLocks noEditPoints="1"/>
            </p:cNvSpPr>
            <p:nvPr/>
          </p:nvSpPr>
          <p:spPr bwMode="auto">
            <a:xfrm>
              <a:off x="10950575" y="5372101"/>
              <a:ext cx="228600" cy="374650"/>
            </a:xfrm>
            <a:custGeom>
              <a:avLst/>
              <a:gdLst>
                <a:gd name="T0" fmla="*/ 64 w 76"/>
                <a:gd name="T1" fmla="*/ 0 h 124"/>
                <a:gd name="T2" fmla="*/ 53 w 76"/>
                <a:gd name="T3" fmla="*/ 29 h 124"/>
                <a:gd name="T4" fmla="*/ 59 w 76"/>
                <a:gd name="T5" fmla="*/ 24 h 124"/>
                <a:gd name="T6" fmla="*/ 60 w 76"/>
                <a:gd name="T7" fmla="*/ 28 h 124"/>
                <a:gd name="T8" fmla="*/ 75 w 76"/>
                <a:gd name="T9" fmla="*/ 35 h 124"/>
                <a:gd name="T10" fmla="*/ 58 w 76"/>
                <a:gd name="T11" fmla="*/ 37 h 124"/>
                <a:gd name="T12" fmla="*/ 40 w 76"/>
                <a:gd name="T13" fmla="*/ 99 h 124"/>
                <a:gd name="T14" fmla="*/ 52 w 76"/>
                <a:gd name="T15" fmla="*/ 77 h 124"/>
                <a:gd name="T16" fmla="*/ 64 w 76"/>
                <a:gd name="T17" fmla="*/ 54 h 124"/>
                <a:gd name="T18" fmla="*/ 35 w 76"/>
                <a:gd name="T19" fmla="*/ 123 h 124"/>
                <a:gd name="T20" fmla="*/ 29 w 76"/>
                <a:gd name="T21" fmla="*/ 123 h 124"/>
                <a:gd name="T22" fmla="*/ 31 w 76"/>
                <a:gd name="T23" fmla="*/ 82 h 124"/>
                <a:gd name="T24" fmla="*/ 15 w 76"/>
                <a:gd name="T25" fmla="*/ 101 h 124"/>
                <a:gd name="T26" fmla="*/ 33 w 76"/>
                <a:gd name="T27" fmla="*/ 66 h 124"/>
                <a:gd name="T28" fmla="*/ 13 w 76"/>
                <a:gd name="T29" fmla="*/ 86 h 124"/>
                <a:gd name="T30" fmla="*/ 36 w 76"/>
                <a:gd name="T31" fmla="*/ 40 h 124"/>
                <a:gd name="T32" fmla="*/ 30 w 76"/>
                <a:gd name="T33" fmla="*/ 40 h 124"/>
                <a:gd name="T34" fmla="*/ 8 w 76"/>
                <a:gd name="T35" fmla="*/ 69 h 124"/>
                <a:gd name="T36" fmla="*/ 21 w 76"/>
                <a:gd name="T37" fmla="*/ 42 h 124"/>
                <a:gd name="T38" fmla="*/ 0 w 76"/>
                <a:gd name="T39" fmla="*/ 42 h 124"/>
                <a:gd name="T40" fmla="*/ 24 w 76"/>
                <a:gd name="T41" fmla="*/ 32 h 124"/>
                <a:gd name="T42" fmla="*/ 37 w 76"/>
                <a:gd name="T43" fmla="*/ 14 h 124"/>
                <a:gd name="T44" fmla="*/ 33 w 76"/>
                <a:gd name="T45" fmla="*/ 30 h 124"/>
                <a:gd name="T46" fmla="*/ 46 w 76"/>
                <a:gd name="T47" fmla="*/ 31 h 124"/>
                <a:gd name="T48" fmla="*/ 64 w 76"/>
                <a:gd name="T49" fmla="*/ 0 h 124"/>
                <a:gd name="T50" fmla="*/ 46 w 76"/>
                <a:gd name="T51" fmla="*/ 48 h 124"/>
                <a:gd name="T52" fmla="*/ 51 w 76"/>
                <a:gd name="T53" fmla="*/ 39 h 124"/>
                <a:gd name="T54" fmla="*/ 46 w 76"/>
                <a:gd name="T55" fmla="*/ 4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124">
                  <a:moveTo>
                    <a:pt x="64" y="0"/>
                  </a:moveTo>
                  <a:cubicBezTo>
                    <a:pt x="66" y="11"/>
                    <a:pt x="57" y="20"/>
                    <a:pt x="53" y="29"/>
                  </a:cubicBezTo>
                  <a:cubicBezTo>
                    <a:pt x="57" y="29"/>
                    <a:pt x="56" y="24"/>
                    <a:pt x="59" y="24"/>
                  </a:cubicBezTo>
                  <a:cubicBezTo>
                    <a:pt x="62" y="23"/>
                    <a:pt x="61" y="27"/>
                    <a:pt x="60" y="28"/>
                  </a:cubicBezTo>
                  <a:cubicBezTo>
                    <a:pt x="67" y="27"/>
                    <a:pt x="76" y="26"/>
                    <a:pt x="75" y="35"/>
                  </a:cubicBezTo>
                  <a:cubicBezTo>
                    <a:pt x="69" y="36"/>
                    <a:pt x="65" y="37"/>
                    <a:pt x="58" y="37"/>
                  </a:cubicBezTo>
                  <a:cubicBezTo>
                    <a:pt x="45" y="51"/>
                    <a:pt x="40" y="73"/>
                    <a:pt x="40" y="99"/>
                  </a:cubicBezTo>
                  <a:cubicBezTo>
                    <a:pt x="42" y="91"/>
                    <a:pt x="48" y="84"/>
                    <a:pt x="52" y="77"/>
                  </a:cubicBezTo>
                  <a:cubicBezTo>
                    <a:pt x="56" y="69"/>
                    <a:pt x="57" y="59"/>
                    <a:pt x="64" y="54"/>
                  </a:cubicBezTo>
                  <a:cubicBezTo>
                    <a:pt x="62" y="81"/>
                    <a:pt x="41" y="100"/>
                    <a:pt x="35" y="123"/>
                  </a:cubicBezTo>
                  <a:cubicBezTo>
                    <a:pt x="33" y="124"/>
                    <a:pt x="32" y="124"/>
                    <a:pt x="29" y="123"/>
                  </a:cubicBezTo>
                  <a:cubicBezTo>
                    <a:pt x="26" y="112"/>
                    <a:pt x="31" y="96"/>
                    <a:pt x="31" y="82"/>
                  </a:cubicBezTo>
                  <a:cubicBezTo>
                    <a:pt x="26" y="89"/>
                    <a:pt x="25" y="99"/>
                    <a:pt x="15" y="101"/>
                  </a:cubicBezTo>
                  <a:cubicBezTo>
                    <a:pt x="17" y="88"/>
                    <a:pt x="29" y="80"/>
                    <a:pt x="33" y="66"/>
                  </a:cubicBezTo>
                  <a:cubicBezTo>
                    <a:pt x="26" y="69"/>
                    <a:pt x="24" y="87"/>
                    <a:pt x="13" y="86"/>
                  </a:cubicBezTo>
                  <a:cubicBezTo>
                    <a:pt x="20" y="69"/>
                    <a:pt x="34" y="61"/>
                    <a:pt x="36" y="40"/>
                  </a:cubicBezTo>
                  <a:cubicBezTo>
                    <a:pt x="34" y="40"/>
                    <a:pt x="32" y="40"/>
                    <a:pt x="30" y="40"/>
                  </a:cubicBezTo>
                  <a:cubicBezTo>
                    <a:pt x="23" y="49"/>
                    <a:pt x="21" y="68"/>
                    <a:pt x="8" y="69"/>
                  </a:cubicBezTo>
                  <a:cubicBezTo>
                    <a:pt x="8" y="59"/>
                    <a:pt x="18" y="53"/>
                    <a:pt x="21" y="42"/>
                  </a:cubicBezTo>
                  <a:cubicBezTo>
                    <a:pt x="15" y="40"/>
                    <a:pt x="5" y="44"/>
                    <a:pt x="0" y="42"/>
                  </a:cubicBezTo>
                  <a:cubicBezTo>
                    <a:pt x="1" y="31"/>
                    <a:pt x="16" y="35"/>
                    <a:pt x="24" y="32"/>
                  </a:cubicBezTo>
                  <a:cubicBezTo>
                    <a:pt x="29" y="27"/>
                    <a:pt x="29" y="16"/>
                    <a:pt x="37" y="14"/>
                  </a:cubicBezTo>
                  <a:cubicBezTo>
                    <a:pt x="39" y="19"/>
                    <a:pt x="34" y="24"/>
                    <a:pt x="33" y="30"/>
                  </a:cubicBezTo>
                  <a:cubicBezTo>
                    <a:pt x="35" y="32"/>
                    <a:pt x="42" y="30"/>
                    <a:pt x="46" y="31"/>
                  </a:cubicBezTo>
                  <a:cubicBezTo>
                    <a:pt x="54" y="22"/>
                    <a:pt x="55" y="7"/>
                    <a:pt x="64" y="0"/>
                  </a:cubicBezTo>
                  <a:close/>
                  <a:moveTo>
                    <a:pt x="46" y="48"/>
                  </a:moveTo>
                  <a:cubicBezTo>
                    <a:pt x="47" y="44"/>
                    <a:pt x="50" y="43"/>
                    <a:pt x="51" y="39"/>
                  </a:cubicBezTo>
                  <a:cubicBezTo>
                    <a:pt x="46" y="39"/>
                    <a:pt x="43" y="44"/>
                    <a:pt x="4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54"/>
            <p:cNvSpPr>
              <a:spLocks noEditPoints="1"/>
            </p:cNvSpPr>
            <p:nvPr/>
          </p:nvSpPr>
          <p:spPr bwMode="auto">
            <a:xfrm>
              <a:off x="10479088" y="2962276"/>
              <a:ext cx="1798638" cy="2830513"/>
            </a:xfrm>
            <a:custGeom>
              <a:avLst/>
              <a:gdLst>
                <a:gd name="T0" fmla="*/ 557 w 595"/>
                <a:gd name="T1" fmla="*/ 133 h 936"/>
                <a:gd name="T2" fmla="*/ 582 w 595"/>
                <a:gd name="T3" fmla="*/ 158 h 936"/>
                <a:gd name="T4" fmla="*/ 583 w 595"/>
                <a:gd name="T5" fmla="*/ 211 h 936"/>
                <a:gd name="T6" fmla="*/ 316 w 595"/>
                <a:gd name="T7" fmla="*/ 448 h 936"/>
                <a:gd name="T8" fmla="*/ 325 w 595"/>
                <a:gd name="T9" fmla="*/ 516 h 936"/>
                <a:gd name="T10" fmla="*/ 301 w 595"/>
                <a:gd name="T11" fmla="*/ 748 h 936"/>
                <a:gd name="T12" fmla="*/ 284 w 595"/>
                <a:gd name="T13" fmla="*/ 936 h 936"/>
                <a:gd name="T14" fmla="*/ 281 w 595"/>
                <a:gd name="T15" fmla="*/ 770 h 936"/>
                <a:gd name="T16" fmla="*/ 120 w 595"/>
                <a:gd name="T17" fmla="*/ 925 h 936"/>
                <a:gd name="T18" fmla="*/ 155 w 595"/>
                <a:gd name="T19" fmla="*/ 550 h 936"/>
                <a:gd name="T20" fmla="*/ 116 w 595"/>
                <a:gd name="T21" fmla="*/ 670 h 936"/>
                <a:gd name="T22" fmla="*/ 5 w 595"/>
                <a:gd name="T23" fmla="*/ 678 h 936"/>
                <a:gd name="T24" fmla="*/ 109 w 595"/>
                <a:gd name="T25" fmla="*/ 474 h 936"/>
                <a:gd name="T26" fmla="*/ 218 w 595"/>
                <a:gd name="T27" fmla="*/ 345 h 936"/>
                <a:gd name="T28" fmla="*/ 98 w 595"/>
                <a:gd name="T29" fmla="*/ 185 h 936"/>
                <a:gd name="T30" fmla="*/ 337 w 595"/>
                <a:gd name="T31" fmla="*/ 66 h 936"/>
                <a:gd name="T32" fmla="*/ 400 w 595"/>
                <a:gd name="T33" fmla="*/ 243 h 936"/>
                <a:gd name="T34" fmla="*/ 476 w 595"/>
                <a:gd name="T35" fmla="*/ 231 h 936"/>
                <a:gd name="T36" fmla="*/ 437 w 595"/>
                <a:gd name="T37" fmla="*/ 13 h 936"/>
                <a:gd name="T38" fmla="*/ 512 w 595"/>
                <a:gd name="T39" fmla="*/ 83 h 936"/>
                <a:gd name="T40" fmla="*/ 523 w 595"/>
                <a:gd name="T41" fmla="*/ 151 h 936"/>
                <a:gd name="T42" fmla="*/ 380 w 595"/>
                <a:gd name="T43" fmla="*/ 254 h 936"/>
                <a:gd name="T44" fmla="*/ 222 w 595"/>
                <a:gd name="T45" fmla="*/ 54 h 936"/>
                <a:gd name="T46" fmla="*/ 140 w 595"/>
                <a:gd name="T47" fmla="*/ 276 h 936"/>
                <a:gd name="T48" fmla="*/ 217 w 595"/>
                <a:gd name="T49" fmla="*/ 328 h 936"/>
                <a:gd name="T50" fmla="*/ 534 w 595"/>
                <a:gd name="T51" fmla="*/ 100 h 936"/>
                <a:gd name="T52" fmla="*/ 530 w 595"/>
                <a:gd name="T53" fmla="*/ 147 h 936"/>
                <a:gd name="T54" fmla="*/ 508 w 595"/>
                <a:gd name="T55" fmla="*/ 187 h 936"/>
                <a:gd name="T56" fmla="*/ 585 w 595"/>
                <a:gd name="T57" fmla="*/ 174 h 936"/>
                <a:gd name="T58" fmla="*/ 560 w 595"/>
                <a:gd name="T59" fmla="*/ 185 h 936"/>
                <a:gd name="T60" fmla="*/ 415 w 595"/>
                <a:gd name="T61" fmla="*/ 191 h 936"/>
                <a:gd name="T62" fmla="*/ 99 w 595"/>
                <a:gd name="T63" fmla="*/ 193 h 936"/>
                <a:gd name="T64" fmla="*/ 105 w 595"/>
                <a:gd name="T65" fmla="*/ 597 h 936"/>
                <a:gd name="T66" fmla="*/ 80 w 595"/>
                <a:gd name="T67" fmla="*/ 602 h 936"/>
                <a:gd name="T68" fmla="*/ 187 w 595"/>
                <a:gd name="T69" fmla="*/ 485 h 936"/>
                <a:gd name="T70" fmla="*/ 160 w 595"/>
                <a:gd name="T71" fmla="*/ 594 h 936"/>
                <a:gd name="T72" fmla="*/ 294 w 595"/>
                <a:gd name="T73" fmla="*/ 652 h 936"/>
                <a:gd name="T74" fmla="*/ 282 w 595"/>
                <a:gd name="T75" fmla="*/ 617 h 936"/>
                <a:gd name="T76" fmla="*/ 263 w 595"/>
                <a:gd name="T77" fmla="*/ 630 h 936"/>
                <a:gd name="T78" fmla="*/ 281 w 595"/>
                <a:gd name="T79" fmla="*/ 563 h 936"/>
                <a:gd name="T80" fmla="*/ 307 w 595"/>
                <a:gd name="T81" fmla="*/ 464 h 936"/>
                <a:gd name="T82" fmla="*/ 296 w 595"/>
                <a:gd name="T83" fmla="*/ 470 h 936"/>
                <a:gd name="T84" fmla="*/ 280 w 595"/>
                <a:gd name="T85" fmla="*/ 474 h 936"/>
                <a:gd name="T86" fmla="*/ 343 w 595"/>
                <a:gd name="T87" fmla="*/ 400 h 936"/>
                <a:gd name="T88" fmla="*/ 413 w 595"/>
                <a:gd name="T89" fmla="*/ 343 h 936"/>
                <a:gd name="T90" fmla="*/ 477 w 595"/>
                <a:gd name="T91" fmla="*/ 273 h 936"/>
                <a:gd name="T92" fmla="*/ 505 w 595"/>
                <a:gd name="T93" fmla="*/ 261 h 936"/>
                <a:gd name="T94" fmla="*/ 410 w 595"/>
                <a:gd name="T95" fmla="*/ 309 h 936"/>
                <a:gd name="T96" fmla="*/ 177 w 595"/>
                <a:gd name="T97" fmla="*/ 397 h 936"/>
                <a:gd name="T98" fmla="*/ 47 w 595"/>
                <a:gd name="T99" fmla="*/ 638 h 936"/>
                <a:gd name="T100" fmla="*/ 122 w 595"/>
                <a:gd name="T101" fmla="*/ 588 h 936"/>
                <a:gd name="T102" fmla="*/ 200 w 595"/>
                <a:gd name="T103" fmla="*/ 327 h 936"/>
                <a:gd name="T104" fmla="*/ 304 w 595"/>
                <a:gd name="T105" fmla="*/ 539 h 936"/>
                <a:gd name="T106" fmla="*/ 104 w 595"/>
                <a:gd name="T107" fmla="*/ 667 h 936"/>
                <a:gd name="T108" fmla="*/ 48 w 595"/>
                <a:gd name="T109" fmla="*/ 684 h 936"/>
                <a:gd name="T110" fmla="*/ 95 w 595"/>
                <a:gd name="T111" fmla="*/ 683 h 936"/>
                <a:gd name="T112" fmla="*/ 38 w 595"/>
                <a:gd name="T113" fmla="*/ 685 h 936"/>
                <a:gd name="T114" fmla="*/ 94 w 595"/>
                <a:gd name="T115" fmla="*/ 702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5" h="936">
                  <a:moveTo>
                    <a:pt x="487" y="0"/>
                  </a:moveTo>
                  <a:cubicBezTo>
                    <a:pt x="497" y="34"/>
                    <a:pt x="512" y="62"/>
                    <a:pt x="525" y="94"/>
                  </a:cubicBezTo>
                  <a:cubicBezTo>
                    <a:pt x="528" y="93"/>
                    <a:pt x="530" y="91"/>
                    <a:pt x="535" y="92"/>
                  </a:cubicBezTo>
                  <a:cubicBezTo>
                    <a:pt x="548" y="100"/>
                    <a:pt x="549" y="119"/>
                    <a:pt x="557" y="133"/>
                  </a:cubicBezTo>
                  <a:cubicBezTo>
                    <a:pt x="559" y="135"/>
                    <a:pt x="561" y="136"/>
                    <a:pt x="563" y="139"/>
                  </a:cubicBezTo>
                  <a:cubicBezTo>
                    <a:pt x="564" y="141"/>
                    <a:pt x="566" y="145"/>
                    <a:pt x="567" y="145"/>
                  </a:cubicBezTo>
                  <a:cubicBezTo>
                    <a:pt x="570" y="148"/>
                    <a:pt x="575" y="146"/>
                    <a:pt x="578" y="149"/>
                  </a:cubicBezTo>
                  <a:cubicBezTo>
                    <a:pt x="580" y="151"/>
                    <a:pt x="581" y="154"/>
                    <a:pt x="582" y="158"/>
                  </a:cubicBezTo>
                  <a:cubicBezTo>
                    <a:pt x="584" y="158"/>
                    <a:pt x="588" y="158"/>
                    <a:pt x="590" y="161"/>
                  </a:cubicBezTo>
                  <a:cubicBezTo>
                    <a:pt x="590" y="168"/>
                    <a:pt x="595" y="174"/>
                    <a:pt x="594" y="184"/>
                  </a:cubicBezTo>
                  <a:cubicBezTo>
                    <a:pt x="594" y="189"/>
                    <a:pt x="589" y="193"/>
                    <a:pt x="586" y="200"/>
                  </a:cubicBezTo>
                  <a:cubicBezTo>
                    <a:pt x="584" y="204"/>
                    <a:pt x="584" y="208"/>
                    <a:pt x="583" y="211"/>
                  </a:cubicBezTo>
                  <a:cubicBezTo>
                    <a:pt x="576" y="228"/>
                    <a:pt x="553" y="260"/>
                    <a:pt x="528" y="250"/>
                  </a:cubicBezTo>
                  <a:cubicBezTo>
                    <a:pt x="484" y="302"/>
                    <a:pt x="442" y="355"/>
                    <a:pt x="389" y="398"/>
                  </a:cubicBezTo>
                  <a:cubicBezTo>
                    <a:pt x="371" y="412"/>
                    <a:pt x="352" y="424"/>
                    <a:pt x="335" y="439"/>
                  </a:cubicBezTo>
                  <a:cubicBezTo>
                    <a:pt x="328" y="439"/>
                    <a:pt x="321" y="444"/>
                    <a:pt x="316" y="448"/>
                  </a:cubicBezTo>
                  <a:cubicBezTo>
                    <a:pt x="316" y="456"/>
                    <a:pt x="321" y="450"/>
                    <a:pt x="324" y="455"/>
                  </a:cubicBezTo>
                  <a:cubicBezTo>
                    <a:pt x="323" y="468"/>
                    <a:pt x="315" y="476"/>
                    <a:pt x="323" y="485"/>
                  </a:cubicBezTo>
                  <a:cubicBezTo>
                    <a:pt x="323" y="492"/>
                    <a:pt x="321" y="500"/>
                    <a:pt x="322" y="508"/>
                  </a:cubicBezTo>
                  <a:cubicBezTo>
                    <a:pt x="322" y="511"/>
                    <a:pt x="325" y="513"/>
                    <a:pt x="325" y="516"/>
                  </a:cubicBezTo>
                  <a:cubicBezTo>
                    <a:pt x="326" y="526"/>
                    <a:pt x="321" y="541"/>
                    <a:pt x="318" y="555"/>
                  </a:cubicBezTo>
                  <a:cubicBezTo>
                    <a:pt x="315" y="568"/>
                    <a:pt x="313" y="582"/>
                    <a:pt x="312" y="595"/>
                  </a:cubicBezTo>
                  <a:cubicBezTo>
                    <a:pt x="309" y="621"/>
                    <a:pt x="303" y="649"/>
                    <a:pt x="304" y="675"/>
                  </a:cubicBezTo>
                  <a:cubicBezTo>
                    <a:pt x="304" y="699"/>
                    <a:pt x="300" y="725"/>
                    <a:pt x="301" y="748"/>
                  </a:cubicBezTo>
                  <a:cubicBezTo>
                    <a:pt x="302" y="756"/>
                    <a:pt x="299" y="764"/>
                    <a:pt x="299" y="771"/>
                  </a:cubicBezTo>
                  <a:cubicBezTo>
                    <a:pt x="297" y="794"/>
                    <a:pt x="297" y="815"/>
                    <a:pt x="296" y="840"/>
                  </a:cubicBezTo>
                  <a:cubicBezTo>
                    <a:pt x="295" y="868"/>
                    <a:pt x="293" y="895"/>
                    <a:pt x="289" y="920"/>
                  </a:cubicBezTo>
                  <a:cubicBezTo>
                    <a:pt x="289" y="925"/>
                    <a:pt x="290" y="934"/>
                    <a:pt x="284" y="936"/>
                  </a:cubicBezTo>
                  <a:cubicBezTo>
                    <a:pt x="274" y="933"/>
                    <a:pt x="280" y="916"/>
                    <a:pt x="281" y="908"/>
                  </a:cubicBezTo>
                  <a:cubicBezTo>
                    <a:pt x="284" y="865"/>
                    <a:pt x="287" y="813"/>
                    <a:pt x="290" y="771"/>
                  </a:cubicBezTo>
                  <a:cubicBezTo>
                    <a:pt x="283" y="774"/>
                    <a:pt x="286" y="791"/>
                    <a:pt x="278" y="790"/>
                  </a:cubicBezTo>
                  <a:cubicBezTo>
                    <a:pt x="274" y="784"/>
                    <a:pt x="282" y="778"/>
                    <a:pt x="281" y="770"/>
                  </a:cubicBezTo>
                  <a:cubicBezTo>
                    <a:pt x="247" y="766"/>
                    <a:pt x="206" y="767"/>
                    <a:pt x="171" y="764"/>
                  </a:cubicBezTo>
                  <a:cubicBezTo>
                    <a:pt x="157" y="763"/>
                    <a:pt x="145" y="763"/>
                    <a:pt x="141" y="753"/>
                  </a:cubicBezTo>
                  <a:cubicBezTo>
                    <a:pt x="140" y="805"/>
                    <a:pt x="137" y="850"/>
                    <a:pt x="129" y="898"/>
                  </a:cubicBezTo>
                  <a:cubicBezTo>
                    <a:pt x="128" y="907"/>
                    <a:pt x="128" y="920"/>
                    <a:pt x="120" y="925"/>
                  </a:cubicBezTo>
                  <a:cubicBezTo>
                    <a:pt x="114" y="919"/>
                    <a:pt x="119" y="910"/>
                    <a:pt x="120" y="902"/>
                  </a:cubicBezTo>
                  <a:cubicBezTo>
                    <a:pt x="127" y="856"/>
                    <a:pt x="132" y="800"/>
                    <a:pt x="133" y="747"/>
                  </a:cubicBezTo>
                  <a:cubicBezTo>
                    <a:pt x="135" y="744"/>
                    <a:pt x="139" y="748"/>
                    <a:pt x="140" y="747"/>
                  </a:cubicBezTo>
                  <a:cubicBezTo>
                    <a:pt x="148" y="685"/>
                    <a:pt x="146" y="612"/>
                    <a:pt x="155" y="550"/>
                  </a:cubicBezTo>
                  <a:cubicBezTo>
                    <a:pt x="147" y="555"/>
                    <a:pt x="137" y="571"/>
                    <a:pt x="141" y="583"/>
                  </a:cubicBezTo>
                  <a:cubicBezTo>
                    <a:pt x="129" y="599"/>
                    <a:pt x="117" y="620"/>
                    <a:pt x="114" y="641"/>
                  </a:cubicBezTo>
                  <a:cubicBezTo>
                    <a:pt x="113" y="646"/>
                    <a:pt x="115" y="654"/>
                    <a:pt x="113" y="659"/>
                  </a:cubicBezTo>
                  <a:cubicBezTo>
                    <a:pt x="111" y="665"/>
                    <a:pt x="113" y="664"/>
                    <a:pt x="116" y="670"/>
                  </a:cubicBezTo>
                  <a:cubicBezTo>
                    <a:pt x="122" y="684"/>
                    <a:pt x="111" y="696"/>
                    <a:pt x="101" y="701"/>
                  </a:cubicBezTo>
                  <a:cubicBezTo>
                    <a:pt x="102" y="732"/>
                    <a:pt x="67" y="731"/>
                    <a:pt x="55" y="711"/>
                  </a:cubicBezTo>
                  <a:cubicBezTo>
                    <a:pt x="46" y="717"/>
                    <a:pt x="32" y="717"/>
                    <a:pt x="24" y="710"/>
                  </a:cubicBezTo>
                  <a:cubicBezTo>
                    <a:pt x="23" y="696"/>
                    <a:pt x="6" y="693"/>
                    <a:pt x="5" y="678"/>
                  </a:cubicBezTo>
                  <a:cubicBezTo>
                    <a:pt x="4" y="664"/>
                    <a:pt x="18" y="643"/>
                    <a:pt x="25" y="637"/>
                  </a:cubicBezTo>
                  <a:cubicBezTo>
                    <a:pt x="29" y="634"/>
                    <a:pt x="36" y="632"/>
                    <a:pt x="39" y="630"/>
                  </a:cubicBezTo>
                  <a:cubicBezTo>
                    <a:pt x="38" y="602"/>
                    <a:pt x="50" y="580"/>
                    <a:pt x="61" y="559"/>
                  </a:cubicBezTo>
                  <a:cubicBezTo>
                    <a:pt x="75" y="530"/>
                    <a:pt x="89" y="499"/>
                    <a:pt x="109" y="474"/>
                  </a:cubicBezTo>
                  <a:cubicBezTo>
                    <a:pt x="128" y="449"/>
                    <a:pt x="145" y="423"/>
                    <a:pt x="165" y="396"/>
                  </a:cubicBezTo>
                  <a:cubicBezTo>
                    <a:pt x="171" y="387"/>
                    <a:pt x="178" y="377"/>
                    <a:pt x="184" y="372"/>
                  </a:cubicBezTo>
                  <a:cubicBezTo>
                    <a:pt x="192" y="366"/>
                    <a:pt x="202" y="363"/>
                    <a:pt x="203" y="352"/>
                  </a:cubicBezTo>
                  <a:cubicBezTo>
                    <a:pt x="207" y="349"/>
                    <a:pt x="212" y="346"/>
                    <a:pt x="218" y="345"/>
                  </a:cubicBezTo>
                  <a:cubicBezTo>
                    <a:pt x="171" y="333"/>
                    <a:pt x="141" y="304"/>
                    <a:pt x="122" y="265"/>
                  </a:cubicBezTo>
                  <a:cubicBezTo>
                    <a:pt x="117" y="268"/>
                    <a:pt x="108" y="267"/>
                    <a:pt x="104" y="270"/>
                  </a:cubicBezTo>
                  <a:cubicBezTo>
                    <a:pt x="76" y="269"/>
                    <a:pt x="56" y="227"/>
                    <a:pt x="64" y="199"/>
                  </a:cubicBezTo>
                  <a:cubicBezTo>
                    <a:pt x="67" y="189"/>
                    <a:pt x="83" y="184"/>
                    <a:pt x="98" y="185"/>
                  </a:cubicBezTo>
                  <a:cubicBezTo>
                    <a:pt x="98" y="139"/>
                    <a:pt x="120" y="109"/>
                    <a:pt x="145" y="85"/>
                  </a:cubicBezTo>
                  <a:cubicBezTo>
                    <a:pt x="162" y="69"/>
                    <a:pt x="176" y="60"/>
                    <a:pt x="204" y="53"/>
                  </a:cubicBezTo>
                  <a:cubicBezTo>
                    <a:pt x="230" y="46"/>
                    <a:pt x="248" y="37"/>
                    <a:pt x="281" y="40"/>
                  </a:cubicBezTo>
                  <a:cubicBezTo>
                    <a:pt x="303" y="42"/>
                    <a:pt x="322" y="56"/>
                    <a:pt x="337" y="66"/>
                  </a:cubicBezTo>
                  <a:cubicBezTo>
                    <a:pt x="358" y="80"/>
                    <a:pt x="377" y="99"/>
                    <a:pt x="391" y="122"/>
                  </a:cubicBezTo>
                  <a:cubicBezTo>
                    <a:pt x="401" y="139"/>
                    <a:pt x="413" y="158"/>
                    <a:pt x="414" y="180"/>
                  </a:cubicBezTo>
                  <a:cubicBezTo>
                    <a:pt x="426" y="185"/>
                    <a:pt x="441" y="191"/>
                    <a:pt x="443" y="205"/>
                  </a:cubicBezTo>
                  <a:cubicBezTo>
                    <a:pt x="447" y="228"/>
                    <a:pt x="424" y="243"/>
                    <a:pt x="400" y="243"/>
                  </a:cubicBezTo>
                  <a:cubicBezTo>
                    <a:pt x="368" y="291"/>
                    <a:pt x="330" y="333"/>
                    <a:pt x="263" y="346"/>
                  </a:cubicBezTo>
                  <a:cubicBezTo>
                    <a:pt x="272" y="349"/>
                    <a:pt x="280" y="352"/>
                    <a:pt x="286" y="357"/>
                  </a:cubicBezTo>
                  <a:cubicBezTo>
                    <a:pt x="352" y="353"/>
                    <a:pt x="402" y="309"/>
                    <a:pt x="438" y="268"/>
                  </a:cubicBezTo>
                  <a:cubicBezTo>
                    <a:pt x="450" y="254"/>
                    <a:pt x="465" y="243"/>
                    <a:pt x="476" y="231"/>
                  </a:cubicBezTo>
                  <a:cubicBezTo>
                    <a:pt x="479" y="227"/>
                    <a:pt x="482" y="220"/>
                    <a:pt x="487" y="215"/>
                  </a:cubicBezTo>
                  <a:cubicBezTo>
                    <a:pt x="491" y="211"/>
                    <a:pt x="497" y="205"/>
                    <a:pt x="498" y="201"/>
                  </a:cubicBezTo>
                  <a:cubicBezTo>
                    <a:pt x="504" y="179"/>
                    <a:pt x="479" y="161"/>
                    <a:pt x="497" y="145"/>
                  </a:cubicBezTo>
                  <a:cubicBezTo>
                    <a:pt x="480" y="98"/>
                    <a:pt x="462" y="52"/>
                    <a:pt x="437" y="13"/>
                  </a:cubicBezTo>
                  <a:cubicBezTo>
                    <a:pt x="448" y="3"/>
                    <a:pt x="471" y="5"/>
                    <a:pt x="487" y="0"/>
                  </a:cubicBezTo>
                  <a:close/>
                  <a:moveTo>
                    <a:pt x="519" y="121"/>
                  </a:moveTo>
                  <a:cubicBezTo>
                    <a:pt x="519" y="115"/>
                    <a:pt x="521" y="108"/>
                    <a:pt x="520" y="102"/>
                  </a:cubicBezTo>
                  <a:cubicBezTo>
                    <a:pt x="519" y="97"/>
                    <a:pt x="514" y="89"/>
                    <a:pt x="512" y="83"/>
                  </a:cubicBezTo>
                  <a:cubicBezTo>
                    <a:pt x="502" y="61"/>
                    <a:pt x="486" y="31"/>
                    <a:pt x="480" y="9"/>
                  </a:cubicBezTo>
                  <a:cubicBezTo>
                    <a:pt x="471" y="13"/>
                    <a:pt x="459" y="13"/>
                    <a:pt x="449" y="16"/>
                  </a:cubicBezTo>
                  <a:cubicBezTo>
                    <a:pt x="473" y="54"/>
                    <a:pt x="489" y="98"/>
                    <a:pt x="506" y="142"/>
                  </a:cubicBezTo>
                  <a:cubicBezTo>
                    <a:pt x="514" y="143"/>
                    <a:pt x="518" y="147"/>
                    <a:pt x="523" y="151"/>
                  </a:cubicBezTo>
                  <a:cubicBezTo>
                    <a:pt x="522" y="141"/>
                    <a:pt x="519" y="131"/>
                    <a:pt x="519" y="121"/>
                  </a:cubicBezTo>
                  <a:close/>
                  <a:moveTo>
                    <a:pt x="204" y="329"/>
                  </a:moveTo>
                  <a:cubicBezTo>
                    <a:pt x="233" y="346"/>
                    <a:pt x="277" y="334"/>
                    <a:pt x="305" y="322"/>
                  </a:cubicBezTo>
                  <a:cubicBezTo>
                    <a:pt x="337" y="309"/>
                    <a:pt x="362" y="280"/>
                    <a:pt x="380" y="254"/>
                  </a:cubicBezTo>
                  <a:cubicBezTo>
                    <a:pt x="391" y="239"/>
                    <a:pt x="402" y="221"/>
                    <a:pt x="404" y="202"/>
                  </a:cubicBezTo>
                  <a:cubicBezTo>
                    <a:pt x="409" y="163"/>
                    <a:pt x="391" y="141"/>
                    <a:pt x="376" y="118"/>
                  </a:cubicBezTo>
                  <a:cubicBezTo>
                    <a:pt x="362" y="96"/>
                    <a:pt x="340" y="77"/>
                    <a:pt x="318" y="64"/>
                  </a:cubicBezTo>
                  <a:cubicBezTo>
                    <a:pt x="293" y="48"/>
                    <a:pt x="258" y="45"/>
                    <a:pt x="222" y="54"/>
                  </a:cubicBezTo>
                  <a:cubicBezTo>
                    <a:pt x="221" y="55"/>
                    <a:pt x="226" y="58"/>
                    <a:pt x="222" y="60"/>
                  </a:cubicBezTo>
                  <a:cubicBezTo>
                    <a:pt x="213" y="56"/>
                    <a:pt x="206" y="59"/>
                    <a:pt x="199" y="61"/>
                  </a:cubicBezTo>
                  <a:cubicBezTo>
                    <a:pt x="166" y="71"/>
                    <a:pt x="131" y="103"/>
                    <a:pt x="118" y="134"/>
                  </a:cubicBezTo>
                  <a:cubicBezTo>
                    <a:pt x="99" y="182"/>
                    <a:pt x="111" y="237"/>
                    <a:pt x="140" y="276"/>
                  </a:cubicBezTo>
                  <a:cubicBezTo>
                    <a:pt x="139" y="272"/>
                    <a:pt x="141" y="272"/>
                    <a:pt x="145" y="272"/>
                  </a:cubicBezTo>
                  <a:cubicBezTo>
                    <a:pt x="148" y="274"/>
                    <a:pt x="145" y="276"/>
                    <a:pt x="147" y="278"/>
                  </a:cubicBezTo>
                  <a:cubicBezTo>
                    <a:pt x="166" y="294"/>
                    <a:pt x="184" y="311"/>
                    <a:pt x="207" y="323"/>
                  </a:cubicBezTo>
                  <a:cubicBezTo>
                    <a:pt x="210" y="325"/>
                    <a:pt x="217" y="324"/>
                    <a:pt x="217" y="328"/>
                  </a:cubicBezTo>
                  <a:cubicBezTo>
                    <a:pt x="216" y="333"/>
                    <a:pt x="207" y="331"/>
                    <a:pt x="204" y="329"/>
                  </a:cubicBezTo>
                  <a:close/>
                  <a:moveTo>
                    <a:pt x="563" y="156"/>
                  </a:moveTo>
                  <a:cubicBezTo>
                    <a:pt x="562" y="148"/>
                    <a:pt x="555" y="143"/>
                    <a:pt x="551" y="136"/>
                  </a:cubicBezTo>
                  <a:cubicBezTo>
                    <a:pt x="543" y="125"/>
                    <a:pt x="541" y="110"/>
                    <a:pt x="534" y="100"/>
                  </a:cubicBezTo>
                  <a:cubicBezTo>
                    <a:pt x="532" y="100"/>
                    <a:pt x="532" y="99"/>
                    <a:pt x="531" y="100"/>
                  </a:cubicBezTo>
                  <a:cubicBezTo>
                    <a:pt x="528" y="104"/>
                    <a:pt x="533" y="108"/>
                    <a:pt x="532" y="113"/>
                  </a:cubicBezTo>
                  <a:cubicBezTo>
                    <a:pt x="532" y="116"/>
                    <a:pt x="527" y="114"/>
                    <a:pt x="527" y="117"/>
                  </a:cubicBezTo>
                  <a:cubicBezTo>
                    <a:pt x="528" y="127"/>
                    <a:pt x="528" y="137"/>
                    <a:pt x="530" y="147"/>
                  </a:cubicBezTo>
                  <a:cubicBezTo>
                    <a:pt x="531" y="157"/>
                    <a:pt x="541" y="169"/>
                    <a:pt x="534" y="175"/>
                  </a:cubicBezTo>
                  <a:cubicBezTo>
                    <a:pt x="522" y="173"/>
                    <a:pt x="519" y="149"/>
                    <a:pt x="506" y="151"/>
                  </a:cubicBezTo>
                  <a:cubicBezTo>
                    <a:pt x="503" y="151"/>
                    <a:pt x="499" y="155"/>
                    <a:pt x="499" y="159"/>
                  </a:cubicBezTo>
                  <a:cubicBezTo>
                    <a:pt x="498" y="167"/>
                    <a:pt x="506" y="175"/>
                    <a:pt x="508" y="187"/>
                  </a:cubicBezTo>
                  <a:cubicBezTo>
                    <a:pt x="508" y="193"/>
                    <a:pt x="506" y="203"/>
                    <a:pt x="507" y="208"/>
                  </a:cubicBezTo>
                  <a:cubicBezTo>
                    <a:pt x="510" y="221"/>
                    <a:pt x="537" y="232"/>
                    <a:pt x="532" y="245"/>
                  </a:cubicBezTo>
                  <a:cubicBezTo>
                    <a:pt x="549" y="244"/>
                    <a:pt x="558" y="233"/>
                    <a:pt x="566" y="221"/>
                  </a:cubicBezTo>
                  <a:cubicBezTo>
                    <a:pt x="575" y="208"/>
                    <a:pt x="589" y="192"/>
                    <a:pt x="585" y="174"/>
                  </a:cubicBezTo>
                  <a:cubicBezTo>
                    <a:pt x="582" y="180"/>
                    <a:pt x="584" y="192"/>
                    <a:pt x="575" y="192"/>
                  </a:cubicBezTo>
                  <a:cubicBezTo>
                    <a:pt x="570" y="184"/>
                    <a:pt x="580" y="166"/>
                    <a:pt x="572" y="157"/>
                  </a:cubicBezTo>
                  <a:cubicBezTo>
                    <a:pt x="570" y="168"/>
                    <a:pt x="572" y="184"/>
                    <a:pt x="562" y="186"/>
                  </a:cubicBezTo>
                  <a:cubicBezTo>
                    <a:pt x="562" y="186"/>
                    <a:pt x="561" y="185"/>
                    <a:pt x="560" y="185"/>
                  </a:cubicBezTo>
                  <a:cubicBezTo>
                    <a:pt x="558" y="177"/>
                    <a:pt x="565" y="166"/>
                    <a:pt x="563" y="156"/>
                  </a:cubicBezTo>
                  <a:close/>
                  <a:moveTo>
                    <a:pt x="404" y="236"/>
                  </a:moveTo>
                  <a:cubicBezTo>
                    <a:pt x="423" y="235"/>
                    <a:pt x="444" y="212"/>
                    <a:pt x="428" y="197"/>
                  </a:cubicBezTo>
                  <a:cubicBezTo>
                    <a:pt x="425" y="194"/>
                    <a:pt x="416" y="190"/>
                    <a:pt x="415" y="191"/>
                  </a:cubicBezTo>
                  <a:cubicBezTo>
                    <a:pt x="416" y="210"/>
                    <a:pt x="408" y="224"/>
                    <a:pt x="404" y="236"/>
                  </a:cubicBezTo>
                  <a:close/>
                  <a:moveTo>
                    <a:pt x="73" y="202"/>
                  </a:moveTo>
                  <a:cubicBezTo>
                    <a:pt x="70" y="233"/>
                    <a:pt x="83" y="270"/>
                    <a:pt x="116" y="258"/>
                  </a:cubicBezTo>
                  <a:cubicBezTo>
                    <a:pt x="109" y="238"/>
                    <a:pt x="101" y="218"/>
                    <a:pt x="99" y="193"/>
                  </a:cubicBezTo>
                  <a:cubicBezTo>
                    <a:pt x="89" y="192"/>
                    <a:pt x="77" y="195"/>
                    <a:pt x="73" y="202"/>
                  </a:cubicBezTo>
                  <a:close/>
                  <a:moveTo>
                    <a:pt x="101" y="610"/>
                  </a:moveTo>
                  <a:cubicBezTo>
                    <a:pt x="94" y="616"/>
                    <a:pt x="87" y="628"/>
                    <a:pt x="76" y="625"/>
                  </a:cubicBezTo>
                  <a:cubicBezTo>
                    <a:pt x="86" y="617"/>
                    <a:pt x="95" y="607"/>
                    <a:pt x="105" y="597"/>
                  </a:cubicBezTo>
                  <a:cubicBezTo>
                    <a:pt x="115" y="588"/>
                    <a:pt x="126" y="578"/>
                    <a:pt x="133" y="567"/>
                  </a:cubicBezTo>
                  <a:cubicBezTo>
                    <a:pt x="139" y="556"/>
                    <a:pt x="143" y="542"/>
                    <a:pt x="151" y="532"/>
                  </a:cubicBezTo>
                  <a:cubicBezTo>
                    <a:pt x="133" y="549"/>
                    <a:pt x="116" y="570"/>
                    <a:pt x="99" y="587"/>
                  </a:cubicBezTo>
                  <a:cubicBezTo>
                    <a:pt x="93" y="593"/>
                    <a:pt x="88" y="599"/>
                    <a:pt x="80" y="602"/>
                  </a:cubicBezTo>
                  <a:cubicBezTo>
                    <a:pt x="80" y="593"/>
                    <a:pt x="90" y="590"/>
                    <a:pt x="95" y="584"/>
                  </a:cubicBezTo>
                  <a:cubicBezTo>
                    <a:pt x="103" y="577"/>
                    <a:pt x="109" y="567"/>
                    <a:pt x="117" y="559"/>
                  </a:cubicBezTo>
                  <a:cubicBezTo>
                    <a:pt x="133" y="542"/>
                    <a:pt x="149" y="527"/>
                    <a:pt x="164" y="509"/>
                  </a:cubicBezTo>
                  <a:cubicBezTo>
                    <a:pt x="171" y="500"/>
                    <a:pt x="180" y="493"/>
                    <a:pt x="187" y="485"/>
                  </a:cubicBezTo>
                  <a:cubicBezTo>
                    <a:pt x="189" y="482"/>
                    <a:pt x="189" y="477"/>
                    <a:pt x="194" y="476"/>
                  </a:cubicBezTo>
                  <a:cubicBezTo>
                    <a:pt x="197" y="490"/>
                    <a:pt x="178" y="496"/>
                    <a:pt x="173" y="507"/>
                  </a:cubicBezTo>
                  <a:cubicBezTo>
                    <a:pt x="183" y="516"/>
                    <a:pt x="172" y="526"/>
                    <a:pt x="169" y="533"/>
                  </a:cubicBezTo>
                  <a:cubicBezTo>
                    <a:pt x="163" y="548"/>
                    <a:pt x="162" y="573"/>
                    <a:pt x="160" y="594"/>
                  </a:cubicBezTo>
                  <a:cubicBezTo>
                    <a:pt x="157" y="645"/>
                    <a:pt x="155" y="704"/>
                    <a:pt x="151" y="749"/>
                  </a:cubicBezTo>
                  <a:cubicBezTo>
                    <a:pt x="155" y="755"/>
                    <a:pt x="165" y="753"/>
                    <a:pt x="171" y="754"/>
                  </a:cubicBezTo>
                  <a:cubicBezTo>
                    <a:pt x="207" y="756"/>
                    <a:pt x="245" y="756"/>
                    <a:pt x="284" y="759"/>
                  </a:cubicBezTo>
                  <a:cubicBezTo>
                    <a:pt x="292" y="726"/>
                    <a:pt x="292" y="689"/>
                    <a:pt x="294" y="652"/>
                  </a:cubicBezTo>
                  <a:cubicBezTo>
                    <a:pt x="296" y="627"/>
                    <a:pt x="301" y="602"/>
                    <a:pt x="301" y="578"/>
                  </a:cubicBezTo>
                  <a:cubicBezTo>
                    <a:pt x="292" y="614"/>
                    <a:pt x="279" y="648"/>
                    <a:pt x="267" y="680"/>
                  </a:cubicBezTo>
                  <a:cubicBezTo>
                    <a:pt x="266" y="683"/>
                    <a:pt x="264" y="691"/>
                    <a:pt x="259" y="691"/>
                  </a:cubicBezTo>
                  <a:cubicBezTo>
                    <a:pt x="263" y="666"/>
                    <a:pt x="275" y="642"/>
                    <a:pt x="282" y="617"/>
                  </a:cubicBezTo>
                  <a:cubicBezTo>
                    <a:pt x="288" y="598"/>
                    <a:pt x="295" y="579"/>
                    <a:pt x="300" y="561"/>
                  </a:cubicBezTo>
                  <a:cubicBezTo>
                    <a:pt x="302" y="555"/>
                    <a:pt x="307" y="548"/>
                    <a:pt x="302" y="543"/>
                  </a:cubicBezTo>
                  <a:cubicBezTo>
                    <a:pt x="293" y="564"/>
                    <a:pt x="284" y="589"/>
                    <a:pt x="275" y="612"/>
                  </a:cubicBezTo>
                  <a:cubicBezTo>
                    <a:pt x="273" y="618"/>
                    <a:pt x="272" y="630"/>
                    <a:pt x="263" y="630"/>
                  </a:cubicBezTo>
                  <a:cubicBezTo>
                    <a:pt x="271" y="606"/>
                    <a:pt x="278" y="582"/>
                    <a:pt x="287" y="560"/>
                  </a:cubicBezTo>
                  <a:cubicBezTo>
                    <a:pt x="297" y="537"/>
                    <a:pt x="308" y="515"/>
                    <a:pt x="312" y="491"/>
                  </a:cubicBezTo>
                  <a:cubicBezTo>
                    <a:pt x="305" y="504"/>
                    <a:pt x="301" y="519"/>
                    <a:pt x="295" y="533"/>
                  </a:cubicBezTo>
                  <a:cubicBezTo>
                    <a:pt x="291" y="544"/>
                    <a:pt x="286" y="553"/>
                    <a:pt x="281" y="563"/>
                  </a:cubicBezTo>
                  <a:cubicBezTo>
                    <a:pt x="280" y="566"/>
                    <a:pt x="279" y="572"/>
                    <a:pt x="275" y="572"/>
                  </a:cubicBezTo>
                  <a:cubicBezTo>
                    <a:pt x="275" y="555"/>
                    <a:pt x="285" y="540"/>
                    <a:pt x="292" y="523"/>
                  </a:cubicBezTo>
                  <a:cubicBezTo>
                    <a:pt x="295" y="516"/>
                    <a:pt x="298" y="507"/>
                    <a:pt x="300" y="498"/>
                  </a:cubicBezTo>
                  <a:cubicBezTo>
                    <a:pt x="304" y="486"/>
                    <a:pt x="313" y="475"/>
                    <a:pt x="307" y="464"/>
                  </a:cubicBezTo>
                  <a:cubicBezTo>
                    <a:pt x="298" y="482"/>
                    <a:pt x="292" y="501"/>
                    <a:pt x="284" y="518"/>
                  </a:cubicBezTo>
                  <a:cubicBezTo>
                    <a:pt x="281" y="524"/>
                    <a:pt x="280" y="531"/>
                    <a:pt x="275" y="536"/>
                  </a:cubicBezTo>
                  <a:cubicBezTo>
                    <a:pt x="272" y="519"/>
                    <a:pt x="281" y="504"/>
                    <a:pt x="287" y="490"/>
                  </a:cubicBezTo>
                  <a:cubicBezTo>
                    <a:pt x="290" y="483"/>
                    <a:pt x="293" y="476"/>
                    <a:pt x="296" y="470"/>
                  </a:cubicBezTo>
                  <a:cubicBezTo>
                    <a:pt x="300" y="463"/>
                    <a:pt x="304" y="455"/>
                    <a:pt x="304" y="450"/>
                  </a:cubicBezTo>
                  <a:cubicBezTo>
                    <a:pt x="293" y="462"/>
                    <a:pt x="287" y="480"/>
                    <a:pt x="279" y="493"/>
                  </a:cubicBezTo>
                  <a:cubicBezTo>
                    <a:pt x="276" y="498"/>
                    <a:pt x="274" y="505"/>
                    <a:pt x="268" y="505"/>
                  </a:cubicBezTo>
                  <a:cubicBezTo>
                    <a:pt x="267" y="492"/>
                    <a:pt x="275" y="484"/>
                    <a:pt x="280" y="474"/>
                  </a:cubicBezTo>
                  <a:cubicBezTo>
                    <a:pt x="283" y="466"/>
                    <a:pt x="286" y="461"/>
                    <a:pt x="290" y="454"/>
                  </a:cubicBezTo>
                  <a:cubicBezTo>
                    <a:pt x="298" y="442"/>
                    <a:pt x="300" y="424"/>
                    <a:pt x="313" y="418"/>
                  </a:cubicBezTo>
                  <a:cubicBezTo>
                    <a:pt x="316" y="424"/>
                    <a:pt x="307" y="430"/>
                    <a:pt x="308" y="435"/>
                  </a:cubicBezTo>
                  <a:cubicBezTo>
                    <a:pt x="320" y="424"/>
                    <a:pt x="333" y="413"/>
                    <a:pt x="343" y="400"/>
                  </a:cubicBezTo>
                  <a:cubicBezTo>
                    <a:pt x="356" y="396"/>
                    <a:pt x="359" y="379"/>
                    <a:pt x="373" y="379"/>
                  </a:cubicBezTo>
                  <a:cubicBezTo>
                    <a:pt x="358" y="397"/>
                    <a:pt x="340" y="416"/>
                    <a:pt x="326" y="432"/>
                  </a:cubicBezTo>
                  <a:cubicBezTo>
                    <a:pt x="351" y="417"/>
                    <a:pt x="369" y="398"/>
                    <a:pt x="387" y="377"/>
                  </a:cubicBezTo>
                  <a:cubicBezTo>
                    <a:pt x="397" y="366"/>
                    <a:pt x="405" y="354"/>
                    <a:pt x="413" y="343"/>
                  </a:cubicBezTo>
                  <a:cubicBezTo>
                    <a:pt x="416" y="339"/>
                    <a:pt x="418" y="333"/>
                    <a:pt x="421" y="330"/>
                  </a:cubicBezTo>
                  <a:cubicBezTo>
                    <a:pt x="423" y="328"/>
                    <a:pt x="426" y="327"/>
                    <a:pt x="428" y="325"/>
                  </a:cubicBezTo>
                  <a:cubicBezTo>
                    <a:pt x="437" y="317"/>
                    <a:pt x="444" y="307"/>
                    <a:pt x="452" y="299"/>
                  </a:cubicBezTo>
                  <a:cubicBezTo>
                    <a:pt x="460" y="290"/>
                    <a:pt x="469" y="281"/>
                    <a:pt x="477" y="273"/>
                  </a:cubicBezTo>
                  <a:cubicBezTo>
                    <a:pt x="480" y="270"/>
                    <a:pt x="480" y="264"/>
                    <a:pt x="485" y="263"/>
                  </a:cubicBezTo>
                  <a:cubicBezTo>
                    <a:pt x="485" y="276"/>
                    <a:pt x="472" y="284"/>
                    <a:pt x="465" y="293"/>
                  </a:cubicBezTo>
                  <a:cubicBezTo>
                    <a:pt x="440" y="323"/>
                    <a:pt x="414" y="351"/>
                    <a:pt x="394" y="382"/>
                  </a:cubicBezTo>
                  <a:cubicBezTo>
                    <a:pt x="432" y="348"/>
                    <a:pt x="471" y="303"/>
                    <a:pt x="505" y="261"/>
                  </a:cubicBezTo>
                  <a:cubicBezTo>
                    <a:pt x="509" y="256"/>
                    <a:pt x="520" y="247"/>
                    <a:pt x="520" y="242"/>
                  </a:cubicBezTo>
                  <a:cubicBezTo>
                    <a:pt x="519" y="233"/>
                    <a:pt x="502" y="222"/>
                    <a:pt x="499" y="217"/>
                  </a:cubicBezTo>
                  <a:cubicBezTo>
                    <a:pt x="483" y="238"/>
                    <a:pt x="464" y="254"/>
                    <a:pt x="447" y="275"/>
                  </a:cubicBezTo>
                  <a:cubicBezTo>
                    <a:pt x="436" y="287"/>
                    <a:pt x="423" y="298"/>
                    <a:pt x="410" y="309"/>
                  </a:cubicBezTo>
                  <a:cubicBezTo>
                    <a:pt x="377" y="337"/>
                    <a:pt x="347" y="364"/>
                    <a:pt x="290" y="365"/>
                  </a:cubicBezTo>
                  <a:cubicBezTo>
                    <a:pt x="266" y="378"/>
                    <a:pt x="230" y="359"/>
                    <a:pt x="203" y="366"/>
                  </a:cubicBezTo>
                  <a:cubicBezTo>
                    <a:pt x="202" y="372"/>
                    <a:pt x="195" y="374"/>
                    <a:pt x="190" y="379"/>
                  </a:cubicBezTo>
                  <a:cubicBezTo>
                    <a:pt x="185" y="383"/>
                    <a:pt x="181" y="391"/>
                    <a:pt x="177" y="397"/>
                  </a:cubicBezTo>
                  <a:cubicBezTo>
                    <a:pt x="163" y="416"/>
                    <a:pt x="149" y="435"/>
                    <a:pt x="136" y="453"/>
                  </a:cubicBezTo>
                  <a:cubicBezTo>
                    <a:pt x="128" y="466"/>
                    <a:pt x="117" y="477"/>
                    <a:pt x="109" y="490"/>
                  </a:cubicBezTo>
                  <a:cubicBezTo>
                    <a:pt x="93" y="515"/>
                    <a:pt x="83" y="535"/>
                    <a:pt x="70" y="561"/>
                  </a:cubicBezTo>
                  <a:cubicBezTo>
                    <a:pt x="59" y="585"/>
                    <a:pt x="47" y="606"/>
                    <a:pt x="47" y="638"/>
                  </a:cubicBezTo>
                  <a:cubicBezTo>
                    <a:pt x="66" y="643"/>
                    <a:pt x="82" y="650"/>
                    <a:pt x="104" y="652"/>
                  </a:cubicBezTo>
                  <a:cubicBezTo>
                    <a:pt x="103" y="642"/>
                    <a:pt x="104" y="635"/>
                    <a:pt x="108" y="629"/>
                  </a:cubicBezTo>
                  <a:cubicBezTo>
                    <a:pt x="100" y="627"/>
                    <a:pt x="95" y="652"/>
                    <a:pt x="83" y="646"/>
                  </a:cubicBezTo>
                  <a:cubicBezTo>
                    <a:pt x="99" y="629"/>
                    <a:pt x="118" y="612"/>
                    <a:pt x="122" y="588"/>
                  </a:cubicBezTo>
                  <a:cubicBezTo>
                    <a:pt x="116" y="595"/>
                    <a:pt x="108" y="602"/>
                    <a:pt x="101" y="610"/>
                  </a:cubicBezTo>
                  <a:close/>
                  <a:moveTo>
                    <a:pt x="200" y="327"/>
                  </a:moveTo>
                  <a:cubicBezTo>
                    <a:pt x="177" y="320"/>
                    <a:pt x="161" y="300"/>
                    <a:pt x="147" y="288"/>
                  </a:cubicBezTo>
                  <a:cubicBezTo>
                    <a:pt x="160" y="305"/>
                    <a:pt x="177" y="322"/>
                    <a:pt x="200" y="327"/>
                  </a:cubicBezTo>
                  <a:close/>
                  <a:moveTo>
                    <a:pt x="209" y="357"/>
                  </a:moveTo>
                  <a:cubicBezTo>
                    <a:pt x="233" y="356"/>
                    <a:pt x="251" y="361"/>
                    <a:pt x="273" y="361"/>
                  </a:cubicBezTo>
                  <a:cubicBezTo>
                    <a:pt x="260" y="352"/>
                    <a:pt x="225" y="348"/>
                    <a:pt x="209" y="357"/>
                  </a:cubicBezTo>
                  <a:close/>
                  <a:moveTo>
                    <a:pt x="304" y="539"/>
                  </a:moveTo>
                  <a:cubicBezTo>
                    <a:pt x="307" y="539"/>
                    <a:pt x="309" y="540"/>
                    <a:pt x="311" y="540"/>
                  </a:cubicBezTo>
                  <a:cubicBezTo>
                    <a:pt x="310" y="533"/>
                    <a:pt x="317" y="523"/>
                    <a:pt x="312" y="518"/>
                  </a:cubicBezTo>
                  <a:cubicBezTo>
                    <a:pt x="310" y="526"/>
                    <a:pt x="306" y="532"/>
                    <a:pt x="304" y="539"/>
                  </a:cubicBezTo>
                  <a:close/>
                  <a:moveTo>
                    <a:pt x="104" y="667"/>
                  </a:moveTo>
                  <a:cubicBezTo>
                    <a:pt x="90" y="655"/>
                    <a:pt x="53" y="654"/>
                    <a:pt x="39" y="645"/>
                  </a:cubicBezTo>
                  <a:cubicBezTo>
                    <a:pt x="37" y="644"/>
                    <a:pt x="38" y="639"/>
                    <a:pt x="35" y="640"/>
                  </a:cubicBezTo>
                  <a:cubicBezTo>
                    <a:pt x="21" y="649"/>
                    <a:pt x="0" y="679"/>
                    <a:pt x="23" y="692"/>
                  </a:cubicBezTo>
                  <a:cubicBezTo>
                    <a:pt x="24" y="681"/>
                    <a:pt x="41" y="670"/>
                    <a:pt x="48" y="684"/>
                  </a:cubicBezTo>
                  <a:cubicBezTo>
                    <a:pt x="44" y="693"/>
                    <a:pt x="37" y="698"/>
                    <a:pt x="29" y="703"/>
                  </a:cubicBezTo>
                  <a:cubicBezTo>
                    <a:pt x="33" y="712"/>
                    <a:pt x="46" y="709"/>
                    <a:pt x="52" y="703"/>
                  </a:cubicBezTo>
                  <a:cubicBezTo>
                    <a:pt x="53" y="694"/>
                    <a:pt x="57" y="687"/>
                    <a:pt x="67" y="686"/>
                  </a:cubicBezTo>
                  <a:cubicBezTo>
                    <a:pt x="70" y="676"/>
                    <a:pt x="91" y="670"/>
                    <a:pt x="95" y="683"/>
                  </a:cubicBezTo>
                  <a:cubicBezTo>
                    <a:pt x="88" y="686"/>
                    <a:pt x="75" y="680"/>
                    <a:pt x="74" y="692"/>
                  </a:cubicBezTo>
                  <a:cubicBezTo>
                    <a:pt x="93" y="703"/>
                    <a:pt x="122" y="683"/>
                    <a:pt x="104" y="667"/>
                  </a:cubicBezTo>
                  <a:close/>
                  <a:moveTo>
                    <a:pt x="30" y="693"/>
                  </a:moveTo>
                  <a:cubicBezTo>
                    <a:pt x="34" y="692"/>
                    <a:pt x="37" y="689"/>
                    <a:pt x="38" y="685"/>
                  </a:cubicBezTo>
                  <a:cubicBezTo>
                    <a:pt x="34" y="686"/>
                    <a:pt x="32" y="690"/>
                    <a:pt x="30" y="693"/>
                  </a:cubicBezTo>
                  <a:close/>
                  <a:moveTo>
                    <a:pt x="61" y="706"/>
                  </a:moveTo>
                  <a:cubicBezTo>
                    <a:pt x="66" y="712"/>
                    <a:pt x="75" y="722"/>
                    <a:pt x="85" y="719"/>
                  </a:cubicBezTo>
                  <a:cubicBezTo>
                    <a:pt x="90" y="717"/>
                    <a:pt x="93" y="707"/>
                    <a:pt x="94" y="702"/>
                  </a:cubicBezTo>
                  <a:cubicBezTo>
                    <a:pt x="84" y="706"/>
                    <a:pt x="72" y="701"/>
                    <a:pt x="66" y="696"/>
                  </a:cubicBezTo>
                  <a:cubicBezTo>
                    <a:pt x="65" y="700"/>
                    <a:pt x="62" y="702"/>
                    <a:pt x="61" y="7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3" name="矩形 182"/>
          <p:cNvSpPr/>
          <p:nvPr/>
        </p:nvSpPr>
        <p:spPr>
          <a:xfrm rot="174499">
            <a:off x="2161727" y="789328"/>
            <a:ext cx="5867226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您每天都在为我们辛勤的工作着，老师，您把自己的爱都倾注在我们这一代身上，在我们的心灵深处，您便是我“亲爱是妈妈”有人说“老师像灯光照亮了我们。”有人说，“老师像太阳，每时每刻都在培育着我们。”是呀！老师把所有的爱都无私的每一位同学。</a:t>
            </a:r>
          </a:p>
          <a:p>
            <a:pPr>
              <a:lnSpc>
                <a:spcPts val="32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</a:t>
            </a:r>
            <a:r>
              <a:rPr lang="zh-CN" altLang="en-US" sz="1400" dirty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，我们都很喜欢您，我们知道，您时时刻刻，都在关注着我们。您希望我们能为祖国做贡献。成为祖国的有用之才。请您放心，我们一定不会让您失望，更加努力，回报您那无私是爱。</a:t>
            </a:r>
          </a:p>
        </p:txBody>
      </p:sp>
      <p:pic>
        <p:nvPicPr>
          <p:cNvPr id="114" name="Picture 2" descr="D:\公司管理\公司vi系统\20110708新LOGO应用\new logo红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52572" y="4209018"/>
            <a:ext cx="1017440" cy="27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09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4109 L 0.00139 1.06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551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1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 tmFilter="0, 0; .2, .5; .8, .5; 1, 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50" autoRev="1" fill="hold"/>
                                        <p:tgtEl>
                                          <p:spTgt spid="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" tmFilter="0, 0; .2, .5; .8, .5; 1, 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" autoRev="1" fill="hold"/>
                                        <p:tgtEl>
                                          <p:spTgt spid="1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" tmFilter="0, 0; .2, .5; .8, .5; 1, 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50" autoRev="1" fill="hold"/>
                                        <p:tgtEl>
                                          <p:spTgt spid="1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169" grpId="1"/>
      <p:bldP spid="169" grpId="2"/>
      <p:bldP spid="1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1161142" y="-164552"/>
            <a:ext cx="7228114" cy="5346152"/>
            <a:chOff x="1161142" y="-164552"/>
            <a:chExt cx="7228114" cy="5346152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161142" y="-164552"/>
              <a:ext cx="7228114" cy="5346152"/>
              <a:chOff x="1161142" y="-164552"/>
              <a:chExt cx="7228114" cy="5346152"/>
            </a:xfrm>
          </p:grpSpPr>
          <p:sp>
            <p:nvSpPr>
              <p:cNvPr id="141" name="任意多边形 140"/>
              <p:cNvSpPr/>
              <p:nvPr/>
            </p:nvSpPr>
            <p:spPr>
              <a:xfrm>
                <a:off x="1161142" y="-164552"/>
                <a:ext cx="7228114" cy="5346152"/>
              </a:xfrm>
              <a:custGeom>
                <a:avLst/>
                <a:gdLst>
                  <a:gd name="connsiteX0" fmla="*/ 0 w 7039428"/>
                  <a:gd name="connsiteY0" fmla="*/ 0 h 5196114"/>
                  <a:gd name="connsiteX1" fmla="*/ 29028 w 7039428"/>
                  <a:gd name="connsiteY1" fmla="*/ 5181600 h 5196114"/>
                  <a:gd name="connsiteX2" fmla="*/ 7039428 w 7039428"/>
                  <a:gd name="connsiteY2" fmla="*/ 5196114 h 5196114"/>
                  <a:gd name="connsiteX3" fmla="*/ 7010400 w 7039428"/>
                  <a:gd name="connsiteY3" fmla="*/ 14514 h 5196114"/>
                  <a:gd name="connsiteX4" fmla="*/ 0 w 7039428"/>
                  <a:gd name="connsiteY4" fmla="*/ 0 h 5196114"/>
                  <a:gd name="connsiteX0" fmla="*/ 0 w 7010400"/>
                  <a:gd name="connsiteY0" fmla="*/ 0 h 5239657"/>
                  <a:gd name="connsiteX1" fmla="*/ 29028 w 7010400"/>
                  <a:gd name="connsiteY1" fmla="*/ 5181600 h 5239657"/>
                  <a:gd name="connsiteX2" fmla="*/ 6937828 w 7010400"/>
                  <a:gd name="connsiteY2" fmla="*/ 5239657 h 5239657"/>
                  <a:gd name="connsiteX3" fmla="*/ 7010400 w 7010400"/>
                  <a:gd name="connsiteY3" fmla="*/ 14514 h 5239657"/>
                  <a:gd name="connsiteX4" fmla="*/ 0 w 7010400"/>
                  <a:gd name="connsiteY4" fmla="*/ 0 h 5239657"/>
                  <a:gd name="connsiteX0" fmla="*/ 0 w 7010400"/>
                  <a:gd name="connsiteY0" fmla="*/ 0 h 5181600"/>
                  <a:gd name="connsiteX1" fmla="*/ 29028 w 7010400"/>
                  <a:gd name="connsiteY1" fmla="*/ 5181600 h 5181600"/>
                  <a:gd name="connsiteX2" fmla="*/ 6923314 w 7010400"/>
                  <a:gd name="connsiteY2" fmla="*/ 5181600 h 5181600"/>
                  <a:gd name="connsiteX3" fmla="*/ 7010400 w 7010400"/>
                  <a:gd name="connsiteY3" fmla="*/ 14514 h 5181600"/>
                  <a:gd name="connsiteX4" fmla="*/ 0 w 7010400"/>
                  <a:gd name="connsiteY4" fmla="*/ 0 h 5181600"/>
                  <a:gd name="connsiteX0" fmla="*/ 29029 w 6981372"/>
                  <a:gd name="connsiteY0" fmla="*/ 0 h 5181600"/>
                  <a:gd name="connsiteX1" fmla="*/ 0 w 6981372"/>
                  <a:gd name="connsiteY1" fmla="*/ 5181600 h 5181600"/>
                  <a:gd name="connsiteX2" fmla="*/ 6894286 w 6981372"/>
                  <a:gd name="connsiteY2" fmla="*/ 5181600 h 5181600"/>
                  <a:gd name="connsiteX3" fmla="*/ 6981372 w 6981372"/>
                  <a:gd name="connsiteY3" fmla="*/ 14514 h 5181600"/>
                  <a:gd name="connsiteX4" fmla="*/ 29029 w 6981372"/>
                  <a:gd name="connsiteY4" fmla="*/ 0 h 5181600"/>
                  <a:gd name="connsiteX0" fmla="*/ 101600 w 7053943"/>
                  <a:gd name="connsiteY0" fmla="*/ 0 h 5181600"/>
                  <a:gd name="connsiteX1" fmla="*/ 0 w 7053943"/>
                  <a:gd name="connsiteY1" fmla="*/ 5181600 h 5181600"/>
                  <a:gd name="connsiteX2" fmla="*/ 6966857 w 7053943"/>
                  <a:gd name="connsiteY2" fmla="*/ 5181600 h 5181600"/>
                  <a:gd name="connsiteX3" fmla="*/ 7053943 w 7053943"/>
                  <a:gd name="connsiteY3" fmla="*/ 14514 h 5181600"/>
                  <a:gd name="connsiteX4" fmla="*/ 101600 w 7053943"/>
                  <a:gd name="connsiteY4" fmla="*/ 0 h 5181600"/>
                  <a:gd name="connsiteX0" fmla="*/ 101600 w 6995886"/>
                  <a:gd name="connsiteY0" fmla="*/ 0 h 5181600"/>
                  <a:gd name="connsiteX1" fmla="*/ 0 w 6995886"/>
                  <a:gd name="connsiteY1" fmla="*/ 5181600 h 5181600"/>
                  <a:gd name="connsiteX2" fmla="*/ 6966857 w 6995886"/>
                  <a:gd name="connsiteY2" fmla="*/ 5181600 h 5181600"/>
                  <a:gd name="connsiteX3" fmla="*/ 6995886 w 6995886"/>
                  <a:gd name="connsiteY3" fmla="*/ 14514 h 5181600"/>
                  <a:gd name="connsiteX4" fmla="*/ 101600 w 6995886"/>
                  <a:gd name="connsiteY4" fmla="*/ 0 h 5181600"/>
                  <a:gd name="connsiteX0" fmla="*/ 101600 w 7082972"/>
                  <a:gd name="connsiteY0" fmla="*/ 1 h 5181601"/>
                  <a:gd name="connsiteX1" fmla="*/ 0 w 7082972"/>
                  <a:gd name="connsiteY1" fmla="*/ 5181601 h 5181601"/>
                  <a:gd name="connsiteX2" fmla="*/ 6966857 w 7082972"/>
                  <a:gd name="connsiteY2" fmla="*/ 5181601 h 5181601"/>
                  <a:gd name="connsiteX3" fmla="*/ 7082972 w 7082972"/>
                  <a:gd name="connsiteY3" fmla="*/ 0 h 5181601"/>
                  <a:gd name="connsiteX4" fmla="*/ 101600 w 7082972"/>
                  <a:gd name="connsiteY4" fmla="*/ 1 h 5181601"/>
                  <a:gd name="connsiteX0" fmla="*/ 101600 w 7199086"/>
                  <a:gd name="connsiteY0" fmla="*/ 1 h 5181601"/>
                  <a:gd name="connsiteX1" fmla="*/ 0 w 7199086"/>
                  <a:gd name="connsiteY1" fmla="*/ 5181601 h 5181601"/>
                  <a:gd name="connsiteX2" fmla="*/ 6966857 w 7199086"/>
                  <a:gd name="connsiteY2" fmla="*/ 5181601 h 5181601"/>
                  <a:gd name="connsiteX3" fmla="*/ 7199086 w 7199086"/>
                  <a:gd name="connsiteY3" fmla="*/ 0 h 5181601"/>
                  <a:gd name="connsiteX4" fmla="*/ 101600 w 7199086"/>
                  <a:gd name="connsiteY4" fmla="*/ 1 h 5181601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99086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26514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4108 h 5210222"/>
                  <a:gd name="connsiteX1" fmla="*/ 0 w 7199086"/>
                  <a:gd name="connsiteY1" fmla="*/ 5195708 h 5210222"/>
                  <a:gd name="connsiteX2" fmla="*/ 7199086 w 7199086"/>
                  <a:gd name="connsiteY2" fmla="*/ 5210222 h 5210222"/>
                  <a:gd name="connsiteX3" fmla="*/ 7199086 w 7199086"/>
                  <a:gd name="connsiteY3" fmla="*/ 0 h 5210222"/>
                  <a:gd name="connsiteX4" fmla="*/ 101600 w 7199086"/>
                  <a:gd name="connsiteY4" fmla="*/ 14108 h 5210222"/>
                  <a:gd name="connsiteX0" fmla="*/ 101600 w 7199086"/>
                  <a:gd name="connsiteY0" fmla="*/ 14108 h 5224330"/>
                  <a:gd name="connsiteX1" fmla="*/ 0 w 7199086"/>
                  <a:gd name="connsiteY1" fmla="*/ 5195708 h 5224330"/>
                  <a:gd name="connsiteX2" fmla="*/ 7155543 w 7199086"/>
                  <a:gd name="connsiteY2" fmla="*/ 5224330 h 5224330"/>
                  <a:gd name="connsiteX3" fmla="*/ 7199086 w 7199086"/>
                  <a:gd name="connsiteY3" fmla="*/ 0 h 5224330"/>
                  <a:gd name="connsiteX4" fmla="*/ 101600 w 7199086"/>
                  <a:gd name="connsiteY4" fmla="*/ 14108 h 5224330"/>
                  <a:gd name="connsiteX0" fmla="*/ 101600 w 7155543"/>
                  <a:gd name="connsiteY0" fmla="*/ 1 h 5210223"/>
                  <a:gd name="connsiteX1" fmla="*/ 0 w 7155543"/>
                  <a:gd name="connsiteY1" fmla="*/ 5181601 h 5210223"/>
                  <a:gd name="connsiteX2" fmla="*/ 7155543 w 7155543"/>
                  <a:gd name="connsiteY2" fmla="*/ 5210223 h 5210223"/>
                  <a:gd name="connsiteX3" fmla="*/ 7097486 w 7155543"/>
                  <a:gd name="connsiteY3" fmla="*/ 0 h 5210223"/>
                  <a:gd name="connsiteX4" fmla="*/ 101600 w 7155543"/>
                  <a:gd name="connsiteY4" fmla="*/ 1 h 5210223"/>
                  <a:gd name="connsiteX0" fmla="*/ 101600 w 7344228"/>
                  <a:gd name="connsiteY0" fmla="*/ 1 h 5210223"/>
                  <a:gd name="connsiteX1" fmla="*/ 0 w 7344228"/>
                  <a:gd name="connsiteY1" fmla="*/ 5181601 h 5210223"/>
                  <a:gd name="connsiteX2" fmla="*/ 7155543 w 7344228"/>
                  <a:gd name="connsiteY2" fmla="*/ 5210223 h 5210223"/>
                  <a:gd name="connsiteX3" fmla="*/ 7344228 w 7344228"/>
                  <a:gd name="connsiteY3" fmla="*/ 0 h 5210223"/>
                  <a:gd name="connsiteX4" fmla="*/ 101600 w 7344228"/>
                  <a:gd name="connsiteY4" fmla="*/ 1 h 5210223"/>
                  <a:gd name="connsiteX0" fmla="*/ 101600 w 7300686"/>
                  <a:gd name="connsiteY0" fmla="*/ 1 h 5210223"/>
                  <a:gd name="connsiteX1" fmla="*/ 0 w 7300686"/>
                  <a:gd name="connsiteY1" fmla="*/ 5181601 h 5210223"/>
                  <a:gd name="connsiteX2" fmla="*/ 7155543 w 7300686"/>
                  <a:gd name="connsiteY2" fmla="*/ 5210223 h 5210223"/>
                  <a:gd name="connsiteX3" fmla="*/ 7300686 w 7300686"/>
                  <a:gd name="connsiteY3" fmla="*/ 0 h 5210223"/>
                  <a:gd name="connsiteX4" fmla="*/ 101600 w 7300686"/>
                  <a:gd name="connsiteY4" fmla="*/ 1 h 5210223"/>
                  <a:gd name="connsiteX0" fmla="*/ 101600 w 7300686"/>
                  <a:gd name="connsiteY0" fmla="*/ 1 h 5196116"/>
                  <a:gd name="connsiteX1" fmla="*/ 0 w 7300686"/>
                  <a:gd name="connsiteY1" fmla="*/ 5181601 h 5196116"/>
                  <a:gd name="connsiteX2" fmla="*/ 7228114 w 7300686"/>
                  <a:gd name="connsiteY2" fmla="*/ 5196116 h 5196116"/>
                  <a:gd name="connsiteX3" fmla="*/ 7300686 w 7300686"/>
                  <a:gd name="connsiteY3" fmla="*/ 0 h 5196116"/>
                  <a:gd name="connsiteX4" fmla="*/ 101600 w 7300686"/>
                  <a:gd name="connsiteY4" fmla="*/ 1 h 5196116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300685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57143"/>
                  <a:gd name="connsiteY0" fmla="*/ 0 h 5196114"/>
                  <a:gd name="connsiteX1" fmla="*/ 0 w 7257143"/>
                  <a:gd name="connsiteY1" fmla="*/ 5181600 h 5196114"/>
                  <a:gd name="connsiteX2" fmla="*/ 7199085 w 7257143"/>
                  <a:gd name="connsiteY2" fmla="*/ 5196114 h 5196114"/>
                  <a:gd name="connsiteX3" fmla="*/ 7257143 w 7257143"/>
                  <a:gd name="connsiteY3" fmla="*/ 98748 h 5196114"/>
                  <a:gd name="connsiteX4" fmla="*/ 101600 w 7257143"/>
                  <a:gd name="connsiteY4" fmla="*/ 0 h 5196114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28114" h="5196114">
                    <a:moveTo>
                      <a:pt x="101600" y="0"/>
                    </a:moveTo>
                    <a:lnTo>
                      <a:pt x="0" y="5181600"/>
                    </a:lnTo>
                    <a:lnTo>
                      <a:pt x="7199085" y="5196114"/>
                    </a:lnTo>
                    <a:cubicBezTo>
                      <a:pt x="7184571" y="3482885"/>
                      <a:pt x="7213600" y="1826084"/>
                      <a:pt x="7228114" y="98748"/>
                    </a:cubicBezTo>
                    <a:lnTo>
                      <a:pt x="1016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sx="101000" sy="101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393939" y="217805"/>
                <a:ext cx="410698" cy="4457002"/>
                <a:chOff x="1393939" y="217805"/>
                <a:chExt cx="410698" cy="4457002"/>
              </a:xfrm>
            </p:grpSpPr>
            <p:grpSp>
              <p:nvGrpSpPr>
                <p:cNvPr id="143" name="组合 142"/>
                <p:cNvGrpSpPr/>
                <p:nvPr/>
              </p:nvGrpSpPr>
              <p:grpSpPr>
                <a:xfrm rot="60000">
                  <a:off x="1455722" y="809842"/>
                  <a:ext cx="333375" cy="303212"/>
                  <a:chOff x="1387476" y="833438"/>
                  <a:chExt cx="333375" cy="303212"/>
                </a:xfrm>
              </p:grpSpPr>
              <p:sp>
                <p:nvSpPr>
                  <p:cNvPr id="165" name="Freeform 34"/>
                  <p:cNvSpPr>
                    <a:spLocks/>
                  </p:cNvSpPr>
                  <p:nvPr/>
                </p:nvSpPr>
                <p:spPr bwMode="auto">
                  <a:xfrm>
                    <a:off x="1387476" y="833438"/>
                    <a:ext cx="330200" cy="295275"/>
                  </a:xfrm>
                  <a:custGeom>
                    <a:avLst/>
                    <a:gdLst>
                      <a:gd name="T0" fmla="*/ 78 w 79"/>
                      <a:gd name="T1" fmla="*/ 42 h 79"/>
                      <a:gd name="T2" fmla="*/ 37 w 79"/>
                      <a:gd name="T3" fmla="*/ 78 h 79"/>
                      <a:gd name="T4" fmla="*/ 1 w 79"/>
                      <a:gd name="T5" fmla="*/ 37 h 79"/>
                      <a:gd name="T6" fmla="*/ 42 w 79"/>
                      <a:gd name="T7" fmla="*/ 1 h 79"/>
                      <a:gd name="T8" fmla="*/ 78 w 79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9" h="79">
                        <a:moveTo>
                          <a:pt x="78" y="42"/>
                        </a:moveTo>
                        <a:cubicBezTo>
                          <a:pt x="77" y="63"/>
                          <a:pt x="59" y="79"/>
                          <a:pt x="37" y="78"/>
                        </a:cubicBezTo>
                        <a:cubicBezTo>
                          <a:pt x="16" y="76"/>
                          <a:pt x="0" y="58"/>
                          <a:pt x="1" y="37"/>
                        </a:cubicBezTo>
                        <a:cubicBezTo>
                          <a:pt x="2" y="16"/>
                          <a:pt x="20" y="0"/>
                          <a:pt x="42" y="1"/>
                        </a:cubicBezTo>
                        <a:cubicBezTo>
                          <a:pt x="63" y="2"/>
                          <a:pt x="79" y="20"/>
                          <a:pt x="78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6" name="Freeform 35"/>
                  <p:cNvSpPr>
                    <a:spLocks/>
                  </p:cNvSpPr>
                  <p:nvPr/>
                </p:nvSpPr>
                <p:spPr bwMode="auto">
                  <a:xfrm>
                    <a:off x="1412876" y="866775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7"/>
                          <a:pt x="55" y="72"/>
                          <a:pt x="35" y="71"/>
                        </a:cubicBezTo>
                        <a:cubicBezTo>
                          <a:pt x="16" y="69"/>
                          <a:pt x="0" y="53"/>
                          <a:pt x="1" y="34"/>
                        </a:cubicBezTo>
                        <a:cubicBezTo>
                          <a:pt x="2" y="14"/>
                          <a:pt x="19" y="0"/>
                          <a:pt x="39" y="1"/>
                        </a:cubicBezTo>
                        <a:cubicBezTo>
                          <a:pt x="59" y="2"/>
                          <a:pt x="74" y="18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 rot="60000">
                  <a:off x="1466499" y="217805"/>
                  <a:ext cx="338138" cy="300037"/>
                  <a:chOff x="1420813" y="217488"/>
                  <a:chExt cx="338138" cy="300037"/>
                </a:xfrm>
              </p:grpSpPr>
              <p:sp>
                <p:nvSpPr>
                  <p:cNvPr id="163" name="Freeform 36"/>
                  <p:cNvSpPr>
                    <a:spLocks/>
                  </p:cNvSpPr>
                  <p:nvPr/>
                </p:nvSpPr>
                <p:spPr bwMode="auto">
                  <a:xfrm>
                    <a:off x="1420813" y="217488"/>
                    <a:ext cx="333375" cy="292100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2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60" y="78"/>
                          <a:pt x="38" y="77"/>
                        </a:cubicBezTo>
                        <a:cubicBezTo>
                          <a:pt x="17" y="76"/>
                          <a:pt x="0" y="58"/>
                          <a:pt x="2" y="37"/>
                        </a:cubicBezTo>
                        <a:cubicBezTo>
                          <a:pt x="3" y="16"/>
                          <a:pt x="21" y="0"/>
                          <a:pt x="42" y="1"/>
                        </a:cubicBezTo>
                        <a:cubicBezTo>
                          <a:pt x="64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4" name="Freeform 37"/>
                  <p:cNvSpPr>
                    <a:spLocks/>
                  </p:cNvSpPr>
                  <p:nvPr/>
                </p:nvSpPr>
                <p:spPr bwMode="auto">
                  <a:xfrm>
                    <a:off x="1450976" y="247650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9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 rot="60000">
                  <a:off x="1444085" y="1405054"/>
                  <a:ext cx="338138" cy="303212"/>
                  <a:chOff x="1346201" y="1500188"/>
                  <a:chExt cx="338138" cy="303212"/>
                </a:xfrm>
              </p:grpSpPr>
              <p:sp>
                <p:nvSpPr>
                  <p:cNvPr id="161" name="Freeform 40"/>
                  <p:cNvSpPr>
                    <a:spLocks/>
                  </p:cNvSpPr>
                  <p:nvPr/>
                </p:nvSpPr>
                <p:spPr bwMode="auto">
                  <a:xfrm>
                    <a:off x="1346201" y="1500188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2" name="Freeform 41"/>
                  <p:cNvSpPr>
                    <a:spLocks/>
                  </p:cNvSpPr>
                  <p:nvPr/>
                </p:nvSpPr>
                <p:spPr bwMode="auto">
                  <a:xfrm>
                    <a:off x="1374776" y="1533525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6" name="组合 145"/>
                <p:cNvGrpSpPr/>
                <p:nvPr/>
              </p:nvGrpSpPr>
              <p:grpSpPr>
                <a:xfrm rot="60000">
                  <a:off x="1433335" y="2000266"/>
                  <a:ext cx="338137" cy="300038"/>
                  <a:chOff x="1308101" y="2117725"/>
                  <a:chExt cx="338137" cy="300038"/>
                </a:xfrm>
              </p:grpSpPr>
              <p:sp>
                <p:nvSpPr>
                  <p:cNvPr id="159" name="Freeform 38"/>
                  <p:cNvSpPr>
                    <a:spLocks/>
                  </p:cNvSpPr>
                  <p:nvPr/>
                </p:nvSpPr>
                <p:spPr bwMode="auto">
                  <a:xfrm>
                    <a:off x="1308101" y="2117725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0" name="Freeform 39"/>
                  <p:cNvSpPr>
                    <a:spLocks/>
                  </p:cNvSpPr>
                  <p:nvPr/>
                </p:nvSpPr>
                <p:spPr bwMode="auto">
                  <a:xfrm>
                    <a:off x="1338263" y="2147888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7" name="组合 146"/>
                <p:cNvGrpSpPr/>
                <p:nvPr/>
              </p:nvGrpSpPr>
              <p:grpSpPr>
                <a:xfrm rot="60000">
                  <a:off x="1413901" y="3187516"/>
                  <a:ext cx="338137" cy="300038"/>
                  <a:chOff x="1276918" y="3231299"/>
                  <a:chExt cx="338137" cy="300038"/>
                </a:xfrm>
              </p:grpSpPr>
              <p:sp>
                <p:nvSpPr>
                  <p:cNvPr id="157" name="Freeform 38"/>
                  <p:cNvSpPr>
                    <a:spLocks/>
                  </p:cNvSpPr>
                  <p:nvPr/>
                </p:nvSpPr>
                <p:spPr bwMode="auto">
                  <a:xfrm>
                    <a:off x="1276918" y="3231299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8" name="Freeform 39"/>
                  <p:cNvSpPr>
                    <a:spLocks/>
                  </p:cNvSpPr>
                  <p:nvPr/>
                </p:nvSpPr>
                <p:spPr bwMode="auto">
                  <a:xfrm>
                    <a:off x="1307080" y="3261462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 rot="60000">
                  <a:off x="1424651" y="2592304"/>
                  <a:ext cx="333375" cy="303212"/>
                  <a:chOff x="1285990" y="2613762"/>
                  <a:chExt cx="333375" cy="303212"/>
                </a:xfrm>
              </p:grpSpPr>
              <p:sp>
                <p:nvSpPr>
                  <p:cNvPr id="155" name="Freeform 40"/>
                  <p:cNvSpPr>
                    <a:spLocks/>
                  </p:cNvSpPr>
                  <p:nvPr/>
                </p:nvSpPr>
                <p:spPr bwMode="auto">
                  <a:xfrm>
                    <a:off x="1285990" y="2613762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6" name="Freeform 41"/>
                  <p:cNvSpPr>
                    <a:spLocks/>
                  </p:cNvSpPr>
                  <p:nvPr/>
                </p:nvSpPr>
                <p:spPr bwMode="auto">
                  <a:xfrm>
                    <a:off x="1300051" y="2647099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9" name="组合 148"/>
                <p:cNvGrpSpPr/>
                <p:nvPr/>
              </p:nvGrpSpPr>
              <p:grpSpPr>
                <a:xfrm rot="60000">
                  <a:off x="1393939" y="4374769"/>
                  <a:ext cx="338137" cy="300038"/>
                  <a:chOff x="1249363" y="4375086"/>
                  <a:chExt cx="338137" cy="300038"/>
                </a:xfrm>
              </p:grpSpPr>
              <p:sp>
                <p:nvSpPr>
                  <p:cNvPr id="153" name="Freeform 38"/>
                  <p:cNvSpPr>
                    <a:spLocks/>
                  </p:cNvSpPr>
                  <p:nvPr/>
                </p:nvSpPr>
                <p:spPr bwMode="auto">
                  <a:xfrm>
                    <a:off x="1249363" y="4375086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4" name="Freeform 39"/>
                  <p:cNvSpPr>
                    <a:spLocks/>
                  </p:cNvSpPr>
                  <p:nvPr/>
                </p:nvSpPr>
                <p:spPr bwMode="auto">
                  <a:xfrm>
                    <a:off x="1279525" y="4405249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50" name="组合 149"/>
                <p:cNvGrpSpPr/>
                <p:nvPr/>
              </p:nvGrpSpPr>
              <p:grpSpPr>
                <a:xfrm rot="60000">
                  <a:off x="1404689" y="3779554"/>
                  <a:ext cx="338138" cy="303212"/>
                  <a:chOff x="1287463" y="3757549"/>
                  <a:chExt cx="338138" cy="303212"/>
                </a:xfrm>
              </p:grpSpPr>
              <p:sp>
                <p:nvSpPr>
                  <p:cNvPr id="151" name="Freeform 40"/>
                  <p:cNvSpPr>
                    <a:spLocks/>
                  </p:cNvSpPr>
                  <p:nvPr/>
                </p:nvSpPr>
                <p:spPr bwMode="auto">
                  <a:xfrm>
                    <a:off x="1287463" y="3757549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2" name="Freeform 41"/>
                  <p:cNvSpPr>
                    <a:spLocks/>
                  </p:cNvSpPr>
                  <p:nvPr/>
                </p:nvSpPr>
                <p:spPr bwMode="auto">
                  <a:xfrm>
                    <a:off x="1316038" y="3790886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23" name="组合 122"/>
            <p:cNvGrpSpPr/>
            <p:nvPr/>
          </p:nvGrpSpPr>
          <p:grpSpPr>
            <a:xfrm>
              <a:off x="2035354" y="263494"/>
              <a:ext cx="5865220" cy="4868131"/>
              <a:chOff x="2034800" y="263494"/>
              <a:chExt cx="5976189" cy="4868131"/>
            </a:xfrm>
          </p:grpSpPr>
          <p:cxnSp>
            <p:nvCxnSpPr>
              <p:cNvPr id="124" name="直接连接符 123"/>
              <p:cNvCxnSpPr/>
              <p:nvPr/>
            </p:nvCxnSpPr>
            <p:spPr>
              <a:xfrm>
                <a:off x="2064637" y="112871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>
                <a:off x="2064637" y="1543447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>
                <a:off x="2064637" y="193555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>
                <a:off x="2064637" y="235976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>
                <a:off x="2058167" y="274967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470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>
                <a:off x="2058167" y="314463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>
                <a:off x="2058167" y="3554462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>
                <a:off x="2048462" y="3973810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/>
            </p:nvCxnSpPr>
            <p:spPr>
              <a:xfrm>
                <a:off x="2048462" y="440524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/>
            </p:nvCxnSpPr>
            <p:spPr>
              <a:xfrm>
                <a:off x="2064637" y="68798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>
                <a:off x="2081150" y="26349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>
                <a:off x="2034800" y="4840716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7" name="TextBox 166"/>
          <p:cNvSpPr txBox="1"/>
          <p:nvPr/>
        </p:nvSpPr>
        <p:spPr>
          <a:xfrm rot="167976">
            <a:off x="6665809" y="300589"/>
            <a:ext cx="13615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20013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9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月</a:t>
            </a:r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10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号   晴</a:t>
            </a:r>
            <a:endParaRPr lang="zh-CN" altLang="en-US" sz="1100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168" name="组合 167"/>
          <p:cNvGrpSpPr/>
          <p:nvPr/>
        </p:nvGrpSpPr>
        <p:grpSpPr>
          <a:xfrm>
            <a:off x="253261" y="869739"/>
            <a:ext cx="646331" cy="401148"/>
            <a:chOff x="5177998" y="-308442"/>
            <a:chExt cx="835231" cy="518390"/>
          </a:xfrm>
        </p:grpSpPr>
        <p:sp>
          <p:nvSpPr>
            <p:cNvPr id="169" name="矩形 168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感恩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70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 rot="596937">
            <a:off x="426549" y="1431275"/>
            <a:ext cx="646331" cy="401148"/>
            <a:chOff x="5177998" y="-308443"/>
            <a:chExt cx="835231" cy="518390"/>
          </a:xfrm>
        </p:grpSpPr>
        <p:sp>
          <p:nvSpPr>
            <p:cNvPr id="172" name="矩形 171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我师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73" name="Freeform 263"/>
            <p:cNvSpPr>
              <a:spLocks noEditPoints="1"/>
            </p:cNvSpPr>
            <p:nvPr/>
          </p:nvSpPr>
          <p:spPr bwMode="auto">
            <a:xfrm>
              <a:off x="5225988" y="-308443"/>
              <a:ext cx="772805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 rot="596937">
            <a:off x="251855" y="2014909"/>
            <a:ext cx="646331" cy="401148"/>
            <a:chOff x="5176149" y="-308442"/>
            <a:chExt cx="835230" cy="518390"/>
          </a:xfrm>
        </p:grpSpPr>
        <p:sp>
          <p:nvSpPr>
            <p:cNvPr id="175" name="矩形 174"/>
            <p:cNvSpPr/>
            <p:nvPr/>
          </p:nvSpPr>
          <p:spPr>
            <a:xfrm>
              <a:off x="5176149" y="-298398"/>
              <a:ext cx="835230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回想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273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-11053" y="4907751"/>
            <a:ext cx="9155112" cy="286549"/>
            <a:chOff x="-11053" y="4906064"/>
            <a:chExt cx="9155112" cy="286549"/>
          </a:xfrm>
        </p:grpSpPr>
        <p:sp>
          <p:nvSpPr>
            <p:cNvPr id="127" name="Rectangle 128"/>
            <p:cNvSpPr>
              <a:spLocks noChangeArrowheads="1"/>
            </p:cNvSpPr>
            <p:nvPr/>
          </p:nvSpPr>
          <p:spPr bwMode="auto">
            <a:xfrm>
              <a:off x="-11053" y="4930288"/>
              <a:ext cx="9155112" cy="2285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39128" y="4915614"/>
              <a:ext cx="141467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smtClean="0">
                  <a:solidFill>
                    <a:prstClr val="white">
                      <a:alpha val="48000"/>
                    </a:prstClr>
                  </a:solidFill>
                  <a:latin typeface="Arial" pitchFamily="34" charset="0"/>
                  <a:cs typeface="Arial" pitchFamily="34" charset="0"/>
                </a:rPr>
                <a:t>2013.9.10</a:t>
              </a:r>
              <a:endParaRPr lang="zh-CN" altLang="en-US" sz="1200" dirty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3869838" y="4906064"/>
              <a:ext cx="21187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THANKS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，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MY TEACHER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！</a:t>
              </a:r>
              <a:endParaRPr lang="zh-CN" altLang="en-US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" name="矩形 17"/>
            <p:cNvSpPr>
              <a:spLocks noChangeArrowheads="1"/>
            </p:cNvSpPr>
            <p:nvPr/>
          </p:nvSpPr>
          <p:spPr bwMode="auto">
            <a:xfrm>
              <a:off x="5967109" y="4962397"/>
              <a:ext cx="1197179" cy="215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www.rapidppt.com</a:t>
              </a:r>
              <a:endPara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2972593" y="343693"/>
            <a:ext cx="3808413" cy="4251324"/>
            <a:chOff x="3967163" y="711201"/>
            <a:chExt cx="3808413" cy="4251324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6211888" y="711201"/>
              <a:ext cx="50800" cy="68262"/>
            </a:xfrm>
            <a:custGeom>
              <a:avLst/>
              <a:gdLst>
                <a:gd name="T0" fmla="*/ 17 w 17"/>
                <a:gd name="T1" fmla="*/ 4 h 23"/>
                <a:gd name="T2" fmla="*/ 11 w 17"/>
                <a:gd name="T3" fmla="*/ 23 h 23"/>
                <a:gd name="T4" fmla="*/ 17 w 17"/>
                <a:gd name="T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3">
                  <a:moveTo>
                    <a:pt x="17" y="4"/>
                  </a:moveTo>
                  <a:cubicBezTo>
                    <a:pt x="15" y="10"/>
                    <a:pt x="11" y="17"/>
                    <a:pt x="11" y="23"/>
                  </a:cubicBezTo>
                  <a:cubicBezTo>
                    <a:pt x="0" y="22"/>
                    <a:pt x="9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6"/>
            <p:cNvSpPr>
              <a:spLocks/>
            </p:cNvSpPr>
            <p:nvPr/>
          </p:nvSpPr>
          <p:spPr bwMode="auto">
            <a:xfrm>
              <a:off x="6354763" y="749300"/>
              <a:ext cx="38100" cy="44450"/>
            </a:xfrm>
            <a:custGeom>
              <a:avLst/>
              <a:gdLst>
                <a:gd name="T0" fmla="*/ 11 w 13"/>
                <a:gd name="T1" fmla="*/ 0 h 15"/>
                <a:gd name="T2" fmla="*/ 5 w 13"/>
                <a:gd name="T3" fmla="*/ 15 h 15"/>
                <a:gd name="T4" fmla="*/ 11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3" y="6"/>
                    <a:pt x="8" y="12"/>
                    <a:pt x="5" y="15"/>
                  </a:cubicBezTo>
                  <a:cubicBezTo>
                    <a:pt x="0" y="12"/>
                    <a:pt x="6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7"/>
            <p:cNvSpPr>
              <a:spLocks/>
            </p:cNvSpPr>
            <p:nvPr/>
          </p:nvSpPr>
          <p:spPr bwMode="auto">
            <a:xfrm>
              <a:off x="6099176" y="736600"/>
              <a:ext cx="53975" cy="60325"/>
            </a:xfrm>
            <a:custGeom>
              <a:avLst/>
              <a:gdLst>
                <a:gd name="T0" fmla="*/ 16 w 18"/>
                <a:gd name="T1" fmla="*/ 18 h 20"/>
                <a:gd name="T2" fmla="*/ 0 w 18"/>
                <a:gd name="T3" fmla="*/ 8 h 20"/>
                <a:gd name="T4" fmla="*/ 16 w 18"/>
                <a:gd name="T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6" y="18"/>
                  </a:moveTo>
                  <a:cubicBezTo>
                    <a:pt x="8" y="20"/>
                    <a:pt x="3" y="13"/>
                    <a:pt x="0" y="8"/>
                  </a:cubicBezTo>
                  <a:cubicBezTo>
                    <a:pt x="4" y="0"/>
                    <a:pt x="18" y="10"/>
                    <a:pt x="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5995988" y="885825"/>
              <a:ext cx="38100" cy="38100"/>
            </a:xfrm>
            <a:custGeom>
              <a:avLst/>
              <a:gdLst>
                <a:gd name="T0" fmla="*/ 1 w 13"/>
                <a:gd name="T1" fmla="*/ 0 h 13"/>
                <a:gd name="T2" fmla="*/ 4 w 13"/>
                <a:gd name="T3" fmla="*/ 0 h 13"/>
                <a:gd name="T4" fmla="*/ 13 w 13"/>
                <a:gd name="T5" fmla="*/ 13 h 13"/>
                <a:gd name="T6" fmla="*/ 1 w 1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8" y="3"/>
                    <a:pt x="13" y="8"/>
                    <a:pt x="13" y="13"/>
                  </a:cubicBezTo>
                  <a:cubicBezTo>
                    <a:pt x="6" y="12"/>
                    <a:pt x="0" y="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9"/>
            <p:cNvSpPr>
              <a:spLocks/>
            </p:cNvSpPr>
            <p:nvPr/>
          </p:nvSpPr>
          <p:spPr bwMode="auto">
            <a:xfrm>
              <a:off x="6164263" y="1022350"/>
              <a:ext cx="88900" cy="38100"/>
            </a:xfrm>
            <a:custGeom>
              <a:avLst/>
              <a:gdLst>
                <a:gd name="T0" fmla="*/ 30 w 30"/>
                <a:gd name="T1" fmla="*/ 9 h 13"/>
                <a:gd name="T2" fmla="*/ 0 w 30"/>
                <a:gd name="T3" fmla="*/ 12 h 13"/>
                <a:gd name="T4" fmla="*/ 30 w 30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3">
                  <a:moveTo>
                    <a:pt x="30" y="9"/>
                  </a:moveTo>
                  <a:cubicBezTo>
                    <a:pt x="23" y="9"/>
                    <a:pt x="9" y="13"/>
                    <a:pt x="0" y="12"/>
                  </a:cubicBezTo>
                  <a:cubicBezTo>
                    <a:pt x="4" y="5"/>
                    <a:pt x="26" y="0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0"/>
            <p:cNvSpPr>
              <a:spLocks/>
            </p:cNvSpPr>
            <p:nvPr/>
          </p:nvSpPr>
          <p:spPr bwMode="auto">
            <a:xfrm>
              <a:off x="6307138" y="1039813"/>
              <a:ext cx="52388" cy="31750"/>
            </a:xfrm>
            <a:custGeom>
              <a:avLst/>
              <a:gdLst>
                <a:gd name="T0" fmla="*/ 18 w 18"/>
                <a:gd name="T1" fmla="*/ 8 h 11"/>
                <a:gd name="T2" fmla="*/ 0 w 18"/>
                <a:gd name="T3" fmla="*/ 2 h 11"/>
                <a:gd name="T4" fmla="*/ 18 w 18"/>
                <a:gd name="T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1">
                  <a:moveTo>
                    <a:pt x="18" y="8"/>
                  </a:moveTo>
                  <a:cubicBezTo>
                    <a:pt x="13" y="11"/>
                    <a:pt x="3" y="6"/>
                    <a:pt x="0" y="2"/>
                  </a:cubicBezTo>
                  <a:cubicBezTo>
                    <a:pt x="6" y="0"/>
                    <a:pt x="17" y="4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"/>
            <p:cNvSpPr>
              <a:spLocks/>
            </p:cNvSpPr>
            <p:nvPr/>
          </p:nvSpPr>
          <p:spPr bwMode="auto">
            <a:xfrm>
              <a:off x="6146801" y="1087438"/>
              <a:ext cx="103188" cy="65087"/>
            </a:xfrm>
            <a:custGeom>
              <a:avLst/>
              <a:gdLst>
                <a:gd name="T0" fmla="*/ 29 w 35"/>
                <a:gd name="T1" fmla="*/ 22 h 22"/>
                <a:gd name="T2" fmla="*/ 22 w 35"/>
                <a:gd name="T3" fmla="*/ 13 h 22"/>
                <a:gd name="T4" fmla="*/ 2 w 35"/>
                <a:gd name="T5" fmla="*/ 7 h 22"/>
                <a:gd name="T6" fmla="*/ 16 w 35"/>
                <a:gd name="T7" fmla="*/ 1 h 22"/>
                <a:gd name="T8" fmla="*/ 29 w 35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29" y="22"/>
                  </a:moveTo>
                  <a:cubicBezTo>
                    <a:pt x="24" y="22"/>
                    <a:pt x="24" y="17"/>
                    <a:pt x="22" y="13"/>
                  </a:cubicBezTo>
                  <a:cubicBezTo>
                    <a:pt x="19" y="7"/>
                    <a:pt x="9" y="9"/>
                    <a:pt x="2" y="7"/>
                  </a:cubicBezTo>
                  <a:cubicBezTo>
                    <a:pt x="0" y="0"/>
                    <a:pt x="11" y="0"/>
                    <a:pt x="16" y="1"/>
                  </a:cubicBezTo>
                  <a:cubicBezTo>
                    <a:pt x="25" y="2"/>
                    <a:pt x="35" y="1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2"/>
            <p:cNvSpPr>
              <a:spLocks/>
            </p:cNvSpPr>
            <p:nvPr/>
          </p:nvSpPr>
          <p:spPr bwMode="auto">
            <a:xfrm>
              <a:off x="6289676" y="1098550"/>
              <a:ext cx="93663" cy="68262"/>
            </a:xfrm>
            <a:custGeom>
              <a:avLst/>
              <a:gdLst>
                <a:gd name="T0" fmla="*/ 30 w 32"/>
                <a:gd name="T1" fmla="*/ 17 h 23"/>
                <a:gd name="T2" fmla="*/ 22 w 32"/>
                <a:gd name="T3" fmla="*/ 13 h 23"/>
                <a:gd name="T4" fmla="*/ 0 w 32"/>
                <a:gd name="T5" fmla="*/ 17 h 23"/>
                <a:gd name="T6" fmla="*/ 30 w 32"/>
                <a:gd name="T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3">
                  <a:moveTo>
                    <a:pt x="30" y="17"/>
                  </a:moveTo>
                  <a:cubicBezTo>
                    <a:pt x="25" y="18"/>
                    <a:pt x="25" y="14"/>
                    <a:pt x="22" y="13"/>
                  </a:cubicBezTo>
                  <a:cubicBezTo>
                    <a:pt x="13" y="12"/>
                    <a:pt x="5" y="23"/>
                    <a:pt x="0" y="17"/>
                  </a:cubicBezTo>
                  <a:cubicBezTo>
                    <a:pt x="5" y="9"/>
                    <a:pt x="32" y="0"/>
                    <a:pt x="3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3"/>
            <p:cNvSpPr>
              <a:spLocks/>
            </p:cNvSpPr>
            <p:nvPr/>
          </p:nvSpPr>
          <p:spPr bwMode="auto">
            <a:xfrm>
              <a:off x="6194426" y="1201738"/>
              <a:ext cx="133350" cy="63500"/>
            </a:xfrm>
            <a:custGeom>
              <a:avLst/>
              <a:gdLst>
                <a:gd name="T0" fmla="*/ 45 w 45"/>
                <a:gd name="T1" fmla="*/ 0 h 21"/>
                <a:gd name="T2" fmla="*/ 0 w 45"/>
                <a:gd name="T3" fmla="*/ 2 h 21"/>
                <a:gd name="T4" fmla="*/ 1 w 45"/>
                <a:gd name="T5" fmla="*/ 0 h 21"/>
                <a:gd name="T6" fmla="*/ 23 w 45"/>
                <a:gd name="T7" fmla="*/ 10 h 21"/>
                <a:gd name="T8" fmla="*/ 45 w 4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45" y="0"/>
                  </a:moveTo>
                  <a:cubicBezTo>
                    <a:pt x="43" y="21"/>
                    <a:pt x="6" y="19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7" y="2"/>
                    <a:pt x="13" y="9"/>
                    <a:pt x="23" y="10"/>
                  </a:cubicBezTo>
                  <a:cubicBezTo>
                    <a:pt x="33" y="10"/>
                    <a:pt x="37" y="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4"/>
            <p:cNvSpPr>
              <a:spLocks/>
            </p:cNvSpPr>
            <p:nvPr/>
          </p:nvSpPr>
          <p:spPr bwMode="auto">
            <a:xfrm>
              <a:off x="6457951" y="1347788"/>
              <a:ext cx="23813" cy="47625"/>
            </a:xfrm>
            <a:custGeom>
              <a:avLst/>
              <a:gdLst>
                <a:gd name="T0" fmla="*/ 2 w 8"/>
                <a:gd name="T1" fmla="*/ 14 h 16"/>
                <a:gd name="T2" fmla="*/ 3 w 8"/>
                <a:gd name="T3" fmla="*/ 0 h 16"/>
                <a:gd name="T4" fmla="*/ 2 w 8"/>
                <a:gd name="T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2" y="14"/>
                  </a:moveTo>
                  <a:cubicBezTo>
                    <a:pt x="0" y="10"/>
                    <a:pt x="1" y="3"/>
                    <a:pt x="3" y="0"/>
                  </a:cubicBezTo>
                  <a:cubicBezTo>
                    <a:pt x="7" y="0"/>
                    <a:pt x="8" y="16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5"/>
            <p:cNvSpPr>
              <a:spLocks/>
            </p:cNvSpPr>
            <p:nvPr/>
          </p:nvSpPr>
          <p:spPr bwMode="auto">
            <a:xfrm>
              <a:off x="7002463" y="2805113"/>
              <a:ext cx="57150" cy="171450"/>
            </a:xfrm>
            <a:custGeom>
              <a:avLst/>
              <a:gdLst>
                <a:gd name="T0" fmla="*/ 0 w 19"/>
                <a:gd name="T1" fmla="*/ 1 h 58"/>
                <a:gd name="T2" fmla="*/ 2 w 19"/>
                <a:gd name="T3" fmla="*/ 1 h 58"/>
                <a:gd name="T4" fmla="*/ 12 w 19"/>
                <a:gd name="T5" fmla="*/ 30 h 58"/>
                <a:gd name="T6" fmla="*/ 19 w 19"/>
                <a:gd name="T7" fmla="*/ 58 h 58"/>
                <a:gd name="T8" fmla="*/ 0 w 19"/>
                <a:gd name="T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8">
                  <a:moveTo>
                    <a:pt x="0" y="1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8" y="8"/>
                    <a:pt x="9" y="19"/>
                    <a:pt x="12" y="30"/>
                  </a:cubicBezTo>
                  <a:cubicBezTo>
                    <a:pt x="14" y="40"/>
                    <a:pt x="18" y="49"/>
                    <a:pt x="19" y="58"/>
                  </a:cubicBezTo>
                  <a:cubicBezTo>
                    <a:pt x="5" y="47"/>
                    <a:pt x="2" y="2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6"/>
            <p:cNvSpPr>
              <a:spLocks/>
            </p:cNvSpPr>
            <p:nvPr/>
          </p:nvSpPr>
          <p:spPr bwMode="auto">
            <a:xfrm>
              <a:off x="5297488" y="2832100"/>
              <a:ext cx="38100" cy="34925"/>
            </a:xfrm>
            <a:custGeom>
              <a:avLst/>
              <a:gdLst>
                <a:gd name="T0" fmla="*/ 13 w 13"/>
                <a:gd name="T1" fmla="*/ 5 h 12"/>
                <a:gd name="T2" fmla="*/ 13 w 13"/>
                <a:gd name="T3" fmla="*/ 9 h 12"/>
                <a:gd name="T4" fmla="*/ 1 w 13"/>
                <a:gd name="T5" fmla="*/ 9 h 12"/>
                <a:gd name="T6" fmla="*/ 13 w 13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5"/>
                  </a:moveTo>
                  <a:cubicBezTo>
                    <a:pt x="13" y="7"/>
                    <a:pt x="13" y="8"/>
                    <a:pt x="13" y="9"/>
                  </a:cubicBezTo>
                  <a:cubicBezTo>
                    <a:pt x="10" y="12"/>
                    <a:pt x="3" y="12"/>
                    <a:pt x="1" y="9"/>
                  </a:cubicBezTo>
                  <a:cubicBezTo>
                    <a:pt x="0" y="0"/>
                    <a:pt x="9" y="4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"/>
            <p:cNvSpPr>
              <a:spLocks/>
            </p:cNvSpPr>
            <p:nvPr/>
          </p:nvSpPr>
          <p:spPr bwMode="auto">
            <a:xfrm>
              <a:off x="7350126" y="2867025"/>
              <a:ext cx="109538" cy="122237"/>
            </a:xfrm>
            <a:custGeom>
              <a:avLst/>
              <a:gdLst>
                <a:gd name="T0" fmla="*/ 37 w 37"/>
                <a:gd name="T1" fmla="*/ 41 h 41"/>
                <a:gd name="T2" fmla="*/ 1 w 37"/>
                <a:gd name="T3" fmla="*/ 4 h 41"/>
                <a:gd name="T4" fmla="*/ 2 w 37"/>
                <a:gd name="T5" fmla="*/ 0 h 41"/>
                <a:gd name="T6" fmla="*/ 4 w 37"/>
                <a:gd name="T7" fmla="*/ 0 h 41"/>
                <a:gd name="T8" fmla="*/ 26 w 37"/>
                <a:gd name="T9" fmla="*/ 20 h 41"/>
                <a:gd name="T10" fmla="*/ 37 w 37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1">
                  <a:moveTo>
                    <a:pt x="37" y="41"/>
                  </a:moveTo>
                  <a:cubicBezTo>
                    <a:pt x="20" y="34"/>
                    <a:pt x="17" y="13"/>
                    <a:pt x="1" y="4"/>
                  </a:cubicBezTo>
                  <a:cubicBezTo>
                    <a:pt x="0" y="2"/>
                    <a:pt x="2" y="2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13" y="3"/>
                    <a:pt x="20" y="12"/>
                    <a:pt x="26" y="20"/>
                  </a:cubicBezTo>
                  <a:cubicBezTo>
                    <a:pt x="31" y="27"/>
                    <a:pt x="37" y="34"/>
                    <a:pt x="3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8"/>
            <p:cNvSpPr>
              <a:spLocks noEditPoints="1"/>
            </p:cNvSpPr>
            <p:nvPr/>
          </p:nvSpPr>
          <p:spPr bwMode="auto">
            <a:xfrm>
              <a:off x="5762626" y="2886075"/>
              <a:ext cx="150813" cy="298450"/>
            </a:xfrm>
            <a:custGeom>
              <a:avLst/>
              <a:gdLst>
                <a:gd name="T0" fmla="*/ 44 w 51"/>
                <a:gd name="T1" fmla="*/ 6 h 101"/>
                <a:gd name="T2" fmla="*/ 49 w 51"/>
                <a:gd name="T3" fmla="*/ 93 h 101"/>
                <a:gd name="T4" fmla="*/ 30 w 51"/>
                <a:gd name="T5" fmla="*/ 92 h 101"/>
                <a:gd name="T6" fmla="*/ 26 w 51"/>
                <a:gd name="T7" fmla="*/ 101 h 101"/>
                <a:gd name="T8" fmla="*/ 27 w 51"/>
                <a:gd name="T9" fmla="*/ 91 h 101"/>
                <a:gd name="T10" fmla="*/ 15 w 51"/>
                <a:gd name="T11" fmla="*/ 91 h 101"/>
                <a:gd name="T12" fmla="*/ 11 w 51"/>
                <a:gd name="T13" fmla="*/ 98 h 101"/>
                <a:gd name="T14" fmla="*/ 11 w 51"/>
                <a:gd name="T15" fmla="*/ 91 h 101"/>
                <a:gd name="T16" fmla="*/ 2 w 51"/>
                <a:gd name="T17" fmla="*/ 86 h 101"/>
                <a:gd name="T18" fmla="*/ 4 w 51"/>
                <a:gd name="T19" fmla="*/ 9 h 101"/>
                <a:gd name="T20" fmla="*/ 44 w 51"/>
                <a:gd name="T21" fmla="*/ 6 h 101"/>
                <a:gd name="T22" fmla="*/ 12 w 51"/>
                <a:gd name="T23" fmla="*/ 18 h 101"/>
                <a:gd name="T24" fmla="*/ 9 w 51"/>
                <a:gd name="T25" fmla="*/ 60 h 101"/>
                <a:gd name="T26" fmla="*/ 13 w 51"/>
                <a:gd name="T27" fmla="*/ 83 h 101"/>
                <a:gd name="T28" fmla="*/ 33 w 51"/>
                <a:gd name="T29" fmla="*/ 14 h 101"/>
                <a:gd name="T30" fmla="*/ 17 w 51"/>
                <a:gd name="T31" fmla="*/ 83 h 101"/>
                <a:gd name="T32" fmla="*/ 28 w 51"/>
                <a:gd name="T33" fmla="*/ 83 h 101"/>
                <a:gd name="T34" fmla="*/ 35 w 51"/>
                <a:gd name="T35" fmla="*/ 12 h 101"/>
                <a:gd name="T36" fmla="*/ 12 w 51"/>
                <a:gd name="T37" fmla="*/ 18 h 101"/>
                <a:gd name="T38" fmla="*/ 31 w 51"/>
                <a:gd name="T39" fmla="*/ 85 h 101"/>
                <a:gd name="T40" fmla="*/ 43 w 51"/>
                <a:gd name="T41" fmla="*/ 86 h 101"/>
                <a:gd name="T42" fmla="*/ 39 w 51"/>
                <a:gd name="T43" fmla="*/ 48 h 101"/>
                <a:gd name="T44" fmla="*/ 31 w 51"/>
                <a:gd name="T45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101">
                  <a:moveTo>
                    <a:pt x="44" y="6"/>
                  </a:moveTo>
                  <a:cubicBezTo>
                    <a:pt x="45" y="35"/>
                    <a:pt x="51" y="67"/>
                    <a:pt x="49" y="93"/>
                  </a:cubicBezTo>
                  <a:cubicBezTo>
                    <a:pt x="44" y="94"/>
                    <a:pt x="34" y="94"/>
                    <a:pt x="30" y="92"/>
                  </a:cubicBezTo>
                  <a:cubicBezTo>
                    <a:pt x="27" y="93"/>
                    <a:pt x="29" y="100"/>
                    <a:pt x="26" y="101"/>
                  </a:cubicBezTo>
                  <a:cubicBezTo>
                    <a:pt x="22" y="99"/>
                    <a:pt x="26" y="94"/>
                    <a:pt x="27" y="91"/>
                  </a:cubicBezTo>
                  <a:cubicBezTo>
                    <a:pt x="23" y="91"/>
                    <a:pt x="19" y="91"/>
                    <a:pt x="15" y="91"/>
                  </a:cubicBezTo>
                  <a:cubicBezTo>
                    <a:pt x="12" y="92"/>
                    <a:pt x="14" y="97"/>
                    <a:pt x="11" y="98"/>
                  </a:cubicBezTo>
                  <a:cubicBezTo>
                    <a:pt x="7" y="98"/>
                    <a:pt x="10" y="92"/>
                    <a:pt x="11" y="91"/>
                  </a:cubicBezTo>
                  <a:cubicBezTo>
                    <a:pt x="8" y="89"/>
                    <a:pt x="4" y="88"/>
                    <a:pt x="2" y="86"/>
                  </a:cubicBezTo>
                  <a:cubicBezTo>
                    <a:pt x="0" y="61"/>
                    <a:pt x="6" y="36"/>
                    <a:pt x="4" y="9"/>
                  </a:cubicBezTo>
                  <a:cubicBezTo>
                    <a:pt x="18" y="12"/>
                    <a:pt x="32" y="0"/>
                    <a:pt x="44" y="6"/>
                  </a:cubicBezTo>
                  <a:close/>
                  <a:moveTo>
                    <a:pt x="12" y="18"/>
                  </a:moveTo>
                  <a:cubicBezTo>
                    <a:pt x="13" y="34"/>
                    <a:pt x="10" y="49"/>
                    <a:pt x="9" y="60"/>
                  </a:cubicBezTo>
                  <a:cubicBezTo>
                    <a:pt x="9" y="68"/>
                    <a:pt x="7" y="78"/>
                    <a:pt x="13" y="83"/>
                  </a:cubicBezTo>
                  <a:cubicBezTo>
                    <a:pt x="24" y="65"/>
                    <a:pt x="21" y="32"/>
                    <a:pt x="33" y="14"/>
                  </a:cubicBezTo>
                  <a:cubicBezTo>
                    <a:pt x="31" y="37"/>
                    <a:pt x="25" y="64"/>
                    <a:pt x="17" y="83"/>
                  </a:cubicBezTo>
                  <a:cubicBezTo>
                    <a:pt x="21" y="83"/>
                    <a:pt x="24" y="83"/>
                    <a:pt x="28" y="83"/>
                  </a:cubicBezTo>
                  <a:cubicBezTo>
                    <a:pt x="32" y="61"/>
                    <a:pt x="43" y="35"/>
                    <a:pt x="35" y="12"/>
                  </a:cubicBezTo>
                  <a:cubicBezTo>
                    <a:pt x="29" y="15"/>
                    <a:pt x="19" y="16"/>
                    <a:pt x="12" y="18"/>
                  </a:cubicBezTo>
                  <a:close/>
                  <a:moveTo>
                    <a:pt x="31" y="85"/>
                  </a:moveTo>
                  <a:cubicBezTo>
                    <a:pt x="35" y="86"/>
                    <a:pt x="39" y="86"/>
                    <a:pt x="43" y="86"/>
                  </a:cubicBezTo>
                  <a:cubicBezTo>
                    <a:pt x="40" y="74"/>
                    <a:pt x="42" y="58"/>
                    <a:pt x="39" y="48"/>
                  </a:cubicBezTo>
                  <a:cubicBezTo>
                    <a:pt x="37" y="61"/>
                    <a:pt x="33" y="72"/>
                    <a:pt x="3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9"/>
            <p:cNvSpPr>
              <a:spLocks noEditPoints="1"/>
            </p:cNvSpPr>
            <p:nvPr/>
          </p:nvSpPr>
          <p:spPr bwMode="auto">
            <a:xfrm>
              <a:off x="6170613" y="2897188"/>
              <a:ext cx="147638" cy="276225"/>
            </a:xfrm>
            <a:custGeom>
              <a:avLst/>
              <a:gdLst>
                <a:gd name="T0" fmla="*/ 43 w 50"/>
                <a:gd name="T1" fmla="*/ 4 h 93"/>
                <a:gd name="T2" fmla="*/ 50 w 50"/>
                <a:gd name="T3" fmla="*/ 91 h 93"/>
                <a:gd name="T4" fmla="*/ 2 w 50"/>
                <a:gd name="T5" fmla="*/ 85 h 93"/>
                <a:gd name="T6" fmla="*/ 5 w 50"/>
                <a:gd name="T7" fmla="*/ 8 h 93"/>
                <a:gd name="T8" fmla="*/ 43 w 50"/>
                <a:gd name="T9" fmla="*/ 4 h 93"/>
                <a:gd name="T10" fmla="*/ 35 w 50"/>
                <a:gd name="T11" fmla="*/ 10 h 93"/>
                <a:gd name="T12" fmla="*/ 28 w 50"/>
                <a:gd name="T13" fmla="*/ 13 h 93"/>
                <a:gd name="T14" fmla="*/ 26 w 50"/>
                <a:gd name="T15" fmla="*/ 44 h 93"/>
                <a:gd name="T16" fmla="*/ 21 w 50"/>
                <a:gd name="T17" fmla="*/ 58 h 93"/>
                <a:gd name="T18" fmla="*/ 24 w 50"/>
                <a:gd name="T19" fmla="*/ 13 h 93"/>
                <a:gd name="T20" fmla="*/ 12 w 50"/>
                <a:gd name="T21" fmla="*/ 16 h 93"/>
                <a:gd name="T22" fmla="*/ 10 w 50"/>
                <a:gd name="T23" fmla="*/ 80 h 93"/>
                <a:gd name="T24" fmla="*/ 43 w 50"/>
                <a:gd name="T25" fmla="*/ 85 h 93"/>
                <a:gd name="T26" fmla="*/ 35 w 50"/>
                <a:gd name="T27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93">
                  <a:moveTo>
                    <a:pt x="43" y="4"/>
                  </a:moveTo>
                  <a:cubicBezTo>
                    <a:pt x="46" y="31"/>
                    <a:pt x="50" y="63"/>
                    <a:pt x="50" y="91"/>
                  </a:cubicBezTo>
                  <a:cubicBezTo>
                    <a:pt x="36" y="93"/>
                    <a:pt x="13" y="91"/>
                    <a:pt x="2" y="85"/>
                  </a:cubicBezTo>
                  <a:cubicBezTo>
                    <a:pt x="0" y="59"/>
                    <a:pt x="6" y="34"/>
                    <a:pt x="5" y="8"/>
                  </a:cubicBezTo>
                  <a:cubicBezTo>
                    <a:pt x="18" y="10"/>
                    <a:pt x="31" y="0"/>
                    <a:pt x="43" y="4"/>
                  </a:cubicBezTo>
                  <a:close/>
                  <a:moveTo>
                    <a:pt x="35" y="10"/>
                  </a:moveTo>
                  <a:cubicBezTo>
                    <a:pt x="34" y="12"/>
                    <a:pt x="31" y="13"/>
                    <a:pt x="28" y="13"/>
                  </a:cubicBezTo>
                  <a:cubicBezTo>
                    <a:pt x="29" y="25"/>
                    <a:pt x="27" y="34"/>
                    <a:pt x="26" y="44"/>
                  </a:cubicBezTo>
                  <a:cubicBezTo>
                    <a:pt x="25" y="49"/>
                    <a:pt x="26" y="56"/>
                    <a:pt x="21" y="58"/>
                  </a:cubicBezTo>
                  <a:cubicBezTo>
                    <a:pt x="21" y="43"/>
                    <a:pt x="27" y="28"/>
                    <a:pt x="24" y="13"/>
                  </a:cubicBezTo>
                  <a:cubicBezTo>
                    <a:pt x="22" y="16"/>
                    <a:pt x="16" y="15"/>
                    <a:pt x="12" y="16"/>
                  </a:cubicBezTo>
                  <a:cubicBezTo>
                    <a:pt x="14" y="40"/>
                    <a:pt x="7" y="59"/>
                    <a:pt x="10" y="80"/>
                  </a:cubicBezTo>
                  <a:cubicBezTo>
                    <a:pt x="21" y="82"/>
                    <a:pt x="32" y="83"/>
                    <a:pt x="43" y="85"/>
                  </a:cubicBezTo>
                  <a:cubicBezTo>
                    <a:pt x="40" y="60"/>
                    <a:pt x="41" y="32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0"/>
            <p:cNvSpPr>
              <a:spLocks noEditPoints="1"/>
            </p:cNvSpPr>
            <p:nvPr/>
          </p:nvSpPr>
          <p:spPr bwMode="auto">
            <a:xfrm>
              <a:off x="6383338" y="2921000"/>
              <a:ext cx="149225" cy="276225"/>
            </a:xfrm>
            <a:custGeom>
              <a:avLst/>
              <a:gdLst>
                <a:gd name="T0" fmla="*/ 42 w 50"/>
                <a:gd name="T1" fmla="*/ 3 h 93"/>
                <a:gd name="T2" fmla="*/ 50 w 50"/>
                <a:gd name="T3" fmla="*/ 90 h 93"/>
                <a:gd name="T4" fmla="*/ 1 w 50"/>
                <a:gd name="T5" fmla="*/ 84 h 93"/>
                <a:gd name="T6" fmla="*/ 4 w 50"/>
                <a:gd name="T7" fmla="*/ 8 h 93"/>
                <a:gd name="T8" fmla="*/ 42 w 50"/>
                <a:gd name="T9" fmla="*/ 3 h 93"/>
                <a:gd name="T10" fmla="*/ 30 w 50"/>
                <a:gd name="T11" fmla="*/ 12 h 93"/>
                <a:gd name="T12" fmla="*/ 24 w 50"/>
                <a:gd name="T13" fmla="*/ 43 h 93"/>
                <a:gd name="T14" fmla="*/ 15 w 50"/>
                <a:gd name="T15" fmla="*/ 68 h 93"/>
                <a:gd name="T16" fmla="*/ 26 w 50"/>
                <a:gd name="T17" fmla="*/ 13 h 93"/>
                <a:gd name="T18" fmla="*/ 11 w 50"/>
                <a:gd name="T19" fmla="*/ 16 h 93"/>
                <a:gd name="T20" fmla="*/ 10 w 50"/>
                <a:gd name="T21" fmla="*/ 80 h 93"/>
                <a:gd name="T22" fmla="*/ 42 w 50"/>
                <a:gd name="T23" fmla="*/ 84 h 93"/>
                <a:gd name="T24" fmla="*/ 34 w 50"/>
                <a:gd name="T25" fmla="*/ 10 h 93"/>
                <a:gd name="T26" fmla="*/ 30 w 50"/>
                <a:gd name="T27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93">
                  <a:moveTo>
                    <a:pt x="42" y="3"/>
                  </a:moveTo>
                  <a:cubicBezTo>
                    <a:pt x="45" y="31"/>
                    <a:pt x="49" y="63"/>
                    <a:pt x="50" y="90"/>
                  </a:cubicBezTo>
                  <a:cubicBezTo>
                    <a:pt x="35" y="93"/>
                    <a:pt x="12" y="91"/>
                    <a:pt x="1" y="84"/>
                  </a:cubicBezTo>
                  <a:cubicBezTo>
                    <a:pt x="0" y="59"/>
                    <a:pt x="5" y="34"/>
                    <a:pt x="4" y="8"/>
                  </a:cubicBezTo>
                  <a:cubicBezTo>
                    <a:pt x="17" y="10"/>
                    <a:pt x="30" y="0"/>
                    <a:pt x="42" y="3"/>
                  </a:cubicBezTo>
                  <a:close/>
                  <a:moveTo>
                    <a:pt x="30" y="12"/>
                  </a:moveTo>
                  <a:cubicBezTo>
                    <a:pt x="27" y="20"/>
                    <a:pt x="26" y="32"/>
                    <a:pt x="24" y="43"/>
                  </a:cubicBezTo>
                  <a:cubicBezTo>
                    <a:pt x="22" y="52"/>
                    <a:pt x="21" y="64"/>
                    <a:pt x="15" y="68"/>
                  </a:cubicBezTo>
                  <a:cubicBezTo>
                    <a:pt x="19" y="50"/>
                    <a:pt x="23" y="32"/>
                    <a:pt x="26" y="13"/>
                  </a:cubicBezTo>
                  <a:cubicBezTo>
                    <a:pt x="21" y="14"/>
                    <a:pt x="16" y="15"/>
                    <a:pt x="11" y="16"/>
                  </a:cubicBezTo>
                  <a:cubicBezTo>
                    <a:pt x="13" y="40"/>
                    <a:pt x="6" y="58"/>
                    <a:pt x="10" y="80"/>
                  </a:cubicBezTo>
                  <a:cubicBezTo>
                    <a:pt x="20" y="82"/>
                    <a:pt x="31" y="83"/>
                    <a:pt x="42" y="84"/>
                  </a:cubicBezTo>
                  <a:cubicBezTo>
                    <a:pt x="39" y="60"/>
                    <a:pt x="40" y="32"/>
                    <a:pt x="34" y="10"/>
                  </a:cubicBezTo>
                  <a:cubicBezTo>
                    <a:pt x="33" y="11"/>
                    <a:pt x="32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1"/>
            <p:cNvSpPr>
              <a:spLocks noEditPoints="1"/>
            </p:cNvSpPr>
            <p:nvPr/>
          </p:nvSpPr>
          <p:spPr bwMode="auto">
            <a:xfrm>
              <a:off x="6584951" y="2941638"/>
              <a:ext cx="149225" cy="279400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1 h 94"/>
                <a:gd name="T4" fmla="*/ 2 w 50"/>
                <a:gd name="T5" fmla="*/ 85 h 94"/>
                <a:gd name="T6" fmla="*/ 4 w 50"/>
                <a:gd name="T7" fmla="*/ 8 h 94"/>
                <a:gd name="T8" fmla="*/ 43 w 50"/>
                <a:gd name="T9" fmla="*/ 4 h 94"/>
                <a:gd name="T10" fmla="*/ 12 w 50"/>
                <a:gd name="T11" fmla="*/ 17 h 94"/>
                <a:gd name="T12" fmla="*/ 10 w 50"/>
                <a:gd name="T13" fmla="*/ 81 h 94"/>
                <a:gd name="T14" fmla="*/ 43 w 50"/>
                <a:gd name="T15" fmla="*/ 85 h 94"/>
                <a:gd name="T16" fmla="*/ 35 w 50"/>
                <a:gd name="T17" fmla="*/ 11 h 94"/>
                <a:gd name="T18" fmla="*/ 12 w 50"/>
                <a:gd name="T1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2"/>
                    <a:pt x="50" y="63"/>
                    <a:pt x="50" y="91"/>
                  </a:cubicBezTo>
                  <a:cubicBezTo>
                    <a:pt x="36" y="94"/>
                    <a:pt x="13" y="91"/>
                    <a:pt x="2" y="85"/>
                  </a:cubicBezTo>
                  <a:cubicBezTo>
                    <a:pt x="0" y="60"/>
                    <a:pt x="6" y="35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2" y="17"/>
                  </a:moveTo>
                  <a:cubicBezTo>
                    <a:pt x="14" y="40"/>
                    <a:pt x="7" y="59"/>
                    <a:pt x="10" y="81"/>
                  </a:cubicBezTo>
                  <a:cubicBezTo>
                    <a:pt x="21" y="83"/>
                    <a:pt x="32" y="84"/>
                    <a:pt x="43" y="85"/>
                  </a:cubicBezTo>
                  <a:cubicBezTo>
                    <a:pt x="40" y="61"/>
                    <a:pt x="40" y="32"/>
                    <a:pt x="35" y="11"/>
                  </a:cubicBezTo>
                  <a:cubicBezTo>
                    <a:pt x="29" y="14"/>
                    <a:pt x="19" y="15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22"/>
            <p:cNvSpPr>
              <a:spLocks/>
            </p:cNvSpPr>
            <p:nvPr/>
          </p:nvSpPr>
          <p:spPr bwMode="auto">
            <a:xfrm>
              <a:off x="7272338" y="2951163"/>
              <a:ext cx="130175" cy="120650"/>
            </a:xfrm>
            <a:custGeom>
              <a:avLst/>
              <a:gdLst>
                <a:gd name="T0" fmla="*/ 44 w 44"/>
                <a:gd name="T1" fmla="*/ 38 h 41"/>
                <a:gd name="T2" fmla="*/ 24 w 44"/>
                <a:gd name="T3" fmla="*/ 30 h 41"/>
                <a:gd name="T4" fmla="*/ 1 w 44"/>
                <a:gd name="T5" fmla="*/ 4 h 41"/>
                <a:gd name="T6" fmla="*/ 1 w 44"/>
                <a:gd name="T7" fmla="*/ 0 h 41"/>
                <a:gd name="T8" fmla="*/ 3 w 44"/>
                <a:gd name="T9" fmla="*/ 0 h 41"/>
                <a:gd name="T10" fmla="*/ 37 w 44"/>
                <a:gd name="T11" fmla="*/ 27 h 41"/>
                <a:gd name="T12" fmla="*/ 44 w 44"/>
                <a:gd name="T13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1">
                  <a:moveTo>
                    <a:pt x="44" y="38"/>
                  </a:moveTo>
                  <a:cubicBezTo>
                    <a:pt x="37" y="41"/>
                    <a:pt x="29" y="34"/>
                    <a:pt x="24" y="30"/>
                  </a:cubicBezTo>
                  <a:cubicBezTo>
                    <a:pt x="16" y="23"/>
                    <a:pt x="9" y="11"/>
                    <a:pt x="1" y="4"/>
                  </a:cubicBezTo>
                  <a:cubicBezTo>
                    <a:pt x="0" y="2"/>
                    <a:pt x="2" y="2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17" y="6"/>
                    <a:pt x="24" y="20"/>
                    <a:pt x="37" y="27"/>
                  </a:cubicBezTo>
                  <a:cubicBezTo>
                    <a:pt x="38" y="32"/>
                    <a:pt x="44" y="32"/>
                    <a:pt x="4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23"/>
            <p:cNvSpPr>
              <a:spLocks/>
            </p:cNvSpPr>
            <p:nvPr/>
          </p:nvSpPr>
          <p:spPr bwMode="auto">
            <a:xfrm>
              <a:off x="7183438" y="3000375"/>
              <a:ext cx="171450" cy="176212"/>
            </a:xfrm>
            <a:custGeom>
              <a:avLst/>
              <a:gdLst>
                <a:gd name="T0" fmla="*/ 33 w 58"/>
                <a:gd name="T1" fmla="*/ 17 h 59"/>
                <a:gd name="T2" fmla="*/ 40 w 58"/>
                <a:gd name="T3" fmla="*/ 16 h 59"/>
                <a:gd name="T4" fmla="*/ 39 w 58"/>
                <a:gd name="T5" fmla="*/ 21 h 59"/>
                <a:gd name="T6" fmla="*/ 58 w 58"/>
                <a:gd name="T7" fmla="*/ 36 h 59"/>
                <a:gd name="T8" fmla="*/ 35 w 58"/>
                <a:gd name="T9" fmla="*/ 28 h 59"/>
                <a:gd name="T10" fmla="*/ 0 w 58"/>
                <a:gd name="T11" fmla="*/ 51 h 59"/>
                <a:gd name="T12" fmla="*/ 11 w 58"/>
                <a:gd name="T13" fmla="*/ 44 h 59"/>
                <a:gd name="T14" fmla="*/ 29 w 58"/>
                <a:gd name="T15" fmla="*/ 25 h 59"/>
                <a:gd name="T16" fmla="*/ 12 w 58"/>
                <a:gd name="T17" fmla="*/ 8 h 59"/>
                <a:gd name="T18" fmla="*/ 33 w 58"/>
                <a:gd name="T19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9">
                  <a:moveTo>
                    <a:pt x="33" y="17"/>
                  </a:moveTo>
                  <a:cubicBezTo>
                    <a:pt x="36" y="17"/>
                    <a:pt x="36" y="15"/>
                    <a:pt x="40" y="16"/>
                  </a:cubicBezTo>
                  <a:cubicBezTo>
                    <a:pt x="41" y="17"/>
                    <a:pt x="40" y="19"/>
                    <a:pt x="39" y="21"/>
                  </a:cubicBezTo>
                  <a:cubicBezTo>
                    <a:pt x="46" y="25"/>
                    <a:pt x="53" y="30"/>
                    <a:pt x="58" y="36"/>
                  </a:cubicBezTo>
                  <a:cubicBezTo>
                    <a:pt x="52" y="44"/>
                    <a:pt x="41" y="31"/>
                    <a:pt x="35" y="28"/>
                  </a:cubicBezTo>
                  <a:cubicBezTo>
                    <a:pt x="26" y="37"/>
                    <a:pt x="17" y="59"/>
                    <a:pt x="0" y="51"/>
                  </a:cubicBezTo>
                  <a:cubicBezTo>
                    <a:pt x="1" y="46"/>
                    <a:pt x="7" y="47"/>
                    <a:pt x="11" y="44"/>
                  </a:cubicBezTo>
                  <a:cubicBezTo>
                    <a:pt x="19" y="40"/>
                    <a:pt x="22" y="30"/>
                    <a:pt x="29" y="25"/>
                  </a:cubicBezTo>
                  <a:cubicBezTo>
                    <a:pt x="23" y="19"/>
                    <a:pt x="18" y="14"/>
                    <a:pt x="12" y="8"/>
                  </a:cubicBezTo>
                  <a:cubicBezTo>
                    <a:pt x="18" y="0"/>
                    <a:pt x="28" y="13"/>
                    <a:pt x="3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24"/>
            <p:cNvSpPr>
              <a:spLocks/>
            </p:cNvSpPr>
            <p:nvPr/>
          </p:nvSpPr>
          <p:spPr bwMode="auto">
            <a:xfrm>
              <a:off x="4965701" y="3024188"/>
              <a:ext cx="47625" cy="104775"/>
            </a:xfrm>
            <a:custGeom>
              <a:avLst/>
              <a:gdLst>
                <a:gd name="T0" fmla="*/ 16 w 16"/>
                <a:gd name="T1" fmla="*/ 7 h 35"/>
                <a:gd name="T2" fmla="*/ 11 w 16"/>
                <a:gd name="T3" fmla="*/ 35 h 35"/>
                <a:gd name="T4" fmla="*/ 16 w 16"/>
                <a:gd name="T5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5">
                  <a:moveTo>
                    <a:pt x="16" y="7"/>
                  </a:moveTo>
                  <a:cubicBezTo>
                    <a:pt x="11" y="16"/>
                    <a:pt x="15" y="27"/>
                    <a:pt x="11" y="35"/>
                  </a:cubicBezTo>
                  <a:cubicBezTo>
                    <a:pt x="0" y="32"/>
                    <a:pt x="4" y="0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25"/>
            <p:cNvSpPr>
              <a:spLocks/>
            </p:cNvSpPr>
            <p:nvPr/>
          </p:nvSpPr>
          <p:spPr bwMode="auto">
            <a:xfrm>
              <a:off x="5038726" y="3043238"/>
              <a:ext cx="42863" cy="93662"/>
            </a:xfrm>
            <a:custGeom>
              <a:avLst/>
              <a:gdLst>
                <a:gd name="T0" fmla="*/ 4 w 14"/>
                <a:gd name="T1" fmla="*/ 0 h 32"/>
                <a:gd name="T2" fmla="*/ 6 w 14"/>
                <a:gd name="T3" fmla="*/ 0 h 32"/>
                <a:gd name="T4" fmla="*/ 13 w 14"/>
                <a:gd name="T5" fmla="*/ 32 h 32"/>
                <a:gd name="T6" fmla="*/ 4 w 1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4" y="0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14" y="4"/>
                    <a:pt x="13" y="22"/>
                    <a:pt x="13" y="32"/>
                  </a:cubicBezTo>
                  <a:cubicBezTo>
                    <a:pt x="0" y="32"/>
                    <a:pt x="10" y="7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26"/>
            <p:cNvSpPr>
              <a:spLocks/>
            </p:cNvSpPr>
            <p:nvPr/>
          </p:nvSpPr>
          <p:spPr bwMode="auto">
            <a:xfrm>
              <a:off x="5140326" y="3048000"/>
              <a:ext cx="31750" cy="77787"/>
            </a:xfrm>
            <a:custGeom>
              <a:avLst/>
              <a:gdLst>
                <a:gd name="T0" fmla="*/ 2 w 11"/>
                <a:gd name="T1" fmla="*/ 0 h 26"/>
                <a:gd name="T2" fmla="*/ 4 w 11"/>
                <a:gd name="T3" fmla="*/ 26 h 26"/>
                <a:gd name="T4" fmla="*/ 2 w 1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6">
                  <a:moveTo>
                    <a:pt x="2" y="0"/>
                  </a:moveTo>
                  <a:cubicBezTo>
                    <a:pt x="7" y="3"/>
                    <a:pt x="11" y="22"/>
                    <a:pt x="4" y="26"/>
                  </a:cubicBezTo>
                  <a:cubicBezTo>
                    <a:pt x="2" y="20"/>
                    <a:pt x="0" y="6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27"/>
            <p:cNvSpPr>
              <a:spLocks/>
            </p:cNvSpPr>
            <p:nvPr/>
          </p:nvSpPr>
          <p:spPr bwMode="auto">
            <a:xfrm>
              <a:off x="5057776" y="3201988"/>
              <a:ext cx="44450" cy="80962"/>
            </a:xfrm>
            <a:custGeom>
              <a:avLst/>
              <a:gdLst>
                <a:gd name="T0" fmla="*/ 5 w 15"/>
                <a:gd name="T1" fmla="*/ 0 h 27"/>
                <a:gd name="T2" fmla="*/ 12 w 15"/>
                <a:gd name="T3" fmla="*/ 27 h 27"/>
                <a:gd name="T4" fmla="*/ 5 w 15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7">
                  <a:moveTo>
                    <a:pt x="5" y="0"/>
                  </a:moveTo>
                  <a:cubicBezTo>
                    <a:pt x="15" y="0"/>
                    <a:pt x="10" y="21"/>
                    <a:pt x="12" y="27"/>
                  </a:cubicBezTo>
                  <a:cubicBezTo>
                    <a:pt x="0" y="26"/>
                    <a:pt x="8" y="6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28"/>
            <p:cNvSpPr>
              <a:spLocks/>
            </p:cNvSpPr>
            <p:nvPr/>
          </p:nvSpPr>
          <p:spPr bwMode="auto">
            <a:xfrm>
              <a:off x="4932363" y="3217863"/>
              <a:ext cx="33338" cy="76200"/>
            </a:xfrm>
            <a:custGeom>
              <a:avLst/>
              <a:gdLst>
                <a:gd name="T0" fmla="*/ 2 w 11"/>
                <a:gd name="T1" fmla="*/ 0 h 26"/>
                <a:gd name="T2" fmla="*/ 10 w 11"/>
                <a:gd name="T3" fmla="*/ 25 h 26"/>
                <a:gd name="T4" fmla="*/ 9 w 11"/>
                <a:gd name="T5" fmla="*/ 26 h 26"/>
                <a:gd name="T6" fmla="*/ 2 w 11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6">
                  <a:moveTo>
                    <a:pt x="2" y="0"/>
                  </a:moveTo>
                  <a:cubicBezTo>
                    <a:pt x="10" y="3"/>
                    <a:pt x="11" y="16"/>
                    <a:pt x="10" y="25"/>
                  </a:cubicBezTo>
                  <a:cubicBezTo>
                    <a:pt x="10" y="25"/>
                    <a:pt x="9" y="25"/>
                    <a:pt x="9" y="26"/>
                  </a:cubicBezTo>
                  <a:cubicBezTo>
                    <a:pt x="0" y="25"/>
                    <a:pt x="1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29"/>
            <p:cNvSpPr>
              <a:spLocks noEditPoints="1"/>
            </p:cNvSpPr>
            <p:nvPr/>
          </p:nvSpPr>
          <p:spPr bwMode="auto">
            <a:xfrm>
              <a:off x="5957888" y="3205163"/>
              <a:ext cx="150813" cy="287337"/>
            </a:xfrm>
            <a:custGeom>
              <a:avLst/>
              <a:gdLst>
                <a:gd name="T0" fmla="*/ 43 w 51"/>
                <a:gd name="T1" fmla="*/ 6 h 97"/>
                <a:gd name="T2" fmla="*/ 49 w 51"/>
                <a:gd name="T3" fmla="*/ 93 h 97"/>
                <a:gd name="T4" fmla="*/ 23 w 51"/>
                <a:gd name="T5" fmla="*/ 91 h 97"/>
                <a:gd name="T6" fmla="*/ 19 w 51"/>
                <a:gd name="T7" fmla="*/ 97 h 97"/>
                <a:gd name="T8" fmla="*/ 18 w 51"/>
                <a:gd name="T9" fmla="*/ 91 h 97"/>
                <a:gd name="T10" fmla="*/ 1 w 51"/>
                <a:gd name="T11" fmla="*/ 86 h 97"/>
                <a:gd name="T12" fmla="*/ 4 w 51"/>
                <a:gd name="T13" fmla="*/ 10 h 97"/>
                <a:gd name="T14" fmla="*/ 43 w 51"/>
                <a:gd name="T15" fmla="*/ 6 h 97"/>
                <a:gd name="T16" fmla="*/ 11 w 51"/>
                <a:gd name="T17" fmla="*/ 18 h 97"/>
                <a:gd name="T18" fmla="*/ 9 w 51"/>
                <a:gd name="T19" fmla="*/ 81 h 97"/>
                <a:gd name="T20" fmla="*/ 19 w 51"/>
                <a:gd name="T21" fmla="*/ 84 h 97"/>
                <a:gd name="T22" fmla="*/ 30 w 51"/>
                <a:gd name="T23" fmla="*/ 19 h 97"/>
                <a:gd name="T24" fmla="*/ 23 w 51"/>
                <a:gd name="T25" fmla="*/ 84 h 97"/>
                <a:gd name="T26" fmla="*/ 42 w 51"/>
                <a:gd name="T27" fmla="*/ 86 h 97"/>
                <a:gd name="T28" fmla="*/ 40 w 51"/>
                <a:gd name="T29" fmla="*/ 59 h 97"/>
                <a:gd name="T30" fmla="*/ 37 w 51"/>
                <a:gd name="T31" fmla="*/ 64 h 97"/>
                <a:gd name="T32" fmla="*/ 34 w 51"/>
                <a:gd name="T33" fmla="*/ 12 h 97"/>
                <a:gd name="T34" fmla="*/ 11 w 51"/>
                <a:gd name="T35" fmla="*/ 1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97">
                  <a:moveTo>
                    <a:pt x="43" y="6"/>
                  </a:moveTo>
                  <a:cubicBezTo>
                    <a:pt x="44" y="35"/>
                    <a:pt x="51" y="67"/>
                    <a:pt x="49" y="93"/>
                  </a:cubicBezTo>
                  <a:cubicBezTo>
                    <a:pt x="40" y="96"/>
                    <a:pt x="31" y="93"/>
                    <a:pt x="23" y="91"/>
                  </a:cubicBezTo>
                  <a:cubicBezTo>
                    <a:pt x="20" y="91"/>
                    <a:pt x="22" y="97"/>
                    <a:pt x="19" y="97"/>
                  </a:cubicBezTo>
                  <a:cubicBezTo>
                    <a:pt x="15" y="97"/>
                    <a:pt x="18" y="93"/>
                    <a:pt x="18" y="91"/>
                  </a:cubicBezTo>
                  <a:cubicBezTo>
                    <a:pt x="10" y="92"/>
                    <a:pt x="6" y="89"/>
                    <a:pt x="1" y="86"/>
                  </a:cubicBezTo>
                  <a:cubicBezTo>
                    <a:pt x="0" y="61"/>
                    <a:pt x="5" y="36"/>
                    <a:pt x="4" y="10"/>
                  </a:cubicBezTo>
                  <a:cubicBezTo>
                    <a:pt x="17" y="12"/>
                    <a:pt x="32" y="0"/>
                    <a:pt x="43" y="6"/>
                  </a:cubicBezTo>
                  <a:close/>
                  <a:moveTo>
                    <a:pt x="11" y="18"/>
                  </a:moveTo>
                  <a:cubicBezTo>
                    <a:pt x="13" y="42"/>
                    <a:pt x="8" y="58"/>
                    <a:pt x="9" y="81"/>
                  </a:cubicBezTo>
                  <a:cubicBezTo>
                    <a:pt x="11" y="83"/>
                    <a:pt x="15" y="84"/>
                    <a:pt x="19" y="84"/>
                  </a:cubicBezTo>
                  <a:cubicBezTo>
                    <a:pt x="23" y="63"/>
                    <a:pt x="24" y="38"/>
                    <a:pt x="30" y="19"/>
                  </a:cubicBezTo>
                  <a:cubicBezTo>
                    <a:pt x="32" y="38"/>
                    <a:pt x="25" y="63"/>
                    <a:pt x="23" y="84"/>
                  </a:cubicBezTo>
                  <a:cubicBezTo>
                    <a:pt x="30" y="83"/>
                    <a:pt x="34" y="88"/>
                    <a:pt x="42" y="86"/>
                  </a:cubicBezTo>
                  <a:cubicBezTo>
                    <a:pt x="41" y="78"/>
                    <a:pt x="41" y="68"/>
                    <a:pt x="40" y="59"/>
                  </a:cubicBezTo>
                  <a:cubicBezTo>
                    <a:pt x="39" y="61"/>
                    <a:pt x="40" y="65"/>
                    <a:pt x="37" y="64"/>
                  </a:cubicBezTo>
                  <a:cubicBezTo>
                    <a:pt x="40" y="48"/>
                    <a:pt x="39" y="26"/>
                    <a:pt x="34" y="12"/>
                  </a:cubicBezTo>
                  <a:cubicBezTo>
                    <a:pt x="28" y="16"/>
                    <a:pt x="19" y="16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30"/>
            <p:cNvSpPr>
              <a:spLocks noEditPoints="1"/>
            </p:cNvSpPr>
            <p:nvPr/>
          </p:nvSpPr>
          <p:spPr bwMode="auto">
            <a:xfrm>
              <a:off x="5767388" y="3217863"/>
              <a:ext cx="149225" cy="277812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1 h 94"/>
                <a:gd name="T4" fmla="*/ 2 w 50"/>
                <a:gd name="T5" fmla="*/ 85 h 94"/>
                <a:gd name="T6" fmla="*/ 4 w 50"/>
                <a:gd name="T7" fmla="*/ 8 h 94"/>
                <a:gd name="T8" fmla="*/ 43 w 50"/>
                <a:gd name="T9" fmla="*/ 4 h 94"/>
                <a:gd name="T10" fmla="*/ 11 w 50"/>
                <a:gd name="T11" fmla="*/ 17 h 94"/>
                <a:gd name="T12" fmla="*/ 10 w 50"/>
                <a:gd name="T13" fmla="*/ 81 h 94"/>
                <a:gd name="T14" fmla="*/ 43 w 50"/>
                <a:gd name="T15" fmla="*/ 85 h 94"/>
                <a:gd name="T16" fmla="*/ 34 w 50"/>
                <a:gd name="T17" fmla="*/ 11 h 94"/>
                <a:gd name="T18" fmla="*/ 11 w 50"/>
                <a:gd name="T1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1"/>
                    <a:pt x="49" y="63"/>
                    <a:pt x="50" y="91"/>
                  </a:cubicBezTo>
                  <a:cubicBezTo>
                    <a:pt x="36" y="94"/>
                    <a:pt x="13" y="91"/>
                    <a:pt x="2" y="85"/>
                  </a:cubicBezTo>
                  <a:cubicBezTo>
                    <a:pt x="0" y="60"/>
                    <a:pt x="6" y="35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1" y="17"/>
                  </a:moveTo>
                  <a:cubicBezTo>
                    <a:pt x="14" y="40"/>
                    <a:pt x="7" y="59"/>
                    <a:pt x="10" y="81"/>
                  </a:cubicBezTo>
                  <a:cubicBezTo>
                    <a:pt x="20" y="83"/>
                    <a:pt x="31" y="84"/>
                    <a:pt x="43" y="85"/>
                  </a:cubicBezTo>
                  <a:cubicBezTo>
                    <a:pt x="39" y="61"/>
                    <a:pt x="40" y="32"/>
                    <a:pt x="34" y="11"/>
                  </a:cubicBezTo>
                  <a:cubicBezTo>
                    <a:pt x="28" y="14"/>
                    <a:pt x="19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31"/>
            <p:cNvSpPr>
              <a:spLocks noEditPoints="1"/>
            </p:cNvSpPr>
            <p:nvPr/>
          </p:nvSpPr>
          <p:spPr bwMode="auto">
            <a:xfrm>
              <a:off x="6176963" y="3225800"/>
              <a:ext cx="147638" cy="276225"/>
            </a:xfrm>
            <a:custGeom>
              <a:avLst/>
              <a:gdLst>
                <a:gd name="T0" fmla="*/ 43 w 50"/>
                <a:gd name="T1" fmla="*/ 3 h 93"/>
                <a:gd name="T2" fmla="*/ 50 w 50"/>
                <a:gd name="T3" fmla="*/ 90 h 93"/>
                <a:gd name="T4" fmla="*/ 2 w 50"/>
                <a:gd name="T5" fmla="*/ 84 h 93"/>
                <a:gd name="T6" fmla="*/ 4 w 50"/>
                <a:gd name="T7" fmla="*/ 8 h 93"/>
                <a:gd name="T8" fmla="*/ 43 w 50"/>
                <a:gd name="T9" fmla="*/ 3 h 93"/>
                <a:gd name="T10" fmla="*/ 12 w 50"/>
                <a:gd name="T11" fmla="*/ 16 h 93"/>
                <a:gd name="T12" fmla="*/ 10 w 50"/>
                <a:gd name="T13" fmla="*/ 80 h 93"/>
                <a:gd name="T14" fmla="*/ 43 w 50"/>
                <a:gd name="T15" fmla="*/ 84 h 93"/>
                <a:gd name="T16" fmla="*/ 35 w 50"/>
                <a:gd name="T17" fmla="*/ 10 h 93"/>
                <a:gd name="T18" fmla="*/ 12 w 50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3">
                  <a:moveTo>
                    <a:pt x="43" y="3"/>
                  </a:moveTo>
                  <a:cubicBezTo>
                    <a:pt x="46" y="31"/>
                    <a:pt x="49" y="63"/>
                    <a:pt x="50" y="90"/>
                  </a:cubicBezTo>
                  <a:cubicBezTo>
                    <a:pt x="36" y="93"/>
                    <a:pt x="13" y="91"/>
                    <a:pt x="2" y="84"/>
                  </a:cubicBezTo>
                  <a:cubicBezTo>
                    <a:pt x="0" y="59"/>
                    <a:pt x="6" y="34"/>
                    <a:pt x="4" y="8"/>
                  </a:cubicBezTo>
                  <a:cubicBezTo>
                    <a:pt x="17" y="10"/>
                    <a:pt x="31" y="0"/>
                    <a:pt x="43" y="3"/>
                  </a:cubicBezTo>
                  <a:close/>
                  <a:moveTo>
                    <a:pt x="12" y="16"/>
                  </a:moveTo>
                  <a:cubicBezTo>
                    <a:pt x="14" y="40"/>
                    <a:pt x="7" y="58"/>
                    <a:pt x="10" y="80"/>
                  </a:cubicBezTo>
                  <a:cubicBezTo>
                    <a:pt x="20" y="82"/>
                    <a:pt x="32" y="83"/>
                    <a:pt x="43" y="84"/>
                  </a:cubicBezTo>
                  <a:cubicBezTo>
                    <a:pt x="40" y="60"/>
                    <a:pt x="40" y="32"/>
                    <a:pt x="35" y="10"/>
                  </a:cubicBezTo>
                  <a:cubicBezTo>
                    <a:pt x="28" y="14"/>
                    <a:pt x="19" y="14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32"/>
            <p:cNvSpPr>
              <a:spLocks/>
            </p:cNvSpPr>
            <p:nvPr/>
          </p:nvSpPr>
          <p:spPr bwMode="auto">
            <a:xfrm>
              <a:off x="7086601" y="3235325"/>
              <a:ext cx="44450" cy="115887"/>
            </a:xfrm>
            <a:custGeom>
              <a:avLst/>
              <a:gdLst>
                <a:gd name="T0" fmla="*/ 8 w 15"/>
                <a:gd name="T1" fmla="*/ 0 h 39"/>
                <a:gd name="T2" fmla="*/ 15 w 15"/>
                <a:gd name="T3" fmla="*/ 26 h 39"/>
                <a:gd name="T4" fmla="*/ 11 w 15"/>
                <a:gd name="T5" fmla="*/ 39 h 39"/>
                <a:gd name="T6" fmla="*/ 4 w 15"/>
                <a:gd name="T7" fmla="*/ 4 h 39"/>
                <a:gd name="T8" fmla="*/ 8 w 1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9">
                  <a:moveTo>
                    <a:pt x="8" y="0"/>
                  </a:moveTo>
                  <a:cubicBezTo>
                    <a:pt x="12" y="5"/>
                    <a:pt x="15" y="17"/>
                    <a:pt x="15" y="26"/>
                  </a:cubicBezTo>
                  <a:cubicBezTo>
                    <a:pt x="15" y="31"/>
                    <a:pt x="14" y="36"/>
                    <a:pt x="11" y="39"/>
                  </a:cubicBezTo>
                  <a:cubicBezTo>
                    <a:pt x="0" y="39"/>
                    <a:pt x="7" y="14"/>
                    <a:pt x="4" y="4"/>
                  </a:cubicBezTo>
                  <a:cubicBezTo>
                    <a:pt x="6" y="3"/>
                    <a:pt x="5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33"/>
            <p:cNvSpPr>
              <a:spLocks noEditPoints="1"/>
            </p:cNvSpPr>
            <p:nvPr/>
          </p:nvSpPr>
          <p:spPr bwMode="auto">
            <a:xfrm>
              <a:off x="6386513" y="3243263"/>
              <a:ext cx="149225" cy="293687"/>
            </a:xfrm>
            <a:custGeom>
              <a:avLst/>
              <a:gdLst>
                <a:gd name="T0" fmla="*/ 44 w 50"/>
                <a:gd name="T1" fmla="*/ 6 h 99"/>
                <a:gd name="T2" fmla="*/ 50 w 50"/>
                <a:gd name="T3" fmla="*/ 92 h 99"/>
                <a:gd name="T4" fmla="*/ 23 w 50"/>
                <a:gd name="T5" fmla="*/ 95 h 99"/>
                <a:gd name="T6" fmla="*/ 2 w 50"/>
                <a:gd name="T7" fmla="*/ 86 h 99"/>
                <a:gd name="T8" fmla="*/ 4 w 50"/>
                <a:gd name="T9" fmla="*/ 9 h 99"/>
                <a:gd name="T10" fmla="*/ 44 w 50"/>
                <a:gd name="T11" fmla="*/ 6 h 99"/>
                <a:gd name="T12" fmla="*/ 12 w 50"/>
                <a:gd name="T13" fmla="*/ 18 h 99"/>
                <a:gd name="T14" fmla="*/ 9 w 50"/>
                <a:gd name="T15" fmla="*/ 81 h 99"/>
                <a:gd name="T16" fmla="*/ 23 w 50"/>
                <a:gd name="T17" fmla="*/ 84 h 99"/>
                <a:gd name="T18" fmla="*/ 37 w 50"/>
                <a:gd name="T19" fmla="*/ 24 h 99"/>
                <a:gd name="T20" fmla="*/ 36 w 50"/>
                <a:gd name="T21" fmla="*/ 13 h 99"/>
                <a:gd name="T22" fmla="*/ 35 w 50"/>
                <a:gd name="T23" fmla="*/ 12 h 99"/>
                <a:gd name="T24" fmla="*/ 12 w 50"/>
                <a:gd name="T25" fmla="*/ 18 h 99"/>
                <a:gd name="T26" fmla="*/ 27 w 50"/>
                <a:gd name="T27" fmla="*/ 84 h 99"/>
                <a:gd name="T28" fmla="*/ 43 w 50"/>
                <a:gd name="T29" fmla="*/ 86 h 99"/>
                <a:gd name="T30" fmla="*/ 38 w 50"/>
                <a:gd name="T31" fmla="*/ 31 h 99"/>
                <a:gd name="T32" fmla="*/ 27 w 50"/>
                <a:gd name="T33" fmla="*/ 8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99">
                  <a:moveTo>
                    <a:pt x="44" y="6"/>
                  </a:moveTo>
                  <a:cubicBezTo>
                    <a:pt x="45" y="35"/>
                    <a:pt x="50" y="65"/>
                    <a:pt x="50" y="92"/>
                  </a:cubicBezTo>
                  <a:cubicBezTo>
                    <a:pt x="42" y="99"/>
                    <a:pt x="27" y="87"/>
                    <a:pt x="23" y="95"/>
                  </a:cubicBezTo>
                  <a:cubicBezTo>
                    <a:pt x="21" y="89"/>
                    <a:pt x="6" y="92"/>
                    <a:pt x="2" y="86"/>
                  </a:cubicBezTo>
                  <a:cubicBezTo>
                    <a:pt x="0" y="61"/>
                    <a:pt x="6" y="36"/>
                    <a:pt x="4" y="9"/>
                  </a:cubicBezTo>
                  <a:cubicBezTo>
                    <a:pt x="18" y="12"/>
                    <a:pt x="32" y="0"/>
                    <a:pt x="44" y="6"/>
                  </a:cubicBezTo>
                  <a:close/>
                  <a:moveTo>
                    <a:pt x="12" y="18"/>
                  </a:moveTo>
                  <a:cubicBezTo>
                    <a:pt x="13" y="41"/>
                    <a:pt x="8" y="58"/>
                    <a:pt x="9" y="81"/>
                  </a:cubicBezTo>
                  <a:cubicBezTo>
                    <a:pt x="12" y="84"/>
                    <a:pt x="18" y="84"/>
                    <a:pt x="23" y="84"/>
                  </a:cubicBezTo>
                  <a:cubicBezTo>
                    <a:pt x="28" y="63"/>
                    <a:pt x="30" y="41"/>
                    <a:pt x="37" y="24"/>
                  </a:cubicBezTo>
                  <a:cubicBezTo>
                    <a:pt x="35" y="21"/>
                    <a:pt x="37" y="15"/>
                    <a:pt x="36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8" y="15"/>
                    <a:pt x="19" y="16"/>
                    <a:pt x="12" y="18"/>
                  </a:cubicBezTo>
                  <a:close/>
                  <a:moveTo>
                    <a:pt x="27" y="84"/>
                  </a:moveTo>
                  <a:cubicBezTo>
                    <a:pt x="32" y="85"/>
                    <a:pt x="36" y="87"/>
                    <a:pt x="43" y="86"/>
                  </a:cubicBezTo>
                  <a:cubicBezTo>
                    <a:pt x="41" y="68"/>
                    <a:pt x="40" y="49"/>
                    <a:pt x="38" y="31"/>
                  </a:cubicBezTo>
                  <a:cubicBezTo>
                    <a:pt x="34" y="48"/>
                    <a:pt x="30" y="65"/>
                    <a:pt x="2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34"/>
            <p:cNvSpPr>
              <a:spLocks/>
            </p:cNvSpPr>
            <p:nvPr/>
          </p:nvSpPr>
          <p:spPr bwMode="auto">
            <a:xfrm>
              <a:off x="7175501" y="3267075"/>
              <a:ext cx="44450" cy="92075"/>
            </a:xfrm>
            <a:custGeom>
              <a:avLst/>
              <a:gdLst>
                <a:gd name="T0" fmla="*/ 12 w 15"/>
                <a:gd name="T1" fmla="*/ 0 h 31"/>
                <a:gd name="T2" fmla="*/ 15 w 15"/>
                <a:gd name="T3" fmla="*/ 19 h 31"/>
                <a:gd name="T4" fmla="*/ 12 w 15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1">
                  <a:moveTo>
                    <a:pt x="12" y="0"/>
                  </a:moveTo>
                  <a:cubicBezTo>
                    <a:pt x="13" y="6"/>
                    <a:pt x="12" y="14"/>
                    <a:pt x="15" y="19"/>
                  </a:cubicBezTo>
                  <a:cubicBezTo>
                    <a:pt x="4" y="31"/>
                    <a:pt x="0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35"/>
            <p:cNvSpPr>
              <a:spLocks noEditPoints="1"/>
            </p:cNvSpPr>
            <p:nvPr/>
          </p:nvSpPr>
          <p:spPr bwMode="auto">
            <a:xfrm>
              <a:off x="6591301" y="3270250"/>
              <a:ext cx="147638" cy="276225"/>
            </a:xfrm>
            <a:custGeom>
              <a:avLst/>
              <a:gdLst>
                <a:gd name="T0" fmla="*/ 43 w 50"/>
                <a:gd name="T1" fmla="*/ 4 h 93"/>
                <a:gd name="T2" fmla="*/ 50 w 50"/>
                <a:gd name="T3" fmla="*/ 91 h 93"/>
                <a:gd name="T4" fmla="*/ 2 w 50"/>
                <a:gd name="T5" fmla="*/ 85 h 93"/>
                <a:gd name="T6" fmla="*/ 4 w 50"/>
                <a:gd name="T7" fmla="*/ 8 h 93"/>
                <a:gd name="T8" fmla="*/ 43 w 50"/>
                <a:gd name="T9" fmla="*/ 4 h 93"/>
                <a:gd name="T10" fmla="*/ 11 w 50"/>
                <a:gd name="T11" fmla="*/ 17 h 93"/>
                <a:gd name="T12" fmla="*/ 10 w 50"/>
                <a:gd name="T13" fmla="*/ 80 h 93"/>
                <a:gd name="T14" fmla="*/ 43 w 50"/>
                <a:gd name="T15" fmla="*/ 85 h 93"/>
                <a:gd name="T16" fmla="*/ 34 w 50"/>
                <a:gd name="T17" fmla="*/ 11 h 93"/>
                <a:gd name="T18" fmla="*/ 11 w 50"/>
                <a:gd name="T19" fmla="*/ 1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3">
                  <a:moveTo>
                    <a:pt x="43" y="4"/>
                  </a:moveTo>
                  <a:cubicBezTo>
                    <a:pt x="46" y="31"/>
                    <a:pt x="49" y="63"/>
                    <a:pt x="50" y="91"/>
                  </a:cubicBezTo>
                  <a:cubicBezTo>
                    <a:pt x="36" y="93"/>
                    <a:pt x="13" y="91"/>
                    <a:pt x="2" y="85"/>
                  </a:cubicBezTo>
                  <a:cubicBezTo>
                    <a:pt x="0" y="60"/>
                    <a:pt x="6" y="34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1" y="17"/>
                  </a:moveTo>
                  <a:cubicBezTo>
                    <a:pt x="14" y="40"/>
                    <a:pt x="7" y="59"/>
                    <a:pt x="10" y="80"/>
                  </a:cubicBezTo>
                  <a:cubicBezTo>
                    <a:pt x="20" y="83"/>
                    <a:pt x="31" y="84"/>
                    <a:pt x="43" y="85"/>
                  </a:cubicBezTo>
                  <a:cubicBezTo>
                    <a:pt x="39" y="61"/>
                    <a:pt x="40" y="32"/>
                    <a:pt x="34" y="11"/>
                  </a:cubicBezTo>
                  <a:cubicBezTo>
                    <a:pt x="28" y="14"/>
                    <a:pt x="19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36"/>
            <p:cNvSpPr>
              <a:spLocks/>
            </p:cNvSpPr>
            <p:nvPr/>
          </p:nvSpPr>
          <p:spPr bwMode="auto">
            <a:xfrm>
              <a:off x="7275513" y="3286125"/>
              <a:ext cx="33338" cy="68262"/>
            </a:xfrm>
            <a:custGeom>
              <a:avLst/>
              <a:gdLst>
                <a:gd name="T0" fmla="*/ 1 w 11"/>
                <a:gd name="T1" fmla="*/ 0 h 23"/>
                <a:gd name="T2" fmla="*/ 2 w 11"/>
                <a:gd name="T3" fmla="*/ 23 h 23"/>
                <a:gd name="T4" fmla="*/ 0 w 11"/>
                <a:gd name="T5" fmla="*/ 2 h 23"/>
                <a:gd name="T6" fmla="*/ 1 w 1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3">
                  <a:moveTo>
                    <a:pt x="1" y="0"/>
                  </a:moveTo>
                  <a:cubicBezTo>
                    <a:pt x="7" y="2"/>
                    <a:pt x="11" y="20"/>
                    <a:pt x="2" y="23"/>
                  </a:cubicBezTo>
                  <a:cubicBezTo>
                    <a:pt x="1" y="18"/>
                    <a:pt x="3" y="8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37"/>
            <p:cNvSpPr>
              <a:spLocks/>
            </p:cNvSpPr>
            <p:nvPr/>
          </p:nvSpPr>
          <p:spPr bwMode="auto">
            <a:xfrm>
              <a:off x="5468938" y="3416300"/>
              <a:ext cx="55563" cy="47625"/>
            </a:xfrm>
            <a:custGeom>
              <a:avLst/>
              <a:gdLst>
                <a:gd name="T0" fmla="*/ 13 w 19"/>
                <a:gd name="T1" fmla="*/ 2 h 16"/>
                <a:gd name="T2" fmla="*/ 2 w 19"/>
                <a:gd name="T3" fmla="*/ 3 h 16"/>
                <a:gd name="T4" fmla="*/ 13 w 19"/>
                <a:gd name="T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6">
                  <a:moveTo>
                    <a:pt x="13" y="2"/>
                  </a:moveTo>
                  <a:cubicBezTo>
                    <a:pt x="19" y="14"/>
                    <a:pt x="0" y="16"/>
                    <a:pt x="2" y="3"/>
                  </a:cubicBezTo>
                  <a:cubicBezTo>
                    <a:pt x="5" y="0"/>
                    <a:pt x="10" y="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38"/>
            <p:cNvSpPr>
              <a:spLocks/>
            </p:cNvSpPr>
            <p:nvPr/>
          </p:nvSpPr>
          <p:spPr bwMode="auto">
            <a:xfrm>
              <a:off x="7145338" y="3427413"/>
              <a:ext cx="23813" cy="41275"/>
            </a:xfrm>
            <a:custGeom>
              <a:avLst/>
              <a:gdLst>
                <a:gd name="T0" fmla="*/ 2 w 8"/>
                <a:gd name="T1" fmla="*/ 0 h 14"/>
                <a:gd name="T2" fmla="*/ 5 w 8"/>
                <a:gd name="T3" fmla="*/ 0 h 14"/>
                <a:gd name="T4" fmla="*/ 5 w 8"/>
                <a:gd name="T5" fmla="*/ 14 h 14"/>
                <a:gd name="T6" fmla="*/ 2 w 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4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7" y="3"/>
                    <a:pt x="8" y="11"/>
                    <a:pt x="5" y="14"/>
                  </a:cubicBezTo>
                  <a:cubicBezTo>
                    <a:pt x="0" y="14"/>
                    <a:pt x="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39"/>
            <p:cNvSpPr>
              <a:spLocks/>
            </p:cNvSpPr>
            <p:nvPr/>
          </p:nvSpPr>
          <p:spPr bwMode="auto">
            <a:xfrm>
              <a:off x="5216526" y="3560763"/>
              <a:ext cx="44450" cy="109537"/>
            </a:xfrm>
            <a:custGeom>
              <a:avLst/>
              <a:gdLst>
                <a:gd name="T0" fmla="*/ 9 w 15"/>
                <a:gd name="T1" fmla="*/ 37 h 37"/>
                <a:gd name="T2" fmla="*/ 4 w 15"/>
                <a:gd name="T3" fmla="*/ 12 h 37"/>
                <a:gd name="T4" fmla="*/ 4 w 15"/>
                <a:gd name="T5" fmla="*/ 0 h 37"/>
                <a:gd name="T6" fmla="*/ 6 w 15"/>
                <a:gd name="T7" fmla="*/ 0 h 37"/>
                <a:gd name="T8" fmla="*/ 9 w 15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7">
                  <a:moveTo>
                    <a:pt x="9" y="37"/>
                  </a:moveTo>
                  <a:cubicBezTo>
                    <a:pt x="0" y="34"/>
                    <a:pt x="5" y="22"/>
                    <a:pt x="4" y="12"/>
                  </a:cubicBezTo>
                  <a:cubicBezTo>
                    <a:pt x="4" y="7"/>
                    <a:pt x="1" y="4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15" y="3"/>
                    <a:pt x="14" y="30"/>
                    <a:pt x="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40"/>
            <p:cNvSpPr>
              <a:spLocks noEditPoints="1"/>
            </p:cNvSpPr>
            <p:nvPr/>
          </p:nvSpPr>
          <p:spPr bwMode="auto">
            <a:xfrm>
              <a:off x="5992813" y="3554413"/>
              <a:ext cx="133350" cy="279400"/>
            </a:xfrm>
            <a:custGeom>
              <a:avLst/>
              <a:gdLst>
                <a:gd name="T0" fmla="*/ 38 w 45"/>
                <a:gd name="T1" fmla="*/ 4 h 94"/>
                <a:gd name="T2" fmla="*/ 45 w 45"/>
                <a:gd name="T3" fmla="*/ 91 h 94"/>
                <a:gd name="T4" fmla="*/ 2 w 45"/>
                <a:gd name="T5" fmla="*/ 85 h 94"/>
                <a:gd name="T6" fmla="*/ 4 w 45"/>
                <a:gd name="T7" fmla="*/ 8 h 94"/>
                <a:gd name="T8" fmla="*/ 38 w 45"/>
                <a:gd name="T9" fmla="*/ 4 h 94"/>
                <a:gd name="T10" fmla="*/ 25 w 45"/>
                <a:gd name="T11" fmla="*/ 13 h 94"/>
                <a:gd name="T12" fmla="*/ 19 w 45"/>
                <a:gd name="T13" fmla="*/ 82 h 94"/>
                <a:gd name="T14" fmla="*/ 39 w 45"/>
                <a:gd name="T15" fmla="*/ 85 h 94"/>
                <a:gd name="T16" fmla="*/ 31 w 45"/>
                <a:gd name="T17" fmla="*/ 12 h 94"/>
                <a:gd name="T18" fmla="*/ 25 w 45"/>
                <a:gd name="T19" fmla="*/ 13 h 94"/>
                <a:gd name="T20" fmla="*/ 11 w 45"/>
                <a:gd name="T21" fmla="*/ 17 h 94"/>
                <a:gd name="T22" fmla="*/ 9 w 45"/>
                <a:gd name="T23" fmla="*/ 58 h 94"/>
                <a:gd name="T24" fmla="*/ 15 w 45"/>
                <a:gd name="T25" fmla="*/ 82 h 94"/>
                <a:gd name="T26" fmla="*/ 21 w 45"/>
                <a:gd name="T27" fmla="*/ 13 h 94"/>
                <a:gd name="T28" fmla="*/ 11 w 45"/>
                <a:gd name="T2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94">
                  <a:moveTo>
                    <a:pt x="38" y="4"/>
                  </a:moveTo>
                  <a:cubicBezTo>
                    <a:pt x="41" y="26"/>
                    <a:pt x="45" y="63"/>
                    <a:pt x="45" y="91"/>
                  </a:cubicBezTo>
                  <a:cubicBezTo>
                    <a:pt x="33" y="94"/>
                    <a:pt x="12" y="91"/>
                    <a:pt x="2" y="85"/>
                  </a:cubicBezTo>
                  <a:cubicBezTo>
                    <a:pt x="0" y="59"/>
                    <a:pt x="6" y="36"/>
                    <a:pt x="4" y="8"/>
                  </a:cubicBezTo>
                  <a:cubicBezTo>
                    <a:pt x="16" y="11"/>
                    <a:pt x="28" y="0"/>
                    <a:pt x="38" y="4"/>
                  </a:cubicBezTo>
                  <a:close/>
                  <a:moveTo>
                    <a:pt x="25" y="13"/>
                  </a:moveTo>
                  <a:cubicBezTo>
                    <a:pt x="23" y="37"/>
                    <a:pt x="21" y="60"/>
                    <a:pt x="19" y="82"/>
                  </a:cubicBezTo>
                  <a:cubicBezTo>
                    <a:pt x="27" y="81"/>
                    <a:pt x="30" y="86"/>
                    <a:pt x="39" y="85"/>
                  </a:cubicBezTo>
                  <a:cubicBezTo>
                    <a:pt x="35" y="62"/>
                    <a:pt x="38" y="34"/>
                    <a:pt x="31" y="12"/>
                  </a:cubicBezTo>
                  <a:cubicBezTo>
                    <a:pt x="28" y="12"/>
                    <a:pt x="28" y="14"/>
                    <a:pt x="25" y="13"/>
                  </a:cubicBezTo>
                  <a:close/>
                  <a:moveTo>
                    <a:pt x="11" y="17"/>
                  </a:moveTo>
                  <a:cubicBezTo>
                    <a:pt x="12" y="32"/>
                    <a:pt x="10" y="45"/>
                    <a:pt x="9" y="58"/>
                  </a:cubicBezTo>
                  <a:cubicBezTo>
                    <a:pt x="8" y="67"/>
                    <a:pt x="6" y="80"/>
                    <a:pt x="15" y="82"/>
                  </a:cubicBezTo>
                  <a:cubicBezTo>
                    <a:pt x="19" y="62"/>
                    <a:pt x="18" y="32"/>
                    <a:pt x="21" y="13"/>
                  </a:cubicBezTo>
                  <a:cubicBezTo>
                    <a:pt x="21" y="17"/>
                    <a:pt x="13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41"/>
            <p:cNvSpPr>
              <a:spLocks noEditPoints="1"/>
            </p:cNvSpPr>
            <p:nvPr/>
          </p:nvSpPr>
          <p:spPr bwMode="auto">
            <a:xfrm>
              <a:off x="6188076" y="3563938"/>
              <a:ext cx="136525" cy="284162"/>
            </a:xfrm>
            <a:custGeom>
              <a:avLst/>
              <a:gdLst>
                <a:gd name="T0" fmla="*/ 35 w 46"/>
                <a:gd name="T1" fmla="*/ 0 h 96"/>
                <a:gd name="T2" fmla="*/ 43 w 46"/>
                <a:gd name="T3" fmla="*/ 45 h 96"/>
                <a:gd name="T4" fmla="*/ 46 w 46"/>
                <a:gd name="T5" fmla="*/ 33 h 96"/>
                <a:gd name="T6" fmla="*/ 46 w 46"/>
                <a:gd name="T7" fmla="*/ 93 h 96"/>
                <a:gd name="T8" fmla="*/ 4 w 46"/>
                <a:gd name="T9" fmla="*/ 87 h 96"/>
                <a:gd name="T10" fmla="*/ 5 w 46"/>
                <a:gd name="T11" fmla="*/ 10 h 96"/>
                <a:gd name="T12" fmla="*/ 34 w 46"/>
                <a:gd name="T13" fmla="*/ 5 h 96"/>
                <a:gd name="T14" fmla="*/ 35 w 46"/>
                <a:gd name="T15" fmla="*/ 0 h 96"/>
                <a:gd name="T16" fmla="*/ 12 w 46"/>
                <a:gd name="T17" fmla="*/ 18 h 96"/>
                <a:gd name="T18" fmla="*/ 12 w 46"/>
                <a:gd name="T19" fmla="*/ 47 h 96"/>
                <a:gd name="T20" fmla="*/ 17 w 46"/>
                <a:gd name="T21" fmla="*/ 85 h 96"/>
                <a:gd name="T22" fmla="*/ 31 w 46"/>
                <a:gd name="T23" fmla="*/ 14 h 96"/>
                <a:gd name="T24" fmla="*/ 12 w 46"/>
                <a:gd name="T25" fmla="*/ 18 h 96"/>
                <a:gd name="T26" fmla="*/ 21 w 46"/>
                <a:gd name="T27" fmla="*/ 85 h 96"/>
                <a:gd name="T28" fmla="*/ 40 w 46"/>
                <a:gd name="T29" fmla="*/ 86 h 96"/>
                <a:gd name="T30" fmla="*/ 37 w 46"/>
                <a:gd name="T31" fmla="*/ 85 h 96"/>
                <a:gd name="T32" fmla="*/ 34 w 46"/>
                <a:gd name="T33" fmla="*/ 24 h 96"/>
                <a:gd name="T34" fmla="*/ 21 w 46"/>
                <a:gd name="T3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96">
                  <a:moveTo>
                    <a:pt x="35" y="0"/>
                  </a:moveTo>
                  <a:cubicBezTo>
                    <a:pt x="42" y="7"/>
                    <a:pt x="42" y="28"/>
                    <a:pt x="43" y="45"/>
                  </a:cubicBezTo>
                  <a:cubicBezTo>
                    <a:pt x="45" y="43"/>
                    <a:pt x="42" y="35"/>
                    <a:pt x="46" y="33"/>
                  </a:cubicBezTo>
                  <a:cubicBezTo>
                    <a:pt x="46" y="53"/>
                    <a:pt x="44" y="74"/>
                    <a:pt x="46" y="93"/>
                  </a:cubicBezTo>
                  <a:cubicBezTo>
                    <a:pt x="34" y="96"/>
                    <a:pt x="13" y="94"/>
                    <a:pt x="4" y="87"/>
                  </a:cubicBezTo>
                  <a:cubicBezTo>
                    <a:pt x="0" y="61"/>
                    <a:pt x="7" y="35"/>
                    <a:pt x="5" y="10"/>
                  </a:cubicBezTo>
                  <a:cubicBezTo>
                    <a:pt x="15" y="11"/>
                    <a:pt x="24" y="7"/>
                    <a:pt x="34" y="5"/>
                  </a:cubicBezTo>
                  <a:cubicBezTo>
                    <a:pt x="33" y="3"/>
                    <a:pt x="35" y="2"/>
                    <a:pt x="35" y="0"/>
                  </a:cubicBezTo>
                  <a:close/>
                  <a:moveTo>
                    <a:pt x="12" y="18"/>
                  </a:moveTo>
                  <a:cubicBezTo>
                    <a:pt x="11" y="27"/>
                    <a:pt x="13" y="37"/>
                    <a:pt x="12" y="47"/>
                  </a:cubicBezTo>
                  <a:cubicBezTo>
                    <a:pt x="11" y="58"/>
                    <a:pt x="3" y="83"/>
                    <a:pt x="17" y="85"/>
                  </a:cubicBezTo>
                  <a:cubicBezTo>
                    <a:pt x="22" y="62"/>
                    <a:pt x="29" y="37"/>
                    <a:pt x="31" y="14"/>
                  </a:cubicBezTo>
                  <a:cubicBezTo>
                    <a:pt x="25" y="16"/>
                    <a:pt x="20" y="18"/>
                    <a:pt x="12" y="18"/>
                  </a:cubicBezTo>
                  <a:close/>
                  <a:moveTo>
                    <a:pt x="21" y="85"/>
                  </a:moveTo>
                  <a:cubicBezTo>
                    <a:pt x="28" y="84"/>
                    <a:pt x="33" y="90"/>
                    <a:pt x="40" y="86"/>
                  </a:cubicBezTo>
                  <a:cubicBezTo>
                    <a:pt x="38" y="86"/>
                    <a:pt x="37" y="86"/>
                    <a:pt x="37" y="85"/>
                  </a:cubicBezTo>
                  <a:cubicBezTo>
                    <a:pt x="34" y="67"/>
                    <a:pt x="40" y="41"/>
                    <a:pt x="34" y="24"/>
                  </a:cubicBezTo>
                  <a:cubicBezTo>
                    <a:pt x="29" y="44"/>
                    <a:pt x="25" y="64"/>
                    <a:pt x="2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42"/>
            <p:cNvSpPr>
              <a:spLocks noEditPoints="1"/>
            </p:cNvSpPr>
            <p:nvPr/>
          </p:nvSpPr>
          <p:spPr bwMode="auto">
            <a:xfrm>
              <a:off x="5824538" y="3563938"/>
              <a:ext cx="136525" cy="273050"/>
            </a:xfrm>
            <a:custGeom>
              <a:avLst/>
              <a:gdLst>
                <a:gd name="T0" fmla="*/ 38 w 46"/>
                <a:gd name="T1" fmla="*/ 4 h 92"/>
                <a:gd name="T2" fmla="*/ 45 w 46"/>
                <a:gd name="T3" fmla="*/ 91 h 92"/>
                <a:gd name="T4" fmla="*/ 2 w 46"/>
                <a:gd name="T5" fmla="*/ 85 h 92"/>
                <a:gd name="T6" fmla="*/ 4 w 46"/>
                <a:gd name="T7" fmla="*/ 8 h 92"/>
                <a:gd name="T8" fmla="*/ 38 w 46"/>
                <a:gd name="T9" fmla="*/ 4 h 92"/>
                <a:gd name="T10" fmla="*/ 11 w 46"/>
                <a:gd name="T11" fmla="*/ 16 h 92"/>
                <a:gd name="T12" fmla="*/ 10 w 46"/>
                <a:gd name="T13" fmla="*/ 80 h 92"/>
                <a:gd name="T14" fmla="*/ 39 w 46"/>
                <a:gd name="T15" fmla="*/ 85 h 92"/>
                <a:gd name="T16" fmla="*/ 31 w 46"/>
                <a:gd name="T17" fmla="*/ 11 h 92"/>
                <a:gd name="T18" fmla="*/ 11 w 46"/>
                <a:gd name="T1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2">
                  <a:moveTo>
                    <a:pt x="38" y="4"/>
                  </a:moveTo>
                  <a:cubicBezTo>
                    <a:pt x="42" y="31"/>
                    <a:pt x="46" y="66"/>
                    <a:pt x="45" y="91"/>
                  </a:cubicBezTo>
                  <a:cubicBezTo>
                    <a:pt x="31" y="92"/>
                    <a:pt x="12" y="91"/>
                    <a:pt x="2" y="85"/>
                  </a:cubicBezTo>
                  <a:cubicBezTo>
                    <a:pt x="0" y="58"/>
                    <a:pt x="7" y="35"/>
                    <a:pt x="4" y="8"/>
                  </a:cubicBezTo>
                  <a:cubicBezTo>
                    <a:pt x="16" y="10"/>
                    <a:pt x="28" y="0"/>
                    <a:pt x="38" y="4"/>
                  </a:cubicBezTo>
                  <a:close/>
                  <a:moveTo>
                    <a:pt x="11" y="16"/>
                  </a:moveTo>
                  <a:cubicBezTo>
                    <a:pt x="13" y="39"/>
                    <a:pt x="7" y="58"/>
                    <a:pt x="10" y="80"/>
                  </a:cubicBezTo>
                  <a:cubicBezTo>
                    <a:pt x="19" y="82"/>
                    <a:pt x="29" y="83"/>
                    <a:pt x="39" y="85"/>
                  </a:cubicBezTo>
                  <a:cubicBezTo>
                    <a:pt x="35" y="62"/>
                    <a:pt x="37" y="33"/>
                    <a:pt x="31" y="11"/>
                  </a:cubicBezTo>
                  <a:cubicBezTo>
                    <a:pt x="24" y="13"/>
                    <a:pt x="19" y="16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43"/>
            <p:cNvSpPr>
              <a:spLocks/>
            </p:cNvSpPr>
            <p:nvPr/>
          </p:nvSpPr>
          <p:spPr bwMode="auto">
            <a:xfrm>
              <a:off x="5081588" y="3573463"/>
              <a:ext cx="49213" cy="103187"/>
            </a:xfrm>
            <a:custGeom>
              <a:avLst/>
              <a:gdLst>
                <a:gd name="T0" fmla="*/ 10 w 17"/>
                <a:gd name="T1" fmla="*/ 0 h 35"/>
                <a:gd name="T2" fmla="*/ 6 w 17"/>
                <a:gd name="T3" fmla="*/ 35 h 35"/>
                <a:gd name="T4" fmla="*/ 9 w 17"/>
                <a:gd name="T5" fmla="*/ 0 h 35"/>
                <a:gd name="T6" fmla="*/ 10 w 1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10" y="0"/>
                  </a:moveTo>
                  <a:cubicBezTo>
                    <a:pt x="17" y="8"/>
                    <a:pt x="16" y="33"/>
                    <a:pt x="6" y="35"/>
                  </a:cubicBezTo>
                  <a:cubicBezTo>
                    <a:pt x="0" y="27"/>
                    <a:pt x="7" y="1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44"/>
            <p:cNvSpPr>
              <a:spLocks/>
            </p:cNvSpPr>
            <p:nvPr/>
          </p:nvSpPr>
          <p:spPr bwMode="auto">
            <a:xfrm>
              <a:off x="5421313" y="3578225"/>
              <a:ext cx="41275" cy="84137"/>
            </a:xfrm>
            <a:custGeom>
              <a:avLst/>
              <a:gdLst>
                <a:gd name="T0" fmla="*/ 2 w 14"/>
                <a:gd name="T1" fmla="*/ 0 h 28"/>
                <a:gd name="T2" fmla="*/ 4 w 14"/>
                <a:gd name="T3" fmla="*/ 0 h 28"/>
                <a:gd name="T4" fmla="*/ 2 w 14"/>
                <a:gd name="T5" fmla="*/ 28 h 28"/>
                <a:gd name="T6" fmla="*/ 2 w 14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2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6" y="8"/>
                    <a:pt x="14" y="25"/>
                    <a:pt x="2" y="28"/>
                  </a:cubicBezTo>
                  <a:cubicBezTo>
                    <a:pt x="4" y="20"/>
                    <a:pt x="0" y="9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45"/>
            <p:cNvSpPr>
              <a:spLocks/>
            </p:cNvSpPr>
            <p:nvPr/>
          </p:nvSpPr>
          <p:spPr bwMode="auto">
            <a:xfrm>
              <a:off x="7443788" y="3578225"/>
              <a:ext cx="39688" cy="133350"/>
            </a:xfrm>
            <a:custGeom>
              <a:avLst/>
              <a:gdLst>
                <a:gd name="T0" fmla="*/ 6 w 13"/>
                <a:gd name="T1" fmla="*/ 0 h 45"/>
                <a:gd name="T2" fmla="*/ 7 w 13"/>
                <a:gd name="T3" fmla="*/ 45 h 45"/>
                <a:gd name="T4" fmla="*/ 2 w 13"/>
                <a:gd name="T5" fmla="*/ 28 h 45"/>
                <a:gd name="T6" fmla="*/ 3 w 13"/>
                <a:gd name="T7" fmla="*/ 3 h 45"/>
                <a:gd name="T8" fmla="*/ 5 w 13"/>
                <a:gd name="T9" fmla="*/ 0 h 45"/>
                <a:gd name="T10" fmla="*/ 6 w 13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5">
                  <a:moveTo>
                    <a:pt x="6" y="0"/>
                  </a:moveTo>
                  <a:cubicBezTo>
                    <a:pt x="12" y="8"/>
                    <a:pt x="13" y="36"/>
                    <a:pt x="7" y="45"/>
                  </a:cubicBezTo>
                  <a:cubicBezTo>
                    <a:pt x="0" y="44"/>
                    <a:pt x="2" y="34"/>
                    <a:pt x="2" y="28"/>
                  </a:cubicBezTo>
                  <a:cubicBezTo>
                    <a:pt x="2" y="19"/>
                    <a:pt x="2" y="10"/>
                    <a:pt x="3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46"/>
            <p:cNvSpPr>
              <a:spLocks/>
            </p:cNvSpPr>
            <p:nvPr/>
          </p:nvSpPr>
          <p:spPr bwMode="auto">
            <a:xfrm>
              <a:off x="5345113" y="3584575"/>
              <a:ext cx="41275" cy="79375"/>
            </a:xfrm>
            <a:custGeom>
              <a:avLst/>
              <a:gdLst>
                <a:gd name="T0" fmla="*/ 4 w 14"/>
                <a:gd name="T1" fmla="*/ 0 h 27"/>
                <a:gd name="T2" fmla="*/ 8 w 14"/>
                <a:gd name="T3" fmla="*/ 0 h 27"/>
                <a:gd name="T4" fmla="*/ 6 w 14"/>
                <a:gd name="T5" fmla="*/ 27 h 27"/>
                <a:gd name="T6" fmla="*/ 4 w 14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1" y="5"/>
                    <a:pt x="14" y="25"/>
                    <a:pt x="6" y="27"/>
                  </a:cubicBezTo>
                  <a:cubicBezTo>
                    <a:pt x="0" y="23"/>
                    <a:pt x="5" y="7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47"/>
            <p:cNvSpPr>
              <a:spLocks/>
            </p:cNvSpPr>
            <p:nvPr/>
          </p:nvSpPr>
          <p:spPr bwMode="auto">
            <a:xfrm>
              <a:off x="7354888" y="3594100"/>
              <a:ext cx="41275" cy="93662"/>
            </a:xfrm>
            <a:custGeom>
              <a:avLst/>
              <a:gdLst>
                <a:gd name="T0" fmla="*/ 7 w 14"/>
                <a:gd name="T1" fmla="*/ 0 h 32"/>
                <a:gd name="T2" fmla="*/ 7 w 14"/>
                <a:gd name="T3" fmla="*/ 32 h 32"/>
                <a:gd name="T4" fmla="*/ 7 w 14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13" y="3"/>
                    <a:pt x="14" y="28"/>
                    <a:pt x="7" y="32"/>
                  </a:cubicBezTo>
                  <a:cubicBezTo>
                    <a:pt x="0" y="29"/>
                    <a:pt x="1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48"/>
            <p:cNvSpPr>
              <a:spLocks noEditPoints="1"/>
            </p:cNvSpPr>
            <p:nvPr/>
          </p:nvSpPr>
          <p:spPr bwMode="auto">
            <a:xfrm>
              <a:off x="6381751" y="3594100"/>
              <a:ext cx="133350" cy="277812"/>
            </a:xfrm>
            <a:custGeom>
              <a:avLst/>
              <a:gdLst>
                <a:gd name="T0" fmla="*/ 38 w 45"/>
                <a:gd name="T1" fmla="*/ 4 h 94"/>
                <a:gd name="T2" fmla="*/ 45 w 45"/>
                <a:gd name="T3" fmla="*/ 91 h 94"/>
                <a:gd name="T4" fmla="*/ 2 w 45"/>
                <a:gd name="T5" fmla="*/ 85 h 94"/>
                <a:gd name="T6" fmla="*/ 4 w 45"/>
                <a:gd name="T7" fmla="*/ 8 h 94"/>
                <a:gd name="T8" fmla="*/ 38 w 45"/>
                <a:gd name="T9" fmla="*/ 4 h 94"/>
                <a:gd name="T10" fmla="*/ 15 w 45"/>
                <a:gd name="T11" fmla="*/ 76 h 94"/>
                <a:gd name="T12" fmla="*/ 25 w 45"/>
                <a:gd name="T13" fmla="*/ 13 h 94"/>
                <a:gd name="T14" fmla="*/ 11 w 45"/>
                <a:gd name="T15" fmla="*/ 16 h 94"/>
                <a:gd name="T16" fmla="*/ 9 w 45"/>
                <a:gd name="T17" fmla="*/ 81 h 94"/>
                <a:gd name="T18" fmla="*/ 38 w 45"/>
                <a:gd name="T19" fmla="*/ 85 h 94"/>
                <a:gd name="T20" fmla="*/ 33 w 45"/>
                <a:gd name="T21" fmla="*/ 44 h 94"/>
                <a:gd name="T22" fmla="*/ 24 w 45"/>
                <a:gd name="T23" fmla="*/ 76 h 94"/>
                <a:gd name="T24" fmla="*/ 31 w 45"/>
                <a:gd name="T25" fmla="*/ 11 h 94"/>
                <a:gd name="T26" fmla="*/ 15 w 45"/>
                <a:gd name="T27" fmla="*/ 7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94">
                  <a:moveTo>
                    <a:pt x="38" y="4"/>
                  </a:moveTo>
                  <a:cubicBezTo>
                    <a:pt x="41" y="32"/>
                    <a:pt x="44" y="63"/>
                    <a:pt x="45" y="91"/>
                  </a:cubicBezTo>
                  <a:cubicBezTo>
                    <a:pt x="32" y="94"/>
                    <a:pt x="11" y="91"/>
                    <a:pt x="2" y="85"/>
                  </a:cubicBezTo>
                  <a:cubicBezTo>
                    <a:pt x="0" y="56"/>
                    <a:pt x="5" y="34"/>
                    <a:pt x="4" y="8"/>
                  </a:cubicBezTo>
                  <a:cubicBezTo>
                    <a:pt x="16" y="10"/>
                    <a:pt x="28" y="0"/>
                    <a:pt x="38" y="4"/>
                  </a:cubicBezTo>
                  <a:close/>
                  <a:moveTo>
                    <a:pt x="15" y="76"/>
                  </a:moveTo>
                  <a:cubicBezTo>
                    <a:pt x="12" y="56"/>
                    <a:pt x="21" y="32"/>
                    <a:pt x="25" y="13"/>
                  </a:cubicBezTo>
                  <a:cubicBezTo>
                    <a:pt x="19" y="13"/>
                    <a:pt x="18" y="17"/>
                    <a:pt x="11" y="16"/>
                  </a:cubicBezTo>
                  <a:cubicBezTo>
                    <a:pt x="13" y="40"/>
                    <a:pt x="6" y="59"/>
                    <a:pt x="9" y="81"/>
                  </a:cubicBezTo>
                  <a:cubicBezTo>
                    <a:pt x="18" y="83"/>
                    <a:pt x="28" y="84"/>
                    <a:pt x="38" y="85"/>
                  </a:cubicBezTo>
                  <a:cubicBezTo>
                    <a:pt x="35" y="72"/>
                    <a:pt x="38" y="54"/>
                    <a:pt x="33" y="44"/>
                  </a:cubicBezTo>
                  <a:cubicBezTo>
                    <a:pt x="31" y="56"/>
                    <a:pt x="30" y="68"/>
                    <a:pt x="24" y="76"/>
                  </a:cubicBezTo>
                  <a:cubicBezTo>
                    <a:pt x="24" y="56"/>
                    <a:pt x="39" y="33"/>
                    <a:pt x="31" y="11"/>
                  </a:cubicBezTo>
                  <a:cubicBezTo>
                    <a:pt x="21" y="28"/>
                    <a:pt x="21" y="56"/>
                    <a:pt x="1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49"/>
            <p:cNvSpPr>
              <a:spLocks/>
            </p:cNvSpPr>
            <p:nvPr/>
          </p:nvSpPr>
          <p:spPr bwMode="auto">
            <a:xfrm>
              <a:off x="7521576" y="3611563"/>
              <a:ext cx="47625" cy="106362"/>
            </a:xfrm>
            <a:custGeom>
              <a:avLst/>
              <a:gdLst>
                <a:gd name="T0" fmla="*/ 7 w 16"/>
                <a:gd name="T1" fmla="*/ 0 h 36"/>
                <a:gd name="T2" fmla="*/ 9 w 16"/>
                <a:gd name="T3" fmla="*/ 0 h 36"/>
                <a:gd name="T4" fmla="*/ 10 w 16"/>
                <a:gd name="T5" fmla="*/ 36 h 36"/>
                <a:gd name="T6" fmla="*/ 7 w 16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7" y="0"/>
                  </a:moveTo>
                  <a:cubicBezTo>
                    <a:pt x="7" y="0"/>
                    <a:pt x="8" y="0"/>
                    <a:pt x="9" y="0"/>
                  </a:cubicBezTo>
                  <a:cubicBezTo>
                    <a:pt x="14" y="6"/>
                    <a:pt x="16" y="30"/>
                    <a:pt x="10" y="36"/>
                  </a:cubicBezTo>
                  <a:cubicBezTo>
                    <a:pt x="0" y="31"/>
                    <a:pt x="10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50"/>
            <p:cNvSpPr>
              <a:spLocks noEditPoints="1"/>
            </p:cNvSpPr>
            <p:nvPr/>
          </p:nvSpPr>
          <p:spPr bwMode="auto">
            <a:xfrm>
              <a:off x="6557963" y="3617913"/>
              <a:ext cx="136525" cy="274637"/>
            </a:xfrm>
            <a:custGeom>
              <a:avLst/>
              <a:gdLst>
                <a:gd name="T0" fmla="*/ 40 w 46"/>
                <a:gd name="T1" fmla="*/ 4 h 93"/>
                <a:gd name="T2" fmla="*/ 46 w 46"/>
                <a:gd name="T3" fmla="*/ 90 h 93"/>
                <a:gd name="T4" fmla="*/ 4 w 46"/>
                <a:gd name="T5" fmla="*/ 84 h 93"/>
                <a:gd name="T6" fmla="*/ 5 w 46"/>
                <a:gd name="T7" fmla="*/ 8 h 93"/>
                <a:gd name="T8" fmla="*/ 40 w 46"/>
                <a:gd name="T9" fmla="*/ 4 h 93"/>
                <a:gd name="T10" fmla="*/ 12 w 46"/>
                <a:gd name="T11" fmla="*/ 16 h 93"/>
                <a:gd name="T12" fmla="*/ 10 w 46"/>
                <a:gd name="T13" fmla="*/ 80 h 93"/>
                <a:gd name="T14" fmla="*/ 40 w 46"/>
                <a:gd name="T15" fmla="*/ 84 h 93"/>
                <a:gd name="T16" fmla="*/ 32 w 46"/>
                <a:gd name="T17" fmla="*/ 10 h 93"/>
                <a:gd name="T18" fmla="*/ 12 w 46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3">
                  <a:moveTo>
                    <a:pt x="40" y="4"/>
                  </a:moveTo>
                  <a:cubicBezTo>
                    <a:pt x="43" y="35"/>
                    <a:pt x="46" y="64"/>
                    <a:pt x="46" y="90"/>
                  </a:cubicBezTo>
                  <a:cubicBezTo>
                    <a:pt x="34" y="93"/>
                    <a:pt x="13" y="91"/>
                    <a:pt x="4" y="84"/>
                  </a:cubicBezTo>
                  <a:cubicBezTo>
                    <a:pt x="0" y="59"/>
                    <a:pt x="7" y="32"/>
                    <a:pt x="5" y="8"/>
                  </a:cubicBezTo>
                  <a:cubicBezTo>
                    <a:pt x="17" y="10"/>
                    <a:pt x="29" y="0"/>
                    <a:pt x="40" y="4"/>
                  </a:cubicBezTo>
                  <a:close/>
                  <a:moveTo>
                    <a:pt x="12" y="16"/>
                  </a:moveTo>
                  <a:cubicBezTo>
                    <a:pt x="14" y="41"/>
                    <a:pt x="8" y="60"/>
                    <a:pt x="10" y="80"/>
                  </a:cubicBezTo>
                  <a:cubicBezTo>
                    <a:pt x="20" y="82"/>
                    <a:pt x="29" y="83"/>
                    <a:pt x="40" y="84"/>
                  </a:cubicBezTo>
                  <a:cubicBezTo>
                    <a:pt x="36" y="61"/>
                    <a:pt x="38" y="31"/>
                    <a:pt x="32" y="10"/>
                  </a:cubicBezTo>
                  <a:cubicBezTo>
                    <a:pt x="27" y="14"/>
                    <a:pt x="19" y="14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51"/>
            <p:cNvSpPr>
              <a:spLocks/>
            </p:cNvSpPr>
            <p:nvPr/>
          </p:nvSpPr>
          <p:spPr bwMode="auto">
            <a:xfrm>
              <a:off x="6845301" y="3662363"/>
              <a:ext cx="44450" cy="227012"/>
            </a:xfrm>
            <a:custGeom>
              <a:avLst/>
              <a:gdLst>
                <a:gd name="T0" fmla="*/ 5 w 15"/>
                <a:gd name="T1" fmla="*/ 0 h 77"/>
                <a:gd name="T2" fmla="*/ 11 w 15"/>
                <a:gd name="T3" fmla="*/ 38 h 77"/>
                <a:gd name="T4" fmla="*/ 10 w 15"/>
                <a:gd name="T5" fmla="*/ 76 h 77"/>
                <a:gd name="T6" fmla="*/ 3 w 15"/>
                <a:gd name="T7" fmla="*/ 61 h 77"/>
                <a:gd name="T8" fmla="*/ 2 w 15"/>
                <a:gd name="T9" fmla="*/ 3 h 77"/>
                <a:gd name="T10" fmla="*/ 3 w 15"/>
                <a:gd name="T11" fmla="*/ 0 h 77"/>
                <a:gd name="T12" fmla="*/ 5 w 15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7">
                  <a:moveTo>
                    <a:pt x="5" y="0"/>
                  </a:moveTo>
                  <a:cubicBezTo>
                    <a:pt x="9" y="8"/>
                    <a:pt x="10" y="25"/>
                    <a:pt x="11" y="38"/>
                  </a:cubicBezTo>
                  <a:cubicBezTo>
                    <a:pt x="12" y="46"/>
                    <a:pt x="15" y="76"/>
                    <a:pt x="10" y="76"/>
                  </a:cubicBezTo>
                  <a:cubicBezTo>
                    <a:pt x="5" y="77"/>
                    <a:pt x="4" y="64"/>
                    <a:pt x="3" y="61"/>
                  </a:cubicBezTo>
                  <a:cubicBezTo>
                    <a:pt x="1" y="45"/>
                    <a:pt x="0" y="19"/>
                    <a:pt x="2" y="3"/>
                  </a:cubicBezTo>
                  <a:cubicBezTo>
                    <a:pt x="2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52"/>
            <p:cNvSpPr>
              <a:spLocks/>
            </p:cNvSpPr>
            <p:nvPr/>
          </p:nvSpPr>
          <p:spPr bwMode="auto">
            <a:xfrm>
              <a:off x="6953251" y="3676650"/>
              <a:ext cx="46038" cy="163512"/>
            </a:xfrm>
            <a:custGeom>
              <a:avLst/>
              <a:gdLst>
                <a:gd name="T0" fmla="*/ 16 w 16"/>
                <a:gd name="T1" fmla="*/ 51 h 55"/>
                <a:gd name="T2" fmla="*/ 1 w 16"/>
                <a:gd name="T3" fmla="*/ 3 h 55"/>
                <a:gd name="T4" fmla="*/ 2 w 16"/>
                <a:gd name="T5" fmla="*/ 1 h 55"/>
                <a:gd name="T6" fmla="*/ 8 w 16"/>
                <a:gd name="T7" fmla="*/ 2 h 55"/>
                <a:gd name="T8" fmla="*/ 16 w 16"/>
                <a:gd name="T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5">
                  <a:moveTo>
                    <a:pt x="16" y="51"/>
                  </a:moveTo>
                  <a:cubicBezTo>
                    <a:pt x="0" y="55"/>
                    <a:pt x="4" y="21"/>
                    <a:pt x="1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5" y="0"/>
                    <a:pt x="6" y="2"/>
                    <a:pt x="8" y="2"/>
                  </a:cubicBezTo>
                  <a:cubicBezTo>
                    <a:pt x="11" y="18"/>
                    <a:pt x="15" y="37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53"/>
            <p:cNvSpPr>
              <a:spLocks/>
            </p:cNvSpPr>
            <p:nvPr/>
          </p:nvSpPr>
          <p:spPr bwMode="auto">
            <a:xfrm>
              <a:off x="7077076" y="3711575"/>
              <a:ext cx="53975" cy="149225"/>
            </a:xfrm>
            <a:custGeom>
              <a:avLst/>
              <a:gdLst>
                <a:gd name="T0" fmla="*/ 11 w 18"/>
                <a:gd name="T1" fmla="*/ 50 h 50"/>
                <a:gd name="T2" fmla="*/ 5 w 18"/>
                <a:gd name="T3" fmla="*/ 36 h 50"/>
                <a:gd name="T4" fmla="*/ 0 w 18"/>
                <a:gd name="T5" fmla="*/ 3 h 50"/>
                <a:gd name="T6" fmla="*/ 2 w 18"/>
                <a:gd name="T7" fmla="*/ 0 h 50"/>
                <a:gd name="T8" fmla="*/ 4 w 18"/>
                <a:gd name="T9" fmla="*/ 1 h 50"/>
                <a:gd name="T10" fmla="*/ 11 w 18"/>
                <a:gd name="T1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50">
                  <a:moveTo>
                    <a:pt x="11" y="50"/>
                  </a:moveTo>
                  <a:cubicBezTo>
                    <a:pt x="5" y="50"/>
                    <a:pt x="6" y="41"/>
                    <a:pt x="5" y="36"/>
                  </a:cubicBezTo>
                  <a:cubicBezTo>
                    <a:pt x="3" y="27"/>
                    <a:pt x="0" y="15"/>
                    <a:pt x="0" y="3"/>
                  </a:cubicBezTo>
                  <a:cubicBezTo>
                    <a:pt x="1" y="3"/>
                    <a:pt x="2" y="2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8" y="15"/>
                    <a:pt x="18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54"/>
            <p:cNvSpPr>
              <a:spLocks/>
            </p:cNvSpPr>
            <p:nvPr/>
          </p:nvSpPr>
          <p:spPr bwMode="auto">
            <a:xfrm>
              <a:off x="5232401" y="3795713"/>
              <a:ext cx="38100" cy="85725"/>
            </a:xfrm>
            <a:custGeom>
              <a:avLst/>
              <a:gdLst>
                <a:gd name="T0" fmla="*/ 9 w 13"/>
                <a:gd name="T1" fmla="*/ 29 h 29"/>
                <a:gd name="T2" fmla="*/ 0 w 13"/>
                <a:gd name="T3" fmla="*/ 1 h 29"/>
                <a:gd name="T4" fmla="*/ 9 w 13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9">
                  <a:moveTo>
                    <a:pt x="9" y="29"/>
                  </a:moveTo>
                  <a:cubicBezTo>
                    <a:pt x="0" y="26"/>
                    <a:pt x="5" y="8"/>
                    <a:pt x="0" y="1"/>
                  </a:cubicBezTo>
                  <a:cubicBezTo>
                    <a:pt x="9" y="0"/>
                    <a:pt x="13" y="22"/>
                    <a:pt x="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55"/>
            <p:cNvSpPr>
              <a:spLocks/>
            </p:cNvSpPr>
            <p:nvPr/>
          </p:nvSpPr>
          <p:spPr bwMode="auto">
            <a:xfrm>
              <a:off x="5346701" y="3797300"/>
              <a:ext cx="30163" cy="53975"/>
            </a:xfrm>
            <a:custGeom>
              <a:avLst/>
              <a:gdLst>
                <a:gd name="T0" fmla="*/ 2 w 10"/>
                <a:gd name="T1" fmla="*/ 0 h 18"/>
                <a:gd name="T2" fmla="*/ 9 w 10"/>
                <a:gd name="T3" fmla="*/ 17 h 18"/>
                <a:gd name="T4" fmla="*/ 2 w 1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8">
                  <a:moveTo>
                    <a:pt x="2" y="0"/>
                  </a:moveTo>
                  <a:cubicBezTo>
                    <a:pt x="9" y="1"/>
                    <a:pt x="10" y="11"/>
                    <a:pt x="9" y="17"/>
                  </a:cubicBezTo>
                  <a:cubicBezTo>
                    <a:pt x="0" y="18"/>
                    <a:pt x="4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56"/>
            <p:cNvSpPr>
              <a:spLocks/>
            </p:cNvSpPr>
            <p:nvPr/>
          </p:nvSpPr>
          <p:spPr bwMode="auto">
            <a:xfrm>
              <a:off x="5081588" y="3806825"/>
              <a:ext cx="41275" cy="92075"/>
            </a:xfrm>
            <a:custGeom>
              <a:avLst/>
              <a:gdLst>
                <a:gd name="T0" fmla="*/ 8 w 14"/>
                <a:gd name="T1" fmla="*/ 0 h 31"/>
                <a:gd name="T2" fmla="*/ 11 w 14"/>
                <a:gd name="T3" fmla="*/ 30 h 31"/>
                <a:gd name="T4" fmla="*/ 8 w 14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1">
                  <a:moveTo>
                    <a:pt x="8" y="0"/>
                  </a:moveTo>
                  <a:cubicBezTo>
                    <a:pt x="14" y="4"/>
                    <a:pt x="13" y="23"/>
                    <a:pt x="11" y="30"/>
                  </a:cubicBezTo>
                  <a:cubicBezTo>
                    <a:pt x="0" y="31"/>
                    <a:pt x="2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57"/>
            <p:cNvSpPr>
              <a:spLocks/>
            </p:cNvSpPr>
            <p:nvPr/>
          </p:nvSpPr>
          <p:spPr bwMode="auto">
            <a:xfrm>
              <a:off x="5421313" y="3806825"/>
              <a:ext cx="20638" cy="34925"/>
            </a:xfrm>
            <a:custGeom>
              <a:avLst/>
              <a:gdLst>
                <a:gd name="T0" fmla="*/ 0 w 7"/>
                <a:gd name="T1" fmla="*/ 0 h 12"/>
                <a:gd name="T2" fmla="*/ 7 w 7"/>
                <a:gd name="T3" fmla="*/ 10 h 12"/>
                <a:gd name="T4" fmla="*/ 0 w 7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5" y="0"/>
                    <a:pt x="6" y="6"/>
                    <a:pt x="7" y="10"/>
                  </a:cubicBezTo>
                  <a:cubicBezTo>
                    <a:pt x="0" y="12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58"/>
            <p:cNvSpPr>
              <a:spLocks/>
            </p:cNvSpPr>
            <p:nvPr/>
          </p:nvSpPr>
          <p:spPr bwMode="auto">
            <a:xfrm>
              <a:off x="7350126" y="3816350"/>
              <a:ext cx="46038" cy="93662"/>
            </a:xfrm>
            <a:custGeom>
              <a:avLst/>
              <a:gdLst>
                <a:gd name="T0" fmla="*/ 8 w 16"/>
                <a:gd name="T1" fmla="*/ 0 h 32"/>
                <a:gd name="T2" fmla="*/ 10 w 16"/>
                <a:gd name="T3" fmla="*/ 32 h 32"/>
                <a:gd name="T4" fmla="*/ 8 w 16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2">
                  <a:moveTo>
                    <a:pt x="8" y="0"/>
                  </a:moveTo>
                  <a:cubicBezTo>
                    <a:pt x="15" y="5"/>
                    <a:pt x="16" y="27"/>
                    <a:pt x="10" y="32"/>
                  </a:cubicBezTo>
                  <a:cubicBezTo>
                    <a:pt x="0" y="29"/>
                    <a:pt x="5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59"/>
            <p:cNvSpPr>
              <a:spLocks/>
            </p:cNvSpPr>
            <p:nvPr/>
          </p:nvSpPr>
          <p:spPr bwMode="auto">
            <a:xfrm>
              <a:off x="7470776" y="3816350"/>
              <a:ext cx="61913" cy="85725"/>
            </a:xfrm>
            <a:custGeom>
              <a:avLst/>
              <a:gdLst>
                <a:gd name="T0" fmla="*/ 8 w 21"/>
                <a:gd name="T1" fmla="*/ 0 h 29"/>
                <a:gd name="T2" fmla="*/ 14 w 21"/>
                <a:gd name="T3" fmla="*/ 26 h 29"/>
                <a:gd name="T4" fmla="*/ 10 w 21"/>
                <a:gd name="T5" fmla="*/ 29 h 29"/>
                <a:gd name="T6" fmla="*/ 8 w 21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9">
                  <a:moveTo>
                    <a:pt x="8" y="0"/>
                  </a:moveTo>
                  <a:cubicBezTo>
                    <a:pt x="21" y="1"/>
                    <a:pt x="11" y="16"/>
                    <a:pt x="14" y="26"/>
                  </a:cubicBezTo>
                  <a:cubicBezTo>
                    <a:pt x="12" y="26"/>
                    <a:pt x="12" y="29"/>
                    <a:pt x="10" y="29"/>
                  </a:cubicBezTo>
                  <a:cubicBezTo>
                    <a:pt x="0" y="22"/>
                    <a:pt x="12" y="1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60"/>
            <p:cNvSpPr>
              <a:spLocks/>
            </p:cNvSpPr>
            <p:nvPr/>
          </p:nvSpPr>
          <p:spPr bwMode="auto">
            <a:xfrm>
              <a:off x="7569201" y="3875088"/>
              <a:ext cx="28575" cy="74612"/>
            </a:xfrm>
            <a:custGeom>
              <a:avLst/>
              <a:gdLst>
                <a:gd name="T0" fmla="*/ 0 w 10"/>
                <a:gd name="T1" fmla="*/ 0 h 25"/>
                <a:gd name="T2" fmla="*/ 3 w 10"/>
                <a:gd name="T3" fmla="*/ 0 h 25"/>
                <a:gd name="T4" fmla="*/ 6 w 10"/>
                <a:gd name="T5" fmla="*/ 25 h 25"/>
                <a:gd name="T6" fmla="*/ 0 w 10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5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6" y="6"/>
                    <a:pt x="10" y="20"/>
                    <a:pt x="6" y="25"/>
                  </a:cubicBezTo>
                  <a:cubicBezTo>
                    <a:pt x="0" y="21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61"/>
            <p:cNvSpPr>
              <a:spLocks/>
            </p:cNvSpPr>
            <p:nvPr/>
          </p:nvSpPr>
          <p:spPr bwMode="auto">
            <a:xfrm>
              <a:off x="4621213" y="3892550"/>
              <a:ext cx="33338" cy="47625"/>
            </a:xfrm>
            <a:custGeom>
              <a:avLst/>
              <a:gdLst>
                <a:gd name="T0" fmla="*/ 8 w 11"/>
                <a:gd name="T1" fmla="*/ 1 h 16"/>
                <a:gd name="T2" fmla="*/ 11 w 11"/>
                <a:gd name="T3" fmla="*/ 14 h 16"/>
                <a:gd name="T4" fmla="*/ 5 w 11"/>
                <a:gd name="T5" fmla="*/ 15 h 16"/>
                <a:gd name="T6" fmla="*/ 8 w 11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1"/>
                  </a:moveTo>
                  <a:cubicBezTo>
                    <a:pt x="8" y="6"/>
                    <a:pt x="11" y="7"/>
                    <a:pt x="11" y="14"/>
                  </a:cubicBezTo>
                  <a:cubicBezTo>
                    <a:pt x="10" y="16"/>
                    <a:pt x="7" y="15"/>
                    <a:pt x="5" y="15"/>
                  </a:cubicBezTo>
                  <a:cubicBezTo>
                    <a:pt x="2" y="11"/>
                    <a:pt x="0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62"/>
            <p:cNvSpPr>
              <a:spLocks noEditPoints="1"/>
            </p:cNvSpPr>
            <p:nvPr/>
          </p:nvSpPr>
          <p:spPr bwMode="auto">
            <a:xfrm>
              <a:off x="6005513" y="3925888"/>
              <a:ext cx="127000" cy="271462"/>
            </a:xfrm>
            <a:custGeom>
              <a:avLst/>
              <a:gdLst>
                <a:gd name="T0" fmla="*/ 36 w 43"/>
                <a:gd name="T1" fmla="*/ 3 h 92"/>
                <a:gd name="T2" fmla="*/ 41 w 43"/>
                <a:gd name="T3" fmla="*/ 91 h 92"/>
                <a:gd name="T4" fmla="*/ 3 w 43"/>
                <a:gd name="T5" fmla="*/ 85 h 92"/>
                <a:gd name="T6" fmla="*/ 4 w 43"/>
                <a:gd name="T7" fmla="*/ 8 h 92"/>
                <a:gd name="T8" fmla="*/ 36 w 43"/>
                <a:gd name="T9" fmla="*/ 3 h 92"/>
                <a:gd name="T10" fmla="*/ 11 w 43"/>
                <a:gd name="T11" fmla="*/ 15 h 92"/>
                <a:gd name="T12" fmla="*/ 9 w 43"/>
                <a:gd name="T13" fmla="*/ 54 h 92"/>
                <a:gd name="T14" fmla="*/ 15 w 43"/>
                <a:gd name="T15" fmla="*/ 82 h 92"/>
                <a:gd name="T16" fmla="*/ 25 w 43"/>
                <a:gd name="T17" fmla="*/ 29 h 92"/>
                <a:gd name="T18" fmla="*/ 19 w 43"/>
                <a:gd name="T19" fmla="*/ 82 h 92"/>
                <a:gd name="T20" fmla="*/ 36 w 43"/>
                <a:gd name="T21" fmla="*/ 84 h 92"/>
                <a:gd name="T22" fmla="*/ 30 w 43"/>
                <a:gd name="T23" fmla="*/ 11 h 92"/>
                <a:gd name="T24" fmla="*/ 11 w 43"/>
                <a:gd name="T25" fmla="*/ 1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92">
                  <a:moveTo>
                    <a:pt x="36" y="3"/>
                  </a:moveTo>
                  <a:cubicBezTo>
                    <a:pt x="38" y="32"/>
                    <a:pt x="43" y="65"/>
                    <a:pt x="41" y="91"/>
                  </a:cubicBezTo>
                  <a:cubicBezTo>
                    <a:pt x="29" y="92"/>
                    <a:pt x="12" y="91"/>
                    <a:pt x="3" y="85"/>
                  </a:cubicBezTo>
                  <a:cubicBezTo>
                    <a:pt x="0" y="59"/>
                    <a:pt x="8" y="34"/>
                    <a:pt x="4" y="8"/>
                  </a:cubicBezTo>
                  <a:cubicBezTo>
                    <a:pt x="15" y="10"/>
                    <a:pt x="26" y="0"/>
                    <a:pt x="36" y="3"/>
                  </a:cubicBezTo>
                  <a:close/>
                  <a:moveTo>
                    <a:pt x="11" y="15"/>
                  </a:moveTo>
                  <a:cubicBezTo>
                    <a:pt x="12" y="27"/>
                    <a:pt x="10" y="42"/>
                    <a:pt x="9" y="54"/>
                  </a:cubicBezTo>
                  <a:cubicBezTo>
                    <a:pt x="8" y="63"/>
                    <a:pt x="6" y="81"/>
                    <a:pt x="15" y="82"/>
                  </a:cubicBezTo>
                  <a:cubicBezTo>
                    <a:pt x="20" y="66"/>
                    <a:pt x="17" y="42"/>
                    <a:pt x="25" y="29"/>
                  </a:cubicBezTo>
                  <a:cubicBezTo>
                    <a:pt x="25" y="46"/>
                    <a:pt x="20" y="64"/>
                    <a:pt x="19" y="82"/>
                  </a:cubicBezTo>
                  <a:cubicBezTo>
                    <a:pt x="26" y="81"/>
                    <a:pt x="28" y="86"/>
                    <a:pt x="36" y="84"/>
                  </a:cubicBezTo>
                  <a:cubicBezTo>
                    <a:pt x="34" y="61"/>
                    <a:pt x="33" y="34"/>
                    <a:pt x="30" y="11"/>
                  </a:cubicBezTo>
                  <a:cubicBezTo>
                    <a:pt x="23" y="12"/>
                    <a:pt x="19" y="16"/>
                    <a:pt x="1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63"/>
            <p:cNvSpPr>
              <a:spLocks noEditPoints="1"/>
            </p:cNvSpPr>
            <p:nvPr/>
          </p:nvSpPr>
          <p:spPr bwMode="auto">
            <a:xfrm>
              <a:off x="5853113" y="3930650"/>
              <a:ext cx="122238" cy="276225"/>
            </a:xfrm>
            <a:custGeom>
              <a:avLst/>
              <a:gdLst>
                <a:gd name="T0" fmla="*/ 35 w 41"/>
                <a:gd name="T1" fmla="*/ 4 h 93"/>
                <a:gd name="T2" fmla="*/ 40 w 41"/>
                <a:gd name="T3" fmla="*/ 92 h 93"/>
                <a:gd name="T4" fmla="*/ 2 w 41"/>
                <a:gd name="T5" fmla="*/ 85 h 93"/>
                <a:gd name="T6" fmla="*/ 4 w 41"/>
                <a:gd name="T7" fmla="*/ 8 h 93"/>
                <a:gd name="T8" fmla="*/ 35 w 41"/>
                <a:gd name="T9" fmla="*/ 4 h 93"/>
                <a:gd name="T10" fmla="*/ 10 w 41"/>
                <a:gd name="T11" fmla="*/ 16 h 93"/>
                <a:gd name="T12" fmla="*/ 9 w 41"/>
                <a:gd name="T13" fmla="*/ 81 h 93"/>
                <a:gd name="T14" fmla="*/ 36 w 41"/>
                <a:gd name="T15" fmla="*/ 85 h 93"/>
                <a:gd name="T16" fmla="*/ 28 w 41"/>
                <a:gd name="T17" fmla="*/ 11 h 93"/>
                <a:gd name="T18" fmla="*/ 10 w 41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93">
                  <a:moveTo>
                    <a:pt x="35" y="4"/>
                  </a:moveTo>
                  <a:cubicBezTo>
                    <a:pt x="38" y="31"/>
                    <a:pt x="41" y="66"/>
                    <a:pt x="40" y="92"/>
                  </a:cubicBezTo>
                  <a:cubicBezTo>
                    <a:pt x="28" y="93"/>
                    <a:pt x="10" y="92"/>
                    <a:pt x="2" y="85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4" y="10"/>
                    <a:pt x="25" y="0"/>
                    <a:pt x="35" y="4"/>
                  </a:cubicBezTo>
                  <a:close/>
                  <a:moveTo>
                    <a:pt x="10" y="16"/>
                  </a:moveTo>
                  <a:cubicBezTo>
                    <a:pt x="12" y="40"/>
                    <a:pt x="5" y="59"/>
                    <a:pt x="9" y="81"/>
                  </a:cubicBezTo>
                  <a:cubicBezTo>
                    <a:pt x="17" y="83"/>
                    <a:pt x="26" y="84"/>
                    <a:pt x="36" y="85"/>
                  </a:cubicBezTo>
                  <a:cubicBezTo>
                    <a:pt x="32" y="62"/>
                    <a:pt x="34" y="34"/>
                    <a:pt x="28" y="11"/>
                  </a:cubicBezTo>
                  <a:cubicBezTo>
                    <a:pt x="23" y="14"/>
                    <a:pt x="18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64"/>
            <p:cNvSpPr>
              <a:spLocks noEditPoints="1"/>
            </p:cNvSpPr>
            <p:nvPr/>
          </p:nvSpPr>
          <p:spPr bwMode="auto">
            <a:xfrm>
              <a:off x="6183313" y="3933825"/>
              <a:ext cx="127000" cy="293687"/>
            </a:xfrm>
            <a:custGeom>
              <a:avLst/>
              <a:gdLst>
                <a:gd name="T0" fmla="*/ 37 w 43"/>
                <a:gd name="T1" fmla="*/ 6 h 99"/>
                <a:gd name="T2" fmla="*/ 39 w 43"/>
                <a:gd name="T3" fmla="*/ 42 h 99"/>
                <a:gd name="T4" fmla="*/ 43 w 43"/>
                <a:gd name="T5" fmla="*/ 31 h 99"/>
                <a:gd name="T6" fmla="*/ 42 w 43"/>
                <a:gd name="T7" fmla="*/ 93 h 99"/>
                <a:gd name="T8" fmla="*/ 16 w 43"/>
                <a:gd name="T9" fmla="*/ 95 h 99"/>
                <a:gd name="T10" fmla="*/ 4 w 43"/>
                <a:gd name="T11" fmla="*/ 87 h 99"/>
                <a:gd name="T12" fmla="*/ 5 w 43"/>
                <a:gd name="T13" fmla="*/ 10 h 99"/>
                <a:gd name="T14" fmla="*/ 37 w 43"/>
                <a:gd name="T15" fmla="*/ 6 h 99"/>
                <a:gd name="T16" fmla="*/ 24 w 43"/>
                <a:gd name="T17" fmla="*/ 15 h 99"/>
                <a:gd name="T18" fmla="*/ 18 w 43"/>
                <a:gd name="T19" fmla="*/ 84 h 99"/>
                <a:gd name="T20" fmla="*/ 37 w 43"/>
                <a:gd name="T21" fmla="*/ 87 h 99"/>
                <a:gd name="T22" fmla="*/ 31 w 43"/>
                <a:gd name="T23" fmla="*/ 13 h 99"/>
                <a:gd name="T24" fmla="*/ 29 w 43"/>
                <a:gd name="T25" fmla="*/ 13 h 99"/>
                <a:gd name="T26" fmla="*/ 24 w 43"/>
                <a:gd name="T27" fmla="*/ 15 h 99"/>
                <a:gd name="T28" fmla="*/ 21 w 43"/>
                <a:gd name="T29" fmla="*/ 17 h 99"/>
                <a:gd name="T30" fmla="*/ 11 w 43"/>
                <a:gd name="T31" fmla="*/ 18 h 99"/>
                <a:gd name="T32" fmla="*/ 10 w 43"/>
                <a:gd name="T33" fmla="*/ 72 h 99"/>
                <a:gd name="T34" fmla="*/ 14 w 43"/>
                <a:gd name="T35" fmla="*/ 84 h 99"/>
                <a:gd name="T36" fmla="*/ 21 w 43"/>
                <a:gd name="T37" fmla="*/ 1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99">
                  <a:moveTo>
                    <a:pt x="37" y="6"/>
                  </a:moveTo>
                  <a:cubicBezTo>
                    <a:pt x="37" y="20"/>
                    <a:pt x="40" y="29"/>
                    <a:pt x="39" y="42"/>
                  </a:cubicBezTo>
                  <a:cubicBezTo>
                    <a:pt x="43" y="41"/>
                    <a:pt x="38" y="31"/>
                    <a:pt x="43" y="31"/>
                  </a:cubicBezTo>
                  <a:cubicBezTo>
                    <a:pt x="41" y="51"/>
                    <a:pt x="42" y="74"/>
                    <a:pt x="42" y="93"/>
                  </a:cubicBezTo>
                  <a:cubicBezTo>
                    <a:pt x="33" y="99"/>
                    <a:pt x="20" y="86"/>
                    <a:pt x="16" y="95"/>
                  </a:cubicBezTo>
                  <a:cubicBezTo>
                    <a:pt x="13" y="91"/>
                    <a:pt x="7" y="91"/>
                    <a:pt x="4" y="87"/>
                  </a:cubicBezTo>
                  <a:cubicBezTo>
                    <a:pt x="0" y="61"/>
                    <a:pt x="8" y="36"/>
                    <a:pt x="5" y="10"/>
                  </a:cubicBezTo>
                  <a:cubicBezTo>
                    <a:pt x="16" y="12"/>
                    <a:pt x="28" y="0"/>
                    <a:pt x="37" y="6"/>
                  </a:cubicBezTo>
                  <a:close/>
                  <a:moveTo>
                    <a:pt x="24" y="15"/>
                  </a:moveTo>
                  <a:cubicBezTo>
                    <a:pt x="22" y="37"/>
                    <a:pt x="21" y="62"/>
                    <a:pt x="18" y="84"/>
                  </a:cubicBezTo>
                  <a:cubicBezTo>
                    <a:pt x="26" y="83"/>
                    <a:pt x="28" y="88"/>
                    <a:pt x="37" y="87"/>
                  </a:cubicBezTo>
                  <a:cubicBezTo>
                    <a:pt x="34" y="65"/>
                    <a:pt x="34" y="37"/>
                    <a:pt x="31" y="13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8" y="14"/>
                    <a:pt x="27" y="15"/>
                    <a:pt x="24" y="15"/>
                  </a:cubicBezTo>
                  <a:close/>
                  <a:moveTo>
                    <a:pt x="21" y="17"/>
                  </a:moveTo>
                  <a:cubicBezTo>
                    <a:pt x="19" y="15"/>
                    <a:pt x="16" y="19"/>
                    <a:pt x="11" y="18"/>
                  </a:cubicBezTo>
                  <a:cubicBezTo>
                    <a:pt x="13" y="36"/>
                    <a:pt x="9" y="54"/>
                    <a:pt x="10" y="72"/>
                  </a:cubicBezTo>
                  <a:cubicBezTo>
                    <a:pt x="10" y="76"/>
                    <a:pt x="8" y="84"/>
                    <a:pt x="14" y="84"/>
                  </a:cubicBezTo>
                  <a:cubicBezTo>
                    <a:pt x="18" y="64"/>
                    <a:pt x="17" y="37"/>
                    <a:pt x="2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65"/>
            <p:cNvSpPr>
              <a:spLocks/>
            </p:cNvSpPr>
            <p:nvPr/>
          </p:nvSpPr>
          <p:spPr bwMode="auto">
            <a:xfrm>
              <a:off x="7026276" y="3957638"/>
              <a:ext cx="47625" cy="149225"/>
            </a:xfrm>
            <a:custGeom>
              <a:avLst/>
              <a:gdLst>
                <a:gd name="T0" fmla="*/ 4 w 16"/>
                <a:gd name="T1" fmla="*/ 0 h 50"/>
                <a:gd name="T2" fmla="*/ 16 w 16"/>
                <a:gd name="T3" fmla="*/ 50 h 50"/>
                <a:gd name="T4" fmla="*/ 4 w 16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50">
                  <a:moveTo>
                    <a:pt x="4" y="0"/>
                  </a:moveTo>
                  <a:cubicBezTo>
                    <a:pt x="15" y="9"/>
                    <a:pt x="13" y="36"/>
                    <a:pt x="16" y="50"/>
                  </a:cubicBezTo>
                  <a:cubicBezTo>
                    <a:pt x="0" y="50"/>
                    <a:pt x="5" y="1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66"/>
            <p:cNvSpPr>
              <a:spLocks noEditPoints="1"/>
            </p:cNvSpPr>
            <p:nvPr/>
          </p:nvSpPr>
          <p:spPr bwMode="auto">
            <a:xfrm>
              <a:off x="6359526" y="3967163"/>
              <a:ext cx="119063" cy="273050"/>
            </a:xfrm>
            <a:custGeom>
              <a:avLst/>
              <a:gdLst>
                <a:gd name="T0" fmla="*/ 34 w 40"/>
                <a:gd name="T1" fmla="*/ 1 h 92"/>
                <a:gd name="T2" fmla="*/ 40 w 40"/>
                <a:gd name="T3" fmla="*/ 89 h 92"/>
                <a:gd name="T4" fmla="*/ 1 w 40"/>
                <a:gd name="T5" fmla="*/ 83 h 92"/>
                <a:gd name="T6" fmla="*/ 3 w 40"/>
                <a:gd name="T7" fmla="*/ 7 h 92"/>
                <a:gd name="T8" fmla="*/ 34 w 40"/>
                <a:gd name="T9" fmla="*/ 1 h 92"/>
                <a:gd name="T10" fmla="*/ 9 w 40"/>
                <a:gd name="T11" fmla="*/ 14 h 92"/>
                <a:gd name="T12" fmla="*/ 9 w 40"/>
                <a:gd name="T13" fmla="*/ 80 h 92"/>
                <a:gd name="T14" fmla="*/ 35 w 40"/>
                <a:gd name="T15" fmla="*/ 83 h 92"/>
                <a:gd name="T16" fmla="*/ 27 w 40"/>
                <a:gd name="T17" fmla="*/ 9 h 92"/>
                <a:gd name="T18" fmla="*/ 9 w 40"/>
                <a:gd name="T1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2">
                  <a:moveTo>
                    <a:pt x="34" y="1"/>
                  </a:moveTo>
                  <a:cubicBezTo>
                    <a:pt x="37" y="26"/>
                    <a:pt x="39" y="62"/>
                    <a:pt x="40" y="89"/>
                  </a:cubicBezTo>
                  <a:cubicBezTo>
                    <a:pt x="29" y="92"/>
                    <a:pt x="9" y="89"/>
                    <a:pt x="1" y="83"/>
                  </a:cubicBezTo>
                  <a:cubicBezTo>
                    <a:pt x="0" y="58"/>
                    <a:pt x="4" y="35"/>
                    <a:pt x="3" y="7"/>
                  </a:cubicBezTo>
                  <a:cubicBezTo>
                    <a:pt x="13" y="8"/>
                    <a:pt x="24" y="0"/>
                    <a:pt x="34" y="1"/>
                  </a:cubicBezTo>
                  <a:close/>
                  <a:moveTo>
                    <a:pt x="9" y="14"/>
                  </a:moveTo>
                  <a:cubicBezTo>
                    <a:pt x="12" y="40"/>
                    <a:pt x="4" y="61"/>
                    <a:pt x="9" y="80"/>
                  </a:cubicBezTo>
                  <a:cubicBezTo>
                    <a:pt x="18" y="80"/>
                    <a:pt x="25" y="83"/>
                    <a:pt x="35" y="83"/>
                  </a:cubicBezTo>
                  <a:cubicBezTo>
                    <a:pt x="31" y="60"/>
                    <a:pt x="33" y="30"/>
                    <a:pt x="27" y="9"/>
                  </a:cubicBezTo>
                  <a:cubicBezTo>
                    <a:pt x="23" y="12"/>
                    <a:pt x="17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67"/>
            <p:cNvSpPr>
              <a:spLocks/>
            </p:cNvSpPr>
            <p:nvPr/>
          </p:nvSpPr>
          <p:spPr bwMode="auto">
            <a:xfrm>
              <a:off x="6875463" y="3970338"/>
              <a:ext cx="47625" cy="144462"/>
            </a:xfrm>
            <a:custGeom>
              <a:avLst/>
              <a:gdLst>
                <a:gd name="T0" fmla="*/ 14 w 16"/>
                <a:gd name="T1" fmla="*/ 47 h 49"/>
                <a:gd name="T2" fmla="*/ 11 w 16"/>
                <a:gd name="T3" fmla="*/ 49 h 49"/>
                <a:gd name="T4" fmla="*/ 4 w 16"/>
                <a:gd name="T5" fmla="*/ 34 h 49"/>
                <a:gd name="T6" fmla="*/ 1 w 16"/>
                <a:gd name="T7" fmla="*/ 3 h 49"/>
                <a:gd name="T8" fmla="*/ 1 w 16"/>
                <a:gd name="T9" fmla="*/ 0 h 49"/>
                <a:gd name="T10" fmla="*/ 9 w 16"/>
                <a:gd name="T11" fmla="*/ 14 h 49"/>
                <a:gd name="T12" fmla="*/ 14 w 16"/>
                <a:gd name="T13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14" y="47"/>
                  </a:moveTo>
                  <a:cubicBezTo>
                    <a:pt x="13" y="47"/>
                    <a:pt x="12" y="48"/>
                    <a:pt x="11" y="49"/>
                  </a:cubicBezTo>
                  <a:cubicBezTo>
                    <a:pt x="5" y="48"/>
                    <a:pt x="5" y="40"/>
                    <a:pt x="4" y="34"/>
                  </a:cubicBezTo>
                  <a:cubicBezTo>
                    <a:pt x="2" y="24"/>
                    <a:pt x="0" y="15"/>
                    <a:pt x="1" y="3"/>
                  </a:cubicBezTo>
                  <a:cubicBezTo>
                    <a:pt x="0" y="2"/>
                    <a:pt x="1" y="2"/>
                    <a:pt x="1" y="0"/>
                  </a:cubicBezTo>
                  <a:cubicBezTo>
                    <a:pt x="9" y="0"/>
                    <a:pt x="8" y="7"/>
                    <a:pt x="9" y="14"/>
                  </a:cubicBezTo>
                  <a:cubicBezTo>
                    <a:pt x="10" y="25"/>
                    <a:pt x="16" y="39"/>
                    <a:pt x="1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68"/>
            <p:cNvSpPr>
              <a:spLocks/>
            </p:cNvSpPr>
            <p:nvPr/>
          </p:nvSpPr>
          <p:spPr bwMode="auto">
            <a:xfrm>
              <a:off x="5397501" y="3973513"/>
              <a:ext cx="47625" cy="65087"/>
            </a:xfrm>
            <a:custGeom>
              <a:avLst/>
              <a:gdLst>
                <a:gd name="T0" fmla="*/ 1 w 16"/>
                <a:gd name="T1" fmla="*/ 0 h 22"/>
                <a:gd name="T2" fmla="*/ 5 w 16"/>
                <a:gd name="T3" fmla="*/ 22 h 22"/>
                <a:gd name="T4" fmla="*/ 1 w 1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" y="0"/>
                  </a:moveTo>
                  <a:cubicBezTo>
                    <a:pt x="7" y="2"/>
                    <a:pt x="16" y="21"/>
                    <a:pt x="5" y="22"/>
                  </a:cubicBezTo>
                  <a:cubicBezTo>
                    <a:pt x="6" y="15"/>
                    <a:pt x="0" y="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69"/>
            <p:cNvSpPr>
              <a:spLocks noEditPoints="1"/>
            </p:cNvSpPr>
            <p:nvPr/>
          </p:nvSpPr>
          <p:spPr bwMode="auto">
            <a:xfrm>
              <a:off x="6519863" y="3984625"/>
              <a:ext cx="127000" cy="276225"/>
            </a:xfrm>
            <a:custGeom>
              <a:avLst/>
              <a:gdLst>
                <a:gd name="T0" fmla="*/ 36 w 43"/>
                <a:gd name="T1" fmla="*/ 4 h 93"/>
                <a:gd name="T2" fmla="*/ 41 w 43"/>
                <a:gd name="T3" fmla="*/ 92 h 93"/>
                <a:gd name="T4" fmla="*/ 4 w 43"/>
                <a:gd name="T5" fmla="*/ 86 h 93"/>
                <a:gd name="T6" fmla="*/ 5 w 43"/>
                <a:gd name="T7" fmla="*/ 8 h 93"/>
                <a:gd name="T8" fmla="*/ 36 w 43"/>
                <a:gd name="T9" fmla="*/ 4 h 93"/>
                <a:gd name="T10" fmla="*/ 11 w 43"/>
                <a:gd name="T11" fmla="*/ 16 h 93"/>
                <a:gd name="T12" fmla="*/ 9 w 43"/>
                <a:gd name="T13" fmla="*/ 81 h 93"/>
                <a:gd name="T14" fmla="*/ 36 w 43"/>
                <a:gd name="T15" fmla="*/ 85 h 93"/>
                <a:gd name="T16" fmla="*/ 29 w 43"/>
                <a:gd name="T17" fmla="*/ 12 h 93"/>
                <a:gd name="T18" fmla="*/ 11 w 43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93">
                  <a:moveTo>
                    <a:pt x="36" y="4"/>
                  </a:moveTo>
                  <a:cubicBezTo>
                    <a:pt x="38" y="32"/>
                    <a:pt x="43" y="65"/>
                    <a:pt x="41" y="92"/>
                  </a:cubicBezTo>
                  <a:cubicBezTo>
                    <a:pt x="29" y="93"/>
                    <a:pt x="13" y="91"/>
                    <a:pt x="4" y="86"/>
                  </a:cubicBezTo>
                  <a:cubicBezTo>
                    <a:pt x="0" y="60"/>
                    <a:pt x="7" y="33"/>
                    <a:pt x="5" y="8"/>
                  </a:cubicBezTo>
                  <a:cubicBezTo>
                    <a:pt x="16" y="10"/>
                    <a:pt x="27" y="0"/>
                    <a:pt x="36" y="4"/>
                  </a:cubicBezTo>
                  <a:close/>
                  <a:moveTo>
                    <a:pt x="11" y="16"/>
                  </a:moveTo>
                  <a:cubicBezTo>
                    <a:pt x="12" y="39"/>
                    <a:pt x="8" y="57"/>
                    <a:pt x="9" y="81"/>
                  </a:cubicBezTo>
                  <a:cubicBezTo>
                    <a:pt x="18" y="82"/>
                    <a:pt x="27" y="84"/>
                    <a:pt x="36" y="85"/>
                  </a:cubicBezTo>
                  <a:cubicBezTo>
                    <a:pt x="33" y="62"/>
                    <a:pt x="36" y="32"/>
                    <a:pt x="29" y="12"/>
                  </a:cubicBezTo>
                  <a:cubicBezTo>
                    <a:pt x="23" y="13"/>
                    <a:pt x="18" y="16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0"/>
            <p:cNvSpPr>
              <a:spLocks/>
            </p:cNvSpPr>
            <p:nvPr/>
          </p:nvSpPr>
          <p:spPr bwMode="auto">
            <a:xfrm>
              <a:off x="5297488" y="3994150"/>
              <a:ext cx="47625" cy="92075"/>
            </a:xfrm>
            <a:custGeom>
              <a:avLst/>
              <a:gdLst>
                <a:gd name="T0" fmla="*/ 0 w 16"/>
                <a:gd name="T1" fmla="*/ 0 h 31"/>
                <a:gd name="T2" fmla="*/ 4 w 16"/>
                <a:gd name="T3" fmla="*/ 0 h 31"/>
                <a:gd name="T4" fmla="*/ 9 w 16"/>
                <a:gd name="T5" fmla="*/ 18 h 31"/>
                <a:gd name="T6" fmla="*/ 9 w 16"/>
                <a:gd name="T7" fmla="*/ 31 h 31"/>
                <a:gd name="T8" fmla="*/ 0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7" y="3"/>
                    <a:pt x="7" y="11"/>
                    <a:pt x="9" y="18"/>
                  </a:cubicBezTo>
                  <a:cubicBezTo>
                    <a:pt x="11" y="23"/>
                    <a:pt x="16" y="30"/>
                    <a:pt x="9" y="31"/>
                  </a:cubicBezTo>
                  <a:cubicBezTo>
                    <a:pt x="0" y="31"/>
                    <a:pt x="1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1"/>
            <p:cNvSpPr>
              <a:spLocks/>
            </p:cNvSpPr>
            <p:nvPr/>
          </p:nvSpPr>
          <p:spPr bwMode="auto">
            <a:xfrm>
              <a:off x="5126038" y="4022725"/>
              <a:ext cx="46038" cy="85725"/>
            </a:xfrm>
            <a:custGeom>
              <a:avLst/>
              <a:gdLst>
                <a:gd name="T0" fmla="*/ 10 w 16"/>
                <a:gd name="T1" fmla="*/ 0 h 29"/>
                <a:gd name="T2" fmla="*/ 13 w 16"/>
                <a:gd name="T3" fmla="*/ 29 h 29"/>
                <a:gd name="T4" fmla="*/ 8 w 16"/>
                <a:gd name="T5" fmla="*/ 29 h 29"/>
                <a:gd name="T6" fmla="*/ 10 w 1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9">
                  <a:moveTo>
                    <a:pt x="10" y="0"/>
                  </a:moveTo>
                  <a:cubicBezTo>
                    <a:pt x="11" y="7"/>
                    <a:pt x="16" y="19"/>
                    <a:pt x="13" y="29"/>
                  </a:cubicBezTo>
                  <a:cubicBezTo>
                    <a:pt x="11" y="29"/>
                    <a:pt x="9" y="29"/>
                    <a:pt x="8" y="29"/>
                  </a:cubicBezTo>
                  <a:cubicBezTo>
                    <a:pt x="9" y="20"/>
                    <a:pt x="0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72"/>
            <p:cNvSpPr>
              <a:spLocks/>
            </p:cNvSpPr>
            <p:nvPr/>
          </p:nvSpPr>
          <p:spPr bwMode="auto">
            <a:xfrm>
              <a:off x="4568826" y="4070350"/>
              <a:ext cx="38100" cy="85725"/>
            </a:xfrm>
            <a:custGeom>
              <a:avLst/>
              <a:gdLst>
                <a:gd name="T0" fmla="*/ 1 w 13"/>
                <a:gd name="T1" fmla="*/ 0 h 29"/>
                <a:gd name="T2" fmla="*/ 3 w 13"/>
                <a:gd name="T3" fmla="*/ 1 h 29"/>
                <a:gd name="T4" fmla="*/ 9 w 13"/>
                <a:gd name="T5" fmla="*/ 18 h 29"/>
                <a:gd name="T6" fmla="*/ 8 w 13"/>
                <a:gd name="T7" fmla="*/ 29 h 29"/>
                <a:gd name="T8" fmla="*/ 1 w 1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9">
                  <a:moveTo>
                    <a:pt x="1" y="0"/>
                  </a:moveTo>
                  <a:cubicBezTo>
                    <a:pt x="2" y="0"/>
                    <a:pt x="2" y="1"/>
                    <a:pt x="3" y="1"/>
                  </a:cubicBezTo>
                  <a:cubicBezTo>
                    <a:pt x="5" y="5"/>
                    <a:pt x="8" y="11"/>
                    <a:pt x="9" y="18"/>
                  </a:cubicBezTo>
                  <a:cubicBezTo>
                    <a:pt x="10" y="21"/>
                    <a:pt x="13" y="29"/>
                    <a:pt x="8" y="29"/>
                  </a:cubicBezTo>
                  <a:cubicBezTo>
                    <a:pt x="4" y="22"/>
                    <a:pt x="0" y="9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3"/>
            <p:cNvSpPr>
              <a:spLocks/>
            </p:cNvSpPr>
            <p:nvPr/>
          </p:nvSpPr>
          <p:spPr bwMode="auto">
            <a:xfrm>
              <a:off x="4441826" y="4062413"/>
              <a:ext cx="61913" cy="106362"/>
            </a:xfrm>
            <a:custGeom>
              <a:avLst/>
              <a:gdLst>
                <a:gd name="T0" fmla="*/ 6 w 21"/>
                <a:gd name="T1" fmla="*/ 35 h 36"/>
                <a:gd name="T2" fmla="*/ 5 w 21"/>
                <a:gd name="T3" fmla="*/ 18 h 36"/>
                <a:gd name="T4" fmla="*/ 0 w 21"/>
                <a:gd name="T5" fmla="*/ 18 h 36"/>
                <a:gd name="T6" fmla="*/ 6 w 21"/>
                <a:gd name="T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6">
                  <a:moveTo>
                    <a:pt x="6" y="35"/>
                  </a:moveTo>
                  <a:cubicBezTo>
                    <a:pt x="3" y="32"/>
                    <a:pt x="6" y="21"/>
                    <a:pt x="5" y="18"/>
                  </a:cubicBezTo>
                  <a:cubicBezTo>
                    <a:pt x="4" y="15"/>
                    <a:pt x="2" y="19"/>
                    <a:pt x="0" y="18"/>
                  </a:cubicBezTo>
                  <a:cubicBezTo>
                    <a:pt x="6" y="0"/>
                    <a:pt x="21" y="36"/>
                    <a:pt x="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74"/>
            <p:cNvSpPr>
              <a:spLocks/>
            </p:cNvSpPr>
            <p:nvPr/>
          </p:nvSpPr>
          <p:spPr bwMode="auto">
            <a:xfrm>
              <a:off x="7142163" y="4108450"/>
              <a:ext cx="33338" cy="119062"/>
            </a:xfrm>
            <a:custGeom>
              <a:avLst/>
              <a:gdLst>
                <a:gd name="T0" fmla="*/ 2 w 11"/>
                <a:gd name="T1" fmla="*/ 0 h 40"/>
                <a:gd name="T2" fmla="*/ 5 w 11"/>
                <a:gd name="T3" fmla="*/ 1 h 40"/>
                <a:gd name="T4" fmla="*/ 11 w 11"/>
                <a:gd name="T5" fmla="*/ 40 h 40"/>
                <a:gd name="T6" fmla="*/ 1 w 11"/>
                <a:gd name="T7" fmla="*/ 16 h 40"/>
                <a:gd name="T8" fmla="*/ 2 w 1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0">
                  <a:moveTo>
                    <a:pt x="2" y="0"/>
                  </a:moveTo>
                  <a:cubicBezTo>
                    <a:pt x="3" y="0"/>
                    <a:pt x="4" y="1"/>
                    <a:pt x="5" y="1"/>
                  </a:cubicBezTo>
                  <a:cubicBezTo>
                    <a:pt x="5" y="16"/>
                    <a:pt x="9" y="27"/>
                    <a:pt x="11" y="40"/>
                  </a:cubicBezTo>
                  <a:cubicBezTo>
                    <a:pt x="5" y="39"/>
                    <a:pt x="3" y="25"/>
                    <a:pt x="1" y="16"/>
                  </a:cubicBezTo>
                  <a:cubicBezTo>
                    <a:pt x="0" y="10"/>
                    <a:pt x="0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5"/>
            <p:cNvSpPr>
              <a:spLocks/>
            </p:cNvSpPr>
            <p:nvPr/>
          </p:nvSpPr>
          <p:spPr bwMode="auto">
            <a:xfrm>
              <a:off x="4257676" y="4103688"/>
              <a:ext cx="55563" cy="109537"/>
            </a:xfrm>
            <a:custGeom>
              <a:avLst/>
              <a:gdLst>
                <a:gd name="T0" fmla="*/ 14 w 19"/>
                <a:gd name="T1" fmla="*/ 6 h 37"/>
                <a:gd name="T2" fmla="*/ 19 w 19"/>
                <a:gd name="T3" fmla="*/ 30 h 37"/>
                <a:gd name="T4" fmla="*/ 10 w 19"/>
                <a:gd name="T5" fmla="*/ 37 h 37"/>
                <a:gd name="T6" fmla="*/ 14 w 19"/>
                <a:gd name="T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7">
                  <a:moveTo>
                    <a:pt x="14" y="6"/>
                  </a:moveTo>
                  <a:cubicBezTo>
                    <a:pt x="11" y="14"/>
                    <a:pt x="15" y="24"/>
                    <a:pt x="19" y="30"/>
                  </a:cubicBezTo>
                  <a:cubicBezTo>
                    <a:pt x="16" y="32"/>
                    <a:pt x="15" y="37"/>
                    <a:pt x="10" y="37"/>
                  </a:cubicBezTo>
                  <a:cubicBezTo>
                    <a:pt x="6" y="29"/>
                    <a:pt x="0" y="0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76"/>
            <p:cNvSpPr>
              <a:spLocks/>
            </p:cNvSpPr>
            <p:nvPr/>
          </p:nvSpPr>
          <p:spPr bwMode="auto">
            <a:xfrm>
              <a:off x="5427663" y="4186238"/>
              <a:ext cx="41275" cy="106362"/>
            </a:xfrm>
            <a:custGeom>
              <a:avLst/>
              <a:gdLst>
                <a:gd name="T0" fmla="*/ 0 w 14"/>
                <a:gd name="T1" fmla="*/ 0 h 36"/>
                <a:gd name="T2" fmla="*/ 2 w 14"/>
                <a:gd name="T3" fmla="*/ 0 h 36"/>
                <a:gd name="T4" fmla="*/ 9 w 14"/>
                <a:gd name="T5" fmla="*/ 36 h 36"/>
                <a:gd name="T6" fmla="*/ 0 w 1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6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5" y="10"/>
                    <a:pt x="14" y="26"/>
                    <a:pt x="9" y="36"/>
                  </a:cubicBezTo>
                  <a:cubicBezTo>
                    <a:pt x="1" y="29"/>
                    <a:pt x="0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7"/>
            <p:cNvSpPr>
              <a:spLocks/>
            </p:cNvSpPr>
            <p:nvPr/>
          </p:nvSpPr>
          <p:spPr bwMode="auto">
            <a:xfrm>
              <a:off x="5653088" y="4189413"/>
              <a:ext cx="38100" cy="461962"/>
            </a:xfrm>
            <a:custGeom>
              <a:avLst/>
              <a:gdLst>
                <a:gd name="T0" fmla="*/ 5 w 13"/>
                <a:gd name="T1" fmla="*/ 1 h 156"/>
                <a:gd name="T2" fmla="*/ 7 w 13"/>
                <a:gd name="T3" fmla="*/ 1 h 156"/>
                <a:gd name="T4" fmla="*/ 10 w 13"/>
                <a:gd name="T5" fmla="*/ 28 h 156"/>
                <a:gd name="T6" fmla="*/ 5 w 13"/>
                <a:gd name="T7" fmla="*/ 156 h 156"/>
                <a:gd name="T8" fmla="*/ 2 w 13"/>
                <a:gd name="T9" fmla="*/ 135 h 156"/>
                <a:gd name="T10" fmla="*/ 6 w 13"/>
                <a:gd name="T11" fmla="*/ 6 h 156"/>
                <a:gd name="T12" fmla="*/ 5 w 13"/>
                <a:gd name="T13" fmla="*/ 3 h 156"/>
                <a:gd name="T14" fmla="*/ 5 w 13"/>
                <a:gd name="T15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6">
                  <a:moveTo>
                    <a:pt x="5" y="1"/>
                  </a:moveTo>
                  <a:cubicBezTo>
                    <a:pt x="6" y="0"/>
                    <a:pt x="7" y="1"/>
                    <a:pt x="7" y="1"/>
                  </a:cubicBezTo>
                  <a:cubicBezTo>
                    <a:pt x="13" y="8"/>
                    <a:pt x="11" y="19"/>
                    <a:pt x="10" y="28"/>
                  </a:cubicBezTo>
                  <a:cubicBezTo>
                    <a:pt x="10" y="67"/>
                    <a:pt x="5" y="116"/>
                    <a:pt x="5" y="156"/>
                  </a:cubicBezTo>
                  <a:cubicBezTo>
                    <a:pt x="0" y="151"/>
                    <a:pt x="2" y="142"/>
                    <a:pt x="2" y="135"/>
                  </a:cubicBezTo>
                  <a:cubicBezTo>
                    <a:pt x="3" y="93"/>
                    <a:pt x="8" y="48"/>
                    <a:pt x="6" y="6"/>
                  </a:cubicBezTo>
                  <a:cubicBezTo>
                    <a:pt x="7" y="4"/>
                    <a:pt x="6" y="4"/>
                    <a:pt x="5" y="3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78"/>
            <p:cNvSpPr>
              <a:spLocks/>
            </p:cNvSpPr>
            <p:nvPr/>
          </p:nvSpPr>
          <p:spPr bwMode="auto">
            <a:xfrm>
              <a:off x="5257801" y="4210050"/>
              <a:ext cx="44450" cy="96837"/>
            </a:xfrm>
            <a:custGeom>
              <a:avLst/>
              <a:gdLst>
                <a:gd name="T0" fmla="*/ 0 w 15"/>
                <a:gd name="T1" fmla="*/ 0 h 33"/>
                <a:gd name="T2" fmla="*/ 15 w 15"/>
                <a:gd name="T3" fmla="*/ 27 h 33"/>
                <a:gd name="T4" fmla="*/ 8 w 15"/>
                <a:gd name="T5" fmla="*/ 33 h 33"/>
                <a:gd name="T6" fmla="*/ 0 w 15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0" y="0"/>
                  </a:moveTo>
                  <a:cubicBezTo>
                    <a:pt x="13" y="0"/>
                    <a:pt x="10" y="18"/>
                    <a:pt x="15" y="27"/>
                  </a:cubicBezTo>
                  <a:cubicBezTo>
                    <a:pt x="14" y="30"/>
                    <a:pt x="12" y="32"/>
                    <a:pt x="8" y="33"/>
                  </a:cubicBezTo>
                  <a:cubicBezTo>
                    <a:pt x="2" y="24"/>
                    <a:pt x="5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79"/>
            <p:cNvSpPr>
              <a:spLocks/>
            </p:cNvSpPr>
            <p:nvPr/>
          </p:nvSpPr>
          <p:spPr bwMode="auto">
            <a:xfrm>
              <a:off x="4110038" y="4213225"/>
              <a:ext cx="38100" cy="58737"/>
            </a:xfrm>
            <a:custGeom>
              <a:avLst/>
              <a:gdLst>
                <a:gd name="T0" fmla="*/ 8 w 13"/>
                <a:gd name="T1" fmla="*/ 1 h 20"/>
                <a:gd name="T2" fmla="*/ 6 w 13"/>
                <a:gd name="T3" fmla="*/ 20 h 20"/>
                <a:gd name="T4" fmla="*/ 8 w 13"/>
                <a:gd name="T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0">
                  <a:moveTo>
                    <a:pt x="8" y="1"/>
                  </a:moveTo>
                  <a:cubicBezTo>
                    <a:pt x="4" y="8"/>
                    <a:pt x="13" y="17"/>
                    <a:pt x="6" y="20"/>
                  </a:cubicBezTo>
                  <a:cubicBezTo>
                    <a:pt x="0" y="18"/>
                    <a:pt x="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80"/>
            <p:cNvSpPr>
              <a:spLocks/>
            </p:cNvSpPr>
            <p:nvPr/>
          </p:nvSpPr>
          <p:spPr bwMode="auto">
            <a:xfrm>
              <a:off x="5110163" y="4221163"/>
              <a:ext cx="38100" cy="74612"/>
            </a:xfrm>
            <a:custGeom>
              <a:avLst/>
              <a:gdLst>
                <a:gd name="T0" fmla="*/ 4 w 13"/>
                <a:gd name="T1" fmla="*/ 0 h 25"/>
                <a:gd name="T2" fmla="*/ 5 w 13"/>
                <a:gd name="T3" fmla="*/ 0 h 25"/>
                <a:gd name="T4" fmla="*/ 11 w 13"/>
                <a:gd name="T5" fmla="*/ 24 h 25"/>
                <a:gd name="T6" fmla="*/ 9 w 13"/>
                <a:gd name="T7" fmla="*/ 25 h 25"/>
                <a:gd name="T8" fmla="*/ 4 w 1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13" y="3"/>
                    <a:pt x="12" y="17"/>
                    <a:pt x="11" y="24"/>
                  </a:cubicBezTo>
                  <a:cubicBezTo>
                    <a:pt x="10" y="24"/>
                    <a:pt x="10" y="25"/>
                    <a:pt x="9" y="25"/>
                  </a:cubicBezTo>
                  <a:cubicBezTo>
                    <a:pt x="0" y="25"/>
                    <a:pt x="4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81"/>
            <p:cNvSpPr>
              <a:spLocks noEditPoints="1"/>
            </p:cNvSpPr>
            <p:nvPr/>
          </p:nvSpPr>
          <p:spPr bwMode="auto">
            <a:xfrm>
              <a:off x="6037263" y="4271963"/>
              <a:ext cx="115888" cy="276225"/>
            </a:xfrm>
            <a:custGeom>
              <a:avLst/>
              <a:gdLst>
                <a:gd name="T0" fmla="*/ 32 w 39"/>
                <a:gd name="T1" fmla="*/ 4 h 93"/>
                <a:gd name="T2" fmla="*/ 37 w 39"/>
                <a:gd name="T3" fmla="*/ 92 h 93"/>
                <a:gd name="T4" fmla="*/ 3 w 39"/>
                <a:gd name="T5" fmla="*/ 86 h 93"/>
                <a:gd name="T6" fmla="*/ 4 w 39"/>
                <a:gd name="T7" fmla="*/ 8 h 93"/>
                <a:gd name="T8" fmla="*/ 32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2 w 39"/>
                <a:gd name="T15" fmla="*/ 85 h 93"/>
                <a:gd name="T16" fmla="*/ 26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2" y="4"/>
                  </a:moveTo>
                  <a:cubicBezTo>
                    <a:pt x="34" y="32"/>
                    <a:pt x="39" y="66"/>
                    <a:pt x="37" y="92"/>
                  </a:cubicBezTo>
                  <a:cubicBezTo>
                    <a:pt x="26" y="93"/>
                    <a:pt x="11" y="91"/>
                    <a:pt x="3" y="86"/>
                  </a:cubicBezTo>
                  <a:cubicBezTo>
                    <a:pt x="0" y="62"/>
                    <a:pt x="5" y="34"/>
                    <a:pt x="4" y="8"/>
                  </a:cubicBezTo>
                  <a:cubicBezTo>
                    <a:pt x="14" y="11"/>
                    <a:pt x="24" y="0"/>
                    <a:pt x="32" y="4"/>
                  </a:cubicBezTo>
                  <a:close/>
                  <a:moveTo>
                    <a:pt x="10" y="16"/>
                  </a:moveTo>
                  <a:cubicBezTo>
                    <a:pt x="11" y="39"/>
                    <a:pt x="6" y="60"/>
                    <a:pt x="9" y="82"/>
                  </a:cubicBezTo>
                  <a:cubicBezTo>
                    <a:pt x="17" y="82"/>
                    <a:pt x="24" y="85"/>
                    <a:pt x="32" y="85"/>
                  </a:cubicBezTo>
                  <a:cubicBezTo>
                    <a:pt x="30" y="61"/>
                    <a:pt x="31" y="34"/>
                    <a:pt x="26" y="12"/>
                  </a:cubicBezTo>
                  <a:cubicBezTo>
                    <a:pt x="20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82"/>
            <p:cNvSpPr>
              <a:spLocks noEditPoints="1"/>
            </p:cNvSpPr>
            <p:nvPr/>
          </p:nvSpPr>
          <p:spPr bwMode="auto">
            <a:xfrm>
              <a:off x="5895976" y="4281488"/>
              <a:ext cx="114300" cy="271462"/>
            </a:xfrm>
            <a:custGeom>
              <a:avLst/>
              <a:gdLst>
                <a:gd name="T0" fmla="*/ 33 w 39"/>
                <a:gd name="T1" fmla="*/ 4 h 92"/>
                <a:gd name="T2" fmla="*/ 38 w 39"/>
                <a:gd name="T3" fmla="*/ 91 h 92"/>
                <a:gd name="T4" fmla="*/ 4 w 39"/>
                <a:gd name="T5" fmla="*/ 85 h 92"/>
                <a:gd name="T6" fmla="*/ 4 w 39"/>
                <a:gd name="T7" fmla="*/ 8 h 92"/>
                <a:gd name="T8" fmla="*/ 33 w 39"/>
                <a:gd name="T9" fmla="*/ 4 h 92"/>
                <a:gd name="T10" fmla="*/ 10 w 39"/>
                <a:gd name="T11" fmla="*/ 16 h 92"/>
                <a:gd name="T12" fmla="*/ 9 w 39"/>
                <a:gd name="T13" fmla="*/ 81 h 92"/>
                <a:gd name="T14" fmla="*/ 33 w 39"/>
                <a:gd name="T15" fmla="*/ 85 h 92"/>
                <a:gd name="T16" fmla="*/ 26 w 39"/>
                <a:gd name="T17" fmla="*/ 11 h 92"/>
                <a:gd name="T18" fmla="*/ 10 w 39"/>
                <a:gd name="T1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2">
                  <a:moveTo>
                    <a:pt x="33" y="4"/>
                  </a:moveTo>
                  <a:cubicBezTo>
                    <a:pt x="35" y="32"/>
                    <a:pt x="39" y="63"/>
                    <a:pt x="38" y="91"/>
                  </a:cubicBezTo>
                  <a:cubicBezTo>
                    <a:pt x="27" y="92"/>
                    <a:pt x="11" y="91"/>
                    <a:pt x="4" y="85"/>
                  </a:cubicBezTo>
                  <a:cubicBezTo>
                    <a:pt x="0" y="61"/>
                    <a:pt x="6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0"/>
                    <a:pt x="5" y="61"/>
                    <a:pt x="9" y="81"/>
                  </a:cubicBezTo>
                  <a:cubicBezTo>
                    <a:pt x="18" y="81"/>
                    <a:pt x="25" y="84"/>
                    <a:pt x="33" y="85"/>
                  </a:cubicBezTo>
                  <a:cubicBezTo>
                    <a:pt x="30" y="61"/>
                    <a:pt x="32" y="32"/>
                    <a:pt x="26" y="11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83"/>
            <p:cNvSpPr>
              <a:spLocks noEditPoints="1"/>
            </p:cNvSpPr>
            <p:nvPr/>
          </p:nvSpPr>
          <p:spPr bwMode="auto">
            <a:xfrm>
              <a:off x="6200776" y="4286250"/>
              <a:ext cx="115888" cy="276225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4 w 39"/>
                <a:gd name="T5" fmla="*/ 86 h 93"/>
                <a:gd name="T6" fmla="*/ 4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3 w 39"/>
                <a:gd name="T15" fmla="*/ 85 h 93"/>
                <a:gd name="T16" fmla="*/ 27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5" y="32"/>
                    <a:pt x="39" y="64"/>
                    <a:pt x="38" y="92"/>
                  </a:cubicBezTo>
                  <a:cubicBezTo>
                    <a:pt x="27" y="93"/>
                    <a:pt x="11" y="91"/>
                    <a:pt x="4" y="86"/>
                  </a:cubicBezTo>
                  <a:cubicBezTo>
                    <a:pt x="0" y="62"/>
                    <a:pt x="6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6" y="62"/>
                    <a:pt x="9" y="82"/>
                  </a:cubicBezTo>
                  <a:cubicBezTo>
                    <a:pt x="18" y="82"/>
                    <a:pt x="25" y="85"/>
                    <a:pt x="33" y="85"/>
                  </a:cubicBezTo>
                  <a:cubicBezTo>
                    <a:pt x="30" y="62"/>
                    <a:pt x="32" y="33"/>
                    <a:pt x="27" y="12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84"/>
            <p:cNvSpPr>
              <a:spLocks noEditPoints="1"/>
            </p:cNvSpPr>
            <p:nvPr/>
          </p:nvSpPr>
          <p:spPr bwMode="auto">
            <a:xfrm>
              <a:off x="6359526" y="4310063"/>
              <a:ext cx="111125" cy="276225"/>
            </a:xfrm>
            <a:custGeom>
              <a:avLst/>
              <a:gdLst>
                <a:gd name="T0" fmla="*/ 32 w 37"/>
                <a:gd name="T1" fmla="*/ 4 h 93"/>
                <a:gd name="T2" fmla="*/ 37 w 37"/>
                <a:gd name="T3" fmla="*/ 92 h 93"/>
                <a:gd name="T4" fmla="*/ 2 w 37"/>
                <a:gd name="T5" fmla="*/ 86 h 93"/>
                <a:gd name="T6" fmla="*/ 4 w 37"/>
                <a:gd name="T7" fmla="*/ 8 h 93"/>
                <a:gd name="T8" fmla="*/ 32 w 37"/>
                <a:gd name="T9" fmla="*/ 4 h 93"/>
                <a:gd name="T10" fmla="*/ 9 w 37"/>
                <a:gd name="T11" fmla="*/ 16 h 93"/>
                <a:gd name="T12" fmla="*/ 9 w 37"/>
                <a:gd name="T13" fmla="*/ 81 h 93"/>
                <a:gd name="T14" fmla="*/ 32 w 37"/>
                <a:gd name="T15" fmla="*/ 85 h 93"/>
                <a:gd name="T16" fmla="*/ 28 w 37"/>
                <a:gd name="T17" fmla="*/ 45 h 93"/>
                <a:gd name="T18" fmla="*/ 23 w 37"/>
                <a:gd name="T19" fmla="*/ 62 h 93"/>
                <a:gd name="T20" fmla="*/ 16 w 37"/>
                <a:gd name="T21" fmla="*/ 77 h 93"/>
                <a:gd name="T22" fmla="*/ 27 w 37"/>
                <a:gd name="T23" fmla="*/ 12 h 93"/>
                <a:gd name="T24" fmla="*/ 9 w 37"/>
                <a:gd name="T25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93">
                  <a:moveTo>
                    <a:pt x="32" y="4"/>
                  </a:moveTo>
                  <a:cubicBezTo>
                    <a:pt x="35" y="31"/>
                    <a:pt x="37" y="62"/>
                    <a:pt x="37" y="92"/>
                  </a:cubicBezTo>
                  <a:cubicBezTo>
                    <a:pt x="26" y="93"/>
                    <a:pt x="10" y="91"/>
                    <a:pt x="2" y="86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3" y="10"/>
                    <a:pt x="23" y="0"/>
                    <a:pt x="32" y="4"/>
                  </a:cubicBezTo>
                  <a:close/>
                  <a:moveTo>
                    <a:pt x="9" y="16"/>
                  </a:moveTo>
                  <a:cubicBezTo>
                    <a:pt x="11" y="41"/>
                    <a:pt x="4" y="62"/>
                    <a:pt x="9" y="81"/>
                  </a:cubicBezTo>
                  <a:cubicBezTo>
                    <a:pt x="17" y="82"/>
                    <a:pt x="24" y="84"/>
                    <a:pt x="32" y="85"/>
                  </a:cubicBezTo>
                  <a:cubicBezTo>
                    <a:pt x="29" y="73"/>
                    <a:pt x="33" y="55"/>
                    <a:pt x="28" y="45"/>
                  </a:cubicBezTo>
                  <a:cubicBezTo>
                    <a:pt x="27" y="51"/>
                    <a:pt x="25" y="56"/>
                    <a:pt x="23" y="62"/>
                  </a:cubicBezTo>
                  <a:cubicBezTo>
                    <a:pt x="21" y="67"/>
                    <a:pt x="21" y="74"/>
                    <a:pt x="16" y="77"/>
                  </a:cubicBezTo>
                  <a:cubicBezTo>
                    <a:pt x="20" y="55"/>
                    <a:pt x="32" y="38"/>
                    <a:pt x="27" y="12"/>
                  </a:cubicBezTo>
                  <a:cubicBezTo>
                    <a:pt x="21" y="12"/>
                    <a:pt x="17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85"/>
            <p:cNvSpPr>
              <a:spLocks/>
            </p:cNvSpPr>
            <p:nvPr/>
          </p:nvSpPr>
          <p:spPr bwMode="auto">
            <a:xfrm>
              <a:off x="6238876" y="4329113"/>
              <a:ext cx="30163" cy="185737"/>
            </a:xfrm>
            <a:custGeom>
              <a:avLst/>
              <a:gdLst>
                <a:gd name="T0" fmla="*/ 9 w 10"/>
                <a:gd name="T1" fmla="*/ 0 h 63"/>
                <a:gd name="T2" fmla="*/ 5 w 10"/>
                <a:gd name="T3" fmla="*/ 63 h 63"/>
                <a:gd name="T4" fmla="*/ 5 w 10"/>
                <a:gd name="T5" fmla="*/ 45 h 63"/>
                <a:gd name="T6" fmla="*/ 5 w 10"/>
                <a:gd name="T7" fmla="*/ 5 h 63"/>
                <a:gd name="T8" fmla="*/ 7 w 10"/>
                <a:gd name="T9" fmla="*/ 0 h 63"/>
                <a:gd name="T10" fmla="*/ 9 w 10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3">
                  <a:moveTo>
                    <a:pt x="9" y="0"/>
                  </a:moveTo>
                  <a:cubicBezTo>
                    <a:pt x="6" y="19"/>
                    <a:pt x="10" y="47"/>
                    <a:pt x="5" y="63"/>
                  </a:cubicBezTo>
                  <a:cubicBezTo>
                    <a:pt x="0" y="59"/>
                    <a:pt x="4" y="52"/>
                    <a:pt x="5" y="45"/>
                  </a:cubicBezTo>
                  <a:cubicBezTo>
                    <a:pt x="5" y="33"/>
                    <a:pt x="4" y="17"/>
                    <a:pt x="5" y="5"/>
                  </a:cubicBezTo>
                  <a:cubicBezTo>
                    <a:pt x="6" y="4"/>
                    <a:pt x="6" y="1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86"/>
            <p:cNvSpPr>
              <a:spLocks noEditPoints="1"/>
            </p:cNvSpPr>
            <p:nvPr/>
          </p:nvSpPr>
          <p:spPr bwMode="auto">
            <a:xfrm>
              <a:off x="6508751" y="4337050"/>
              <a:ext cx="117475" cy="269875"/>
            </a:xfrm>
            <a:custGeom>
              <a:avLst/>
              <a:gdLst>
                <a:gd name="T0" fmla="*/ 33 w 40"/>
                <a:gd name="T1" fmla="*/ 2 h 91"/>
                <a:gd name="T2" fmla="*/ 38 w 40"/>
                <a:gd name="T3" fmla="*/ 90 h 91"/>
                <a:gd name="T4" fmla="*/ 3 w 40"/>
                <a:gd name="T5" fmla="*/ 84 h 91"/>
                <a:gd name="T6" fmla="*/ 4 w 40"/>
                <a:gd name="T7" fmla="*/ 7 h 91"/>
                <a:gd name="T8" fmla="*/ 33 w 40"/>
                <a:gd name="T9" fmla="*/ 2 h 91"/>
                <a:gd name="T10" fmla="*/ 10 w 40"/>
                <a:gd name="T11" fmla="*/ 15 h 91"/>
                <a:gd name="T12" fmla="*/ 9 w 40"/>
                <a:gd name="T13" fmla="*/ 79 h 91"/>
                <a:gd name="T14" fmla="*/ 34 w 40"/>
                <a:gd name="T15" fmla="*/ 83 h 91"/>
                <a:gd name="T16" fmla="*/ 27 w 40"/>
                <a:gd name="T17" fmla="*/ 9 h 91"/>
                <a:gd name="T18" fmla="*/ 10 w 40"/>
                <a:gd name="T19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1">
                  <a:moveTo>
                    <a:pt x="33" y="2"/>
                  </a:moveTo>
                  <a:cubicBezTo>
                    <a:pt x="36" y="29"/>
                    <a:pt x="40" y="64"/>
                    <a:pt x="38" y="90"/>
                  </a:cubicBezTo>
                  <a:cubicBezTo>
                    <a:pt x="27" y="91"/>
                    <a:pt x="12" y="89"/>
                    <a:pt x="3" y="84"/>
                  </a:cubicBezTo>
                  <a:cubicBezTo>
                    <a:pt x="0" y="58"/>
                    <a:pt x="8" y="33"/>
                    <a:pt x="4" y="7"/>
                  </a:cubicBezTo>
                  <a:cubicBezTo>
                    <a:pt x="14" y="8"/>
                    <a:pt x="23" y="0"/>
                    <a:pt x="33" y="2"/>
                  </a:cubicBezTo>
                  <a:close/>
                  <a:moveTo>
                    <a:pt x="10" y="15"/>
                  </a:moveTo>
                  <a:cubicBezTo>
                    <a:pt x="12" y="38"/>
                    <a:pt x="7" y="58"/>
                    <a:pt x="9" y="79"/>
                  </a:cubicBezTo>
                  <a:cubicBezTo>
                    <a:pt x="17" y="81"/>
                    <a:pt x="25" y="83"/>
                    <a:pt x="34" y="83"/>
                  </a:cubicBezTo>
                  <a:cubicBezTo>
                    <a:pt x="30" y="60"/>
                    <a:pt x="32" y="31"/>
                    <a:pt x="27" y="9"/>
                  </a:cubicBezTo>
                  <a:cubicBezTo>
                    <a:pt x="23" y="13"/>
                    <a:pt x="16" y="14"/>
                    <a:pt x="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87"/>
            <p:cNvSpPr>
              <a:spLocks/>
            </p:cNvSpPr>
            <p:nvPr/>
          </p:nvSpPr>
          <p:spPr bwMode="auto">
            <a:xfrm>
              <a:off x="4305301" y="4375150"/>
              <a:ext cx="25400" cy="57150"/>
            </a:xfrm>
            <a:custGeom>
              <a:avLst/>
              <a:gdLst>
                <a:gd name="T0" fmla="*/ 4 w 9"/>
                <a:gd name="T1" fmla="*/ 0 h 19"/>
                <a:gd name="T2" fmla="*/ 7 w 9"/>
                <a:gd name="T3" fmla="*/ 1 h 19"/>
                <a:gd name="T4" fmla="*/ 6 w 9"/>
                <a:gd name="T5" fmla="*/ 19 h 19"/>
                <a:gd name="T6" fmla="*/ 4 w 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9">
                  <a:moveTo>
                    <a:pt x="4" y="0"/>
                  </a:moveTo>
                  <a:cubicBezTo>
                    <a:pt x="5" y="0"/>
                    <a:pt x="6" y="1"/>
                    <a:pt x="7" y="1"/>
                  </a:cubicBezTo>
                  <a:cubicBezTo>
                    <a:pt x="7" y="5"/>
                    <a:pt x="9" y="16"/>
                    <a:pt x="6" y="19"/>
                  </a:cubicBezTo>
                  <a:cubicBezTo>
                    <a:pt x="0" y="18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88"/>
            <p:cNvSpPr>
              <a:spLocks/>
            </p:cNvSpPr>
            <p:nvPr/>
          </p:nvSpPr>
          <p:spPr bwMode="auto">
            <a:xfrm>
              <a:off x="6543676" y="4387850"/>
              <a:ext cx="44450" cy="171450"/>
            </a:xfrm>
            <a:custGeom>
              <a:avLst/>
              <a:gdLst>
                <a:gd name="T0" fmla="*/ 15 w 15"/>
                <a:gd name="T1" fmla="*/ 1 h 58"/>
                <a:gd name="T2" fmla="*/ 0 w 15"/>
                <a:gd name="T3" fmla="*/ 58 h 58"/>
                <a:gd name="T4" fmla="*/ 13 w 15"/>
                <a:gd name="T5" fmla="*/ 0 h 58"/>
                <a:gd name="T6" fmla="*/ 15 w 15"/>
                <a:gd name="T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8">
                  <a:moveTo>
                    <a:pt x="15" y="1"/>
                  </a:moveTo>
                  <a:cubicBezTo>
                    <a:pt x="9" y="16"/>
                    <a:pt x="12" y="50"/>
                    <a:pt x="0" y="58"/>
                  </a:cubicBezTo>
                  <a:cubicBezTo>
                    <a:pt x="7" y="41"/>
                    <a:pt x="5" y="16"/>
                    <a:pt x="13" y="0"/>
                  </a:cubicBezTo>
                  <a:cubicBezTo>
                    <a:pt x="14" y="0"/>
                    <a:pt x="14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89"/>
            <p:cNvSpPr>
              <a:spLocks/>
            </p:cNvSpPr>
            <p:nvPr/>
          </p:nvSpPr>
          <p:spPr bwMode="auto">
            <a:xfrm>
              <a:off x="4168776" y="4398963"/>
              <a:ext cx="44450" cy="95250"/>
            </a:xfrm>
            <a:custGeom>
              <a:avLst/>
              <a:gdLst>
                <a:gd name="T0" fmla="*/ 15 w 15"/>
                <a:gd name="T1" fmla="*/ 1 h 32"/>
                <a:gd name="T2" fmla="*/ 10 w 15"/>
                <a:gd name="T3" fmla="*/ 32 h 32"/>
                <a:gd name="T4" fmla="*/ 12 w 15"/>
                <a:gd name="T5" fmla="*/ 0 h 32"/>
                <a:gd name="T6" fmla="*/ 15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5" y="1"/>
                  </a:moveTo>
                  <a:cubicBezTo>
                    <a:pt x="14" y="9"/>
                    <a:pt x="15" y="26"/>
                    <a:pt x="10" y="32"/>
                  </a:cubicBezTo>
                  <a:cubicBezTo>
                    <a:pt x="0" y="27"/>
                    <a:pt x="7" y="7"/>
                    <a:pt x="12" y="0"/>
                  </a:cubicBezTo>
                  <a:cubicBezTo>
                    <a:pt x="13" y="0"/>
                    <a:pt x="13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90"/>
            <p:cNvSpPr>
              <a:spLocks/>
            </p:cNvSpPr>
            <p:nvPr/>
          </p:nvSpPr>
          <p:spPr bwMode="auto">
            <a:xfrm>
              <a:off x="5699126" y="4405313"/>
              <a:ext cx="36513" cy="412750"/>
            </a:xfrm>
            <a:custGeom>
              <a:avLst/>
              <a:gdLst>
                <a:gd name="T0" fmla="*/ 4 w 12"/>
                <a:gd name="T1" fmla="*/ 0 h 139"/>
                <a:gd name="T2" fmla="*/ 7 w 12"/>
                <a:gd name="T3" fmla="*/ 1 h 139"/>
                <a:gd name="T4" fmla="*/ 8 w 12"/>
                <a:gd name="T5" fmla="*/ 23 h 139"/>
                <a:gd name="T6" fmla="*/ 3 w 12"/>
                <a:gd name="T7" fmla="*/ 139 h 139"/>
                <a:gd name="T8" fmla="*/ 3 w 12"/>
                <a:gd name="T9" fmla="*/ 123 h 139"/>
                <a:gd name="T10" fmla="*/ 4 w 12"/>
                <a:gd name="T11" fmla="*/ 3 h 139"/>
                <a:gd name="T12" fmla="*/ 4 w 12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9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10" y="7"/>
                    <a:pt x="9" y="14"/>
                    <a:pt x="8" y="23"/>
                  </a:cubicBezTo>
                  <a:cubicBezTo>
                    <a:pt x="7" y="57"/>
                    <a:pt x="12" y="102"/>
                    <a:pt x="3" y="139"/>
                  </a:cubicBezTo>
                  <a:cubicBezTo>
                    <a:pt x="0" y="134"/>
                    <a:pt x="3" y="128"/>
                    <a:pt x="3" y="123"/>
                  </a:cubicBezTo>
                  <a:cubicBezTo>
                    <a:pt x="6" y="82"/>
                    <a:pt x="6" y="37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91"/>
            <p:cNvSpPr>
              <a:spLocks/>
            </p:cNvSpPr>
            <p:nvPr/>
          </p:nvSpPr>
          <p:spPr bwMode="auto">
            <a:xfrm>
              <a:off x="5253038" y="4411663"/>
              <a:ext cx="52388" cy="96837"/>
            </a:xfrm>
            <a:custGeom>
              <a:avLst/>
              <a:gdLst>
                <a:gd name="T0" fmla="*/ 10 w 18"/>
                <a:gd name="T1" fmla="*/ 33 h 33"/>
                <a:gd name="T2" fmla="*/ 0 w 18"/>
                <a:gd name="T3" fmla="*/ 6 h 33"/>
                <a:gd name="T4" fmla="*/ 10 w 18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33">
                  <a:moveTo>
                    <a:pt x="10" y="33"/>
                  </a:moveTo>
                  <a:cubicBezTo>
                    <a:pt x="5" y="26"/>
                    <a:pt x="5" y="13"/>
                    <a:pt x="0" y="6"/>
                  </a:cubicBezTo>
                  <a:cubicBezTo>
                    <a:pt x="8" y="0"/>
                    <a:pt x="18" y="30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92"/>
            <p:cNvSpPr>
              <a:spLocks/>
            </p:cNvSpPr>
            <p:nvPr/>
          </p:nvSpPr>
          <p:spPr bwMode="auto">
            <a:xfrm>
              <a:off x="5078413" y="4484688"/>
              <a:ext cx="41275" cy="71437"/>
            </a:xfrm>
            <a:custGeom>
              <a:avLst/>
              <a:gdLst>
                <a:gd name="T0" fmla="*/ 7 w 14"/>
                <a:gd name="T1" fmla="*/ 0 h 24"/>
                <a:gd name="T2" fmla="*/ 10 w 14"/>
                <a:gd name="T3" fmla="*/ 22 h 24"/>
                <a:gd name="T4" fmla="*/ 7 w 14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4">
                  <a:moveTo>
                    <a:pt x="7" y="0"/>
                  </a:moveTo>
                  <a:cubicBezTo>
                    <a:pt x="10" y="5"/>
                    <a:pt x="14" y="17"/>
                    <a:pt x="10" y="22"/>
                  </a:cubicBezTo>
                  <a:cubicBezTo>
                    <a:pt x="0" y="24"/>
                    <a:pt x="0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93"/>
            <p:cNvSpPr>
              <a:spLocks/>
            </p:cNvSpPr>
            <p:nvPr/>
          </p:nvSpPr>
          <p:spPr bwMode="auto">
            <a:xfrm>
              <a:off x="5770563" y="4565650"/>
              <a:ext cx="17463" cy="260350"/>
            </a:xfrm>
            <a:custGeom>
              <a:avLst/>
              <a:gdLst>
                <a:gd name="T0" fmla="*/ 1 w 6"/>
                <a:gd name="T1" fmla="*/ 0 h 88"/>
                <a:gd name="T2" fmla="*/ 4 w 6"/>
                <a:gd name="T3" fmla="*/ 0 h 88"/>
                <a:gd name="T4" fmla="*/ 4 w 6"/>
                <a:gd name="T5" fmla="*/ 77 h 88"/>
                <a:gd name="T6" fmla="*/ 0 w 6"/>
                <a:gd name="T7" fmla="*/ 88 h 88"/>
                <a:gd name="T8" fmla="*/ 1 w 6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8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6" y="24"/>
                    <a:pt x="6" y="53"/>
                    <a:pt x="4" y="77"/>
                  </a:cubicBezTo>
                  <a:cubicBezTo>
                    <a:pt x="4" y="81"/>
                    <a:pt x="3" y="86"/>
                    <a:pt x="0" y="88"/>
                  </a:cubicBezTo>
                  <a:cubicBezTo>
                    <a:pt x="1" y="61"/>
                    <a:pt x="4" y="3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94"/>
            <p:cNvSpPr>
              <a:spLocks noEditPoints="1"/>
            </p:cNvSpPr>
            <p:nvPr/>
          </p:nvSpPr>
          <p:spPr bwMode="auto">
            <a:xfrm>
              <a:off x="6073776" y="4613275"/>
              <a:ext cx="114300" cy="274637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3 w 39"/>
                <a:gd name="T5" fmla="*/ 86 h 93"/>
                <a:gd name="T6" fmla="*/ 4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3 w 39"/>
                <a:gd name="T15" fmla="*/ 85 h 93"/>
                <a:gd name="T16" fmla="*/ 29 w 39"/>
                <a:gd name="T17" fmla="*/ 26 h 93"/>
                <a:gd name="T18" fmla="*/ 20 w 39"/>
                <a:gd name="T19" fmla="*/ 60 h 93"/>
                <a:gd name="T20" fmla="*/ 29 w 39"/>
                <a:gd name="T21" fmla="*/ 23 h 93"/>
                <a:gd name="T22" fmla="*/ 28 w 39"/>
                <a:gd name="T23" fmla="*/ 12 h 93"/>
                <a:gd name="T24" fmla="*/ 10 w 39"/>
                <a:gd name="T25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5" y="32"/>
                    <a:pt x="39" y="66"/>
                    <a:pt x="38" y="92"/>
                  </a:cubicBezTo>
                  <a:cubicBezTo>
                    <a:pt x="27" y="93"/>
                    <a:pt x="11" y="91"/>
                    <a:pt x="3" y="86"/>
                  </a:cubicBezTo>
                  <a:cubicBezTo>
                    <a:pt x="0" y="62"/>
                    <a:pt x="6" y="34"/>
                    <a:pt x="4" y="8"/>
                  </a:cubicBezTo>
                  <a:cubicBezTo>
                    <a:pt x="14" y="11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1" y="39"/>
                    <a:pt x="6" y="60"/>
                    <a:pt x="9" y="82"/>
                  </a:cubicBezTo>
                  <a:cubicBezTo>
                    <a:pt x="18" y="82"/>
                    <a:pt x="24" y="85"/>
                    <a:pt x="33" y="85"/>
                  </a:cubicBezTo>
                  <a:cubicBezTo>
                    <a:pt x="31" y="65"/>
                    <a:pt x="31" y="47"/>
                    <a:pt x="29" y="26"/>
                  </a:cubicBezTo>
                  <a:cubicBezTo>
                    <a:pt x="23" y="35"/>
                    <a:pt x="27" y="52"/>
                    <a:pt x="20" y="60"/>
                  </a:cubicBezTo>
                  <a:cubicBezTo>
                    <a:pt x="21" y="49"/>
                    <a:pt x="21" y="30"/>
                    <a:pt x="29" y="23"/>
                  </a:cubicBezTo>
                  <a:cubicBezTo>
                    <a:pt x="28" y="20"/>
                    <a:pt x="28" y="16"/>
                    <a:pt x="28" y="12"/>
                  </a:cubicBezTo>
                  <a:cubicBezTo>
                    <a:pt x="21" y="12"/>
                    <a:pt x="18" y="17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95"/>
            <p:cNvSpPr>
              <a:spLocks noEditPoints="1"/>
            </p:cNvSpPr>
            <p:nvPr/>
          </p:nvSpPr>
          <p:spPr bwMode="auto">
            <a:xfrm>
              <a:off x="5930901" y="4621213"/>
              <a:ext cx="115888" cy="273050"/>
            </a:xfrm>
            <a:custGeom>
              <a:avLst/>
              <a:gdLst>
                <a:gd name="T0" fmla="*/ 33 w 39"/>
                <a:gd name="T1" fmla="*/ 4 h 92"/>
                <a:gd name="T2" fmla="*/ 38 w 39"/>
                <a:gd name="T3" fmla="*/ 91 h 92"/>
                <a:gd name="T4" fmla="*/ 4 w 39"/>
                <a:gd name="T5" fmla="*/ 85 h 92"/>
                <a:gd name="T6" fmla="*/ 5 w 39"/>
                <a:gd name="T7" fmla="*/ 8 h 92"/>
                <a:gd name="T8" fmla="*/ 33 w 39"/>
                <a:gd name="T9" fmla="*/ 4 h 92"/>
                <a:gd name="T10" fmla="*/ 22 w 39"/>
                <a:gd name="T11" fmla="*/ 26 h 92"/>
                <a:gd name="T12" fmla="*/ 23 w 39"/>
                <a:gd name="T13" fmla="*/ 13 h 92"/>
                <a:gd name="T14" fmla="*/ 10 w 39"/>
                <a:gd name="T15" fmla="*/ 16 h 92"/>
                <a:gd name="T16" fmla="*/ 10 w 39"/>
                <a:gd name="T17" fmla="*/ 81 h 92"/>
                <a:gd name="T18" fmla="*/ 33 w 39"/>
                <a:gd name="T19" fmla="*/ 85 h 92"/>
                <a:gd name="T20" fmla="*/ 28 w 39"/>
                <a:gd name="T21" fmla="*/ 11 h 92"/>
                <a:gd name="T22" fmla="*/ 22 w 39"/>
                <a:gd name="T23" fmla="*/ 2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92">
                  <a:moveTo>
                    <a:pt x="33" y="4"/>
                  </a:moveTo>
                  <a:cubicBezTo>
                    <a:pt x="35" y="32"/>
                    <a:pt x="39" y="63"/>
                    <a:pt x="38" y="91"/>
                  </a:cubicBezTo>
                  <a:cubicBezTo>
                    <a:pt x="27" y="92"/>
                    <a:pt x="12" y="91"/>
                    <a:pt x="4" y="85"/>
                  </a:cubicBezTo>
                  <a:cubicBezTo>
                    <a:pt x="0" y="61"/>
                    <a:pt x="7" y="33"/>
                    <a:pt x="5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22" y="26"/>
                  </a:moveTo>
                  <a:cubicBezTo>
                    <a:pt x="19" y="22"/>
                    <a:pt x="22" y="17"/>
                    <a:pt x="23" y="13"/>
                  </a:cubicBezTo>
                  <a:cubicBezTo>
                    <a:pt x="18" y="13"/>
                    <a:pt x="17" y="17"/>
                    <a:pt x="10" y="16"/>
                  </a:cubicBezTo>
                  <a:cubicBezTo>
                    <a:pt x="12" y="40"/>
                    <a:pt x="6" y="61"/>
                    <a:pt x="10" y="81"/>
                  </a:cubicBezTo>
                  <a:cubicBezTo>
                    <a:pt x="18" y="81"/>
                    <a:pt x="25" y="84"/>
                    <a:pt x="33" y="85"/>
                  </a:cubicBezTo>
                  <a:cubicBezTo>
                    <a:pt x="31" y="61"/>
                    <a:pt x="31" y="34"/>
                    <a:pt x="28" y="11"/>
                  </a:cubicBezTo>
                  <a:cubicBezTo>
                    <a:pt x="24" y="15"/>
                    <a:pt x="25" y="23"/>
                    <a:pt x="2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96"/>
            <p:cNvSpPr>
              <a:spLocks noEditPoints="1"/>
            </p:cNvSpPr>
            <p:nvPr/>
          </p:nvSpPr>
          <p:spPr bwMode="auto">
            <a:xfrm>
              <a:off x="6235701" y="4627563"/>
              <a:ext cx="115888" cy="276225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4 w 39"/>
                <a:gd name="T5" fmla="*/ 86 h 93"/>
                <a:gd name="T6" fmla="*/ 5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10 w 39"/>
                <a:gd name="T13" fmla="*/ 82 h 93"/>
                <a:gd name="T14" fmla="*/ 33 w 39"/>
                <a:gd name="T15" fmla="*/ 85 h 93"/>
                <a:gd name="T16" fmla="*/ 27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6" y="32"/>
                    <a:pt x="39" y="64"/>
                    <a:pt x="38" y="92"/>
                  </a:cubicBezTo>
                  <a:cubicBezTo>
                    <a:pt x="27" y="93"/>
                    <a:pt x="12" y="91"/>
                    <a:pt x="4" y="86"/>
                  </a:cubicBezTo>
                  <a:cubicBezTo>
                    <a:pt x="0" y="62"/>
                    <a:pt x="7" y="33"/>
                    <a:pt x="5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6" y="62"/>
                    <a:pt x="10" y="82"/>
                  </a:cubicBezTo>
                  <a:cubicBezTo>
                    <a:pt x="18" y="82"/>
                    <a:pt x="25" y="85"/>
                    <a:pt x="33" y="85"/>
                  </a:cubicBezTo>
                  <a:cubicBezTo>
                    <a:pt x="30" y="62"/>
                    <a:pt x="32" y="33"/>
                    <a:pt x="27" y="12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97"/>
            <p:cNvSpPr>
              <a:spLocks noEditPoints="1"/>
            </p:cNvSpPr>
            <p:nvPr/>
          </p:nvSpPr>
          <p:spPr bwMode="auto">
            <a:xfrm>
              <a:off x="6396038" y="4651375"/>
              <a:ext cx="112713" cy="276225"/>
            </a:xfrm>
            <a:custGeom>
              <a:avLst/>
              <a:gdLst>
                <a:gd name="T0" fmla="*/ 33 w 38"/>
                <a:gd name="T1" fmla="*/ 4 h 93"/>
                <a:gd name="T2" fmla="*/ 37 w 38"/>
                <a:gd name="T3" fmla="*/ 92 h 93"/>
                <a:gd name="T4" fmla="*/ 2 w 38"/>
                <a:gd name="T5" fmla="*/ 86 h 93"/>
                <a:gd name="T6" fmla="*/ 4 w 38"/>
                <a:gd name="T7" fmla="*/ 8 h 93"/>
                <a:gd name="T8" fmla="*/ 33 w 38"/>
                <a:gd name="T9" fmla="*/ 4 h 93"/>
                <a:gd name="T10" fmla="*/ 10 w 38"/>
                <a:gd name="T11" fmla="*/ 16 h 93"/>
                <a:gd name="T12" fmla="*/ 9 w 38"/>
                <a:gd name="T13" fmla="*/ 81 h 93"/>
                <a:gd name="T14" fmla="*/ 33 w 38"/>
                <a:gd name="T15" fmla="*/ 85 h 93"/>
                <a:gd name="T16" fmla="*/ 28 w 38"/>
                <a:gd name="T17" fmla="*/ 26 h 93"/>
                <a:gd name="T18" fmla="*/ 16 w 38"/>
                <a:gd name="T19" fmla="*/ 61 h 93"/>
                <a:gd name="T20" fmla="*/ 28 w 38"/>
                <a:gd name="T21" fmla="*/ 12 h 93"/>
                <a:gd name="T22" fmla="*/ 10 w 38"/>
                <a:gd name="T23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93">
                  <a:moveTo>
                    <a:pt x="33" y="4"/>
                  </a:moveTo>
                  <a:cubicBezTo>
                    <a:pt x="35" y="32"/>
                    <a:pt x="38" y="63"/>
                    <a:pt x="37" y="92"/>
                  </a:cubicBezTo>
                  <a:cubicBezTo>
                    <a:pt x="26" y="93"/>
                    <a:pt x="11" y="91"/>
                    <a:pt x="2" y="86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4" y="62"/>
                    <a:pt x="9" y="81"/>
                  </a:cubicBezTo>
                  <a:cubicBezTo>
                    <a:pt x="18" y="82"/>
                    <a:pt x="24" y="84"/>
                    <a:pt x="33" y="85"/>
                  </a:cubicBezTo>
                  <a:cubicBezTo>
                    <a:pt x="30" y="66"/>
                    <a:pt x="30" y="45"/>
                    <a:pt x="28" y="26"/>
                  </a:cubicBezTo>
                  <a:cubicBezTo>
                    <a:pt x="25" y="37"/>
                    <a:pt x="24" y="56"/>
                    <a:pt x="16" y="61"/>
                  </a:cubicBezTo>
                  <a:cubicBezTo>
                    <a:pt x="20" y="45"/>
                    <a:pt x="25" y="29"/>
                    <a:pt x="28" y="12"/>
                  </a:cubicBezTo>
                  <a:cubicBezTo>
                    <a:pt x="21" y="12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98"/>
            <p:cNvSpPr>
              <a:spLocks noEditPoints="1"/>
            </p:cNvSpPr>
            <p:nvPr/>
          </p:nvSpPr>
          <p:spPr bwMode="auto">
            <a:xfrm>
              <a:off x="6543676" y="4681538"/>
              <a:ext cx="119063" cy="269875"/>
            </a:xfrm>
            <a:custGeom>
              <a:avLst/>
              <a:gdLst>
                <a:gd name="T0" fmla="*/ 33 w 40"/>
                <a:gd name="T1" fmla="*/ 1 h 91"/>
                <a:gd name="T2" fmla="*/ 38 w 40"/>
                <a:gd name="T3" fmla="*/ 89 h 91"/>
                <a:gd name="T4" fmla="*/ 4 w 40"/>
                <a:gd name="T5" fmla="*/ 83 h 91"/>
                <a:gd name="T6" fmla="*/ 5 w 40"/>
                <a:gd name="T7" fmla="*/ 6 h 91"/>
                <a:gd name="T8" fmla="*/ 33 w 40"/>
                <a:gd name="T9" fmla="*/ 1 h 91"/>
                <a:gd name="T10" fmla="*/ 10 w 40"/>
                <a:gd name="T11" fmla="*/ 14 h 91"/>
                <a:gd name="T12" fmla="*/ 9 w 40"/>
                <a:gd name="T13" fmla="*/ 78 h 91"/>
                <a:gd name="T14" fmla="*/ 34 w 40"/>
                <a:gd name="T15" fmla="*/ 83 h 91"/>
                <a:gd name="T16" fmla="*/ 27 w 40"/>
                <a:gd name="T17" fmla="*/ 8 h 91"/>
                <a:gd name="T18" fmla="*/ 10 w 40"/>
                <a:gd name="T1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1">
                  <a:moveTo>
                    <a:pt x="33" y="1"/>
                  </a:moveTo>
                  <a:cubicBezTo>
                    <a:pt x="36" y="28"/>
                    <a:pt x="40" y="63"/>
                    <a:pt x="38" y="89"/>
                  </a:cubicBezTo>
                  <a:cubicBezTo>
                    <a:pt x="27" y="91"/>
                    <a:pt x="12" y="88"/>
                    <a:pt x="4" y="83"/>
                  </a:cubicBezTo>
                  <a:cubicBezTo>
                    <a:pt x="0" y="57"/>
                    <a:pt x="8" y="32"/>
                    <a:pt x="5" y="6"/>
                  </a:cubicBezTo>
                  <a:cubicBezTo>
                    <a:pt x="15" y="7"/>
                    <a:pt x="24" y="0"/>
                    <a:pt x="33" y="1"/>
                  </a:cubicBezTo>
                  <a:close/>
                  <a:moveTo>
                    <a:pt x="10" y="14"/>
                  </a:moveTo>
                  <a:cubicBezTo>
                    <a:pt x="12" y="37"/>
                    <a:pt x="7" y="57"/>
                    <a:pt x="9" y="78"/>
                  </a:cubicBezTo>
                  <a:cubicBezTo>
                    <a:pt x="17" y="80"/>
                    <a:pt x="25" y="82"/>
                    <a:pt x="34" y="83"/>
                  </a:cubicBezTo>
                  <a:cubicBezTo>
                    <a:pt x="31" y="59"/>
                    <a:pt x="32" y="30"/>
                    <a:pt x="27" y="8"/>
                  </a:cubicBezTo>
                  <a:cubicBezTo>
                    <a:pt x="23" y="12"/>
                    <a:pt x="16" y="13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100"/>
            <p:cNvSpPr>
              <a:spLocks noEditPoints="1"/>
            </p:cNvSpPr>
            <p:nvPr/>
          </p:nvSpPr>
          <p:spPr bwMode="auto">
            <a:xfrm>
              <a:off x="3967163" y="909638"/>
              <a:ext cx="3808413" cy="4052887"/>
            </a:xfrm>
            <a:custGeom>
              <a:avLst/>
              <a:gdLst>
                <a:gd name="T0" fmla="*/ 911 w 1286"/>
                <a:gd name="T1" fmla="*/ 64 h 1368"/>
                <a:gd name="T2" fmla="*/ 983 w 1286"/>
                <a:gd name="T3" fmla="*/ 56 h 1368"/>
                <a:gd name="T4" fmla="*/ 851 w 1286"/>
                <a:gd name="T5" fmla="*/ 311 h 1368"/>
                <a:gd name="T6" fmla="*/ 821 w 1286"/>
                <a:gd name="T7" fmla="*/ 630 h 1368"/>
                <a:gd name="T8" fmla="*/ 992 w 1286"/>
                <a:gd name="T9" fmla="*/ 690 h 1368"/>
                <a:gd name="T10" fmla="*/ 1013 w 1286"/>
                <a:gd name="T11" fmla="*/ 717 h 1368"/>
                <a:gd name="T12" fmla="*/ 1157 w 1286"/>
                <a:gd name="T13" fmla="*/ 814 h 1368"/>
                <a:gd name="T14" fmla="*/ 1266 w 1286"/>
                <a:gd name="T15" fmla="*/ 1114 h 1368"/>
                <a:gd name="T16" fmla="*/ 1133 w 1286"/>
                <a:gd name="T17" fmla="*/ 1096 h 1368"/>
                <a:gd name="T18" fmla="*/ 945 w 1286"/>
                <a:gd name="T19" fmla="*/ 1278 h 1368"/>
                <a:gd name="T20" fmla="*/ 960 w 1286"/>
                <a:gd name="T21" fmla="*/ 778 h 1368"/>
                <a:gd name="T22" fmla="*/ 654 w 1286"/>
                <a:gd name="T23" fmla="*/ 639 h 1368"/>
                <a:gd name="T24" fmla="*/ 602 w 1286"/>
                <a:gd name="T25" fmla="*/ 1195 h 1368"/>
                <a:gd name="T26" fmla="*/ 556 w 1286"/>
                <a:gd name="T27" fmla="*/ 1011 h 1368"/>
                <a:gd name="T28" fmla="*/ 565 w 1286"/>
                <a:gd name="T29" fmla="*/ 1273 h 1368"/>
                <a:gd name="T30" fmla="*/ 306 w 1286"/>
                <a:gd name="T31" fmla="*/ 1351 h 1368"/>
                <a:gd name="T32" fmla="*/ 434 w 1286"/>
                <a:gd name="T33" fmla="*/ 678 h 1368"/>
                <a:gd name="T34" fmla="*/ 54 w 1286"/>
                <a:gd name="T35" fmla="*/ 1047 h 1368"/>
                <a:gd name="T36" fmla="*/ 57 w 1286"/>
                <a:gd name="T37" fmla="*/ 1039 h 1368"/>
                <a:gd name="T38" fmla="*/ 313 w 1286"/>
                <a:gd name="T39" fmla="*/ 708 h 1368"/>
                <a:gd name="T40" fmla="*/ 476 w 1286"/>
                <a:gd name="T41" fmla="*/ 866 h 1368"/>
                <a:gd name="T42" fmla="*/ 599 w 1286"/>
                <a:gd name="T43" fmla="*/ 1142 h 1368"/>
                <a:gd name="T44" fmla="*/ 739 w 1286"/>
                <a:gd name="T45" fmla="*/ 391 h 1368"/>
                <a:gd name="T46" fmla="*/ 693 w 1286"/>
                <a:gd name="T47" fmla="*/ 336 h 1368"/>
                <a:gd name="T48" fmla="*/ 660 w 1286"/>
                <a:gd name="T49" fmla="*/ 147 h 1368"/>
                <a:gd name="T50" fmla="*/ 574 w 1286"/>
                <a:gd name="T51" fmla="*/ 0 h 1368"/>
                <a:gd name="T52" fmla="*/ 793 w 1286"/>
                <a:gd name="T53" fmla="*/ 15 h 1368"/>
                <a:gd name="T54" fmla="*/ 549 w 1286"/>
                <a:gd name="T55" fmla="*/ 48 h 1368"/>
                <a:gd name="T56" fmla="*/ 796 w 1286"/>
                <a:gd name="T57" fmla="*/ 25 h 1368"/>
                <a:gd name="T58" fmla="*/ 983 w 1286"/>
                <a:gd name="T59" fmla="*/ 50 h 1368"/>
                <a:gd name="T60" fmla="*/ 649 w 1286"/>
                <a:gd name="T61" fmla="*/ 128 h 1368"/>
                <a:gd name="T62" fmla="*/ 593 w 1286"/>
                <a:gd name="T63" fmla="*/ 33 h 1368"/>
                <a:gd name="T64" fmla="*/ 847 w 1286"/>
                <a:gd name="T65" fmla="*/ 196 h 1368"/>
                <a:gd name="T66" fmla="*/ 881 w 1286"/>
                <a:gd name="T67" fmla="*/ 134 h 1368"/>
                <a:gd name="T68" fmla="*/ 691 w 1286"/>
                <a:gd name="T69" fmla="*/ 201 h 1368"/>
                <a:gd name="T70" fmla="*/ 745 w 1286"/>
                <a:gd name="T71" fmla="*/ 168 h 1368"/>
                <a:gd name="T72" fmla="*/ 813 w 1286"/>
                <a:gd name="T73" fmla="*/ 175 h 1368"/>
                <a:gd name="T74" fmla="*/ 761 w 1286"/>
                <a:gd name="T75" fmla="*/ 163 h 1368"/>
                <a:gd name="T76" fmla="*/ 804 w 1286"/>
                <a:gd name="T77" fmla="*/ 238 h 1368"/>
                <a:gd name="T78" fmla="*/ 736 w 1286"/>
                <a:gd name="T79" fmla="*/ 255 h 1368"/>
                <a:gd name="T80" fmla="*/ 772 w 1286"/>
                <a:gd name="T81" fmla="*/ 205 h 1368"/>
                <a:gd name="T82" fmla="*/ 787 w 1286"/>
                <a:gd name="T83" fmla="*/ 214 h 1368"/>
                <a:gd name="T84" fmla="*/ 846 w 1286"/>
                <a:gd name="T85" fmla="*/ 283 h 1368"/>
                <a:gd name="T86" fmla="*/ 799 w 1286"/>
                <a:gd name="T87" fmla="*/ 323 h 1368"/>
                <a:gd name="T88" fmla="*/ 813 w 1286"/>
                <a:gd name="T89" fmla="*/ 351 h 1368"/>
                <a:gd name="T90" fmla="*/ 735 w 1286"/>
                <a:gd name="T91" fmla="*/ 312 h 1368"/>
                <a:gd name="T92" fmla="*/ 825 w 1286"/>
                <a:gd name="T93" fmla="*/ 324 h 1368"/>
                <a:gd name="T94" fmla="*/ 846 w 1286"/>
                <a:gd name="T95" fmla="*/ 333 h 1368"/>
                <a:gd name="T96" fmla="*/ 729 w 1286"/>
                <a:gd name="T97" fmla="*/ 615 h 1368"/>
                <a:gd name="T98" fmla="*/ 719 w 1286"/>
                <a:gd name="T99" fmla="*/ 346 h 1368"/>
                <a:gd name="T100" fmla="*/ 765 w 1286"/>
                <a:gd name="T101" fmla="*/ 446 h 1368"/>
                <a:gd name="T102" fmla="*/ 795 w 1286"/>
                <a:gd name="T103" fmla="*/ 612 h 1368"/>
                <a:gd name="T104" fmla="*/ 805 w 1286"/>
                <a:gd name="T105" fmla="*/ 616 h 1368"/>
                <a:gd name="T106" fmla="*/ 486 w 1286"/>
                <a:gd name="T107" fmla="*/ 668 h 1368"/>
                <a:gd name="T108" fmla="*/ 453 w 1286"/>
                <a:gd name="T109" fmla="*/ 814 h 1368"/>
                <a:gd name="T110" fmla="*/ 444 w 1286"/>
                <a:gd name="T111" fmla="*/ 730 h 1368"/>
                <a:gd name="T112" fmla="*/ 1127 w 1286"/>
                <a:gd name="T113" fmla="*/ 879 h 1368"/>
                <a:gd name="T114" fmla="*/ 1126 w 1286"/>
                <a:gd name="T115" fmla="*/ 864 h 1368"/>
                <a:gd name="T116" fmla="*/ 1111 w 1286"/>
                <a:gd name="T117" fmla="*/ 1024 h 1368"/>
                <a:gd name="T118" fmla="*/ 533 w 1286"/>
                <a:gd name="T119" fmla="*/ 877 h 1368"/>
                <a:gd name="T120" fmla="*/ 539 w 1286"/>
                <a:gd name="T121" fmla="*/ 967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86" h="1368">
                  <a:moveTo>
                    <a:pt x="788" y="2"/>
                  </a:moveTo>
                  <a:cubicBezTo>
                    <a:pt x="796" y="2"/>
                    <a:pt x="797" y="16"/>
                    <a:pt x="804" y="19"/>
                  </a:cubicBezTo>
                  <a:cubicBezTo>
                    <a:pt x="808" y="18"/>
                    <a:pt x="802" y="16"/>
                    <a:pt x="804" y="13"/>
                  </a:cubicBezTo>
                  <a:cubicBezTo>
                    <a:pt x="809" y="14"/>
                    <a:pt x="810" y="19"/>
                    <a:pt x="812" y="22"/>
                  </a:cubicBezTo>
                  <a:cubicBezTo>
                    <a:pt x="830" y="29"/>
                    <a:pt x="846" y="38"/>
                    <a:pt x="848" y="59"/>
                  </a:cubicBezTo>
                  <a:cubicBezTo>
                    <a:pt x="851" y="80"/>
                    <a:pt x="845" y="103"/>
                    <a:pt x="836" y="118"/>
                  </a:cubicBezTo>
                  <a:cubicBezTo>
                    <a:pt x="830" y="129"/>
                    <a:pt x="820" y="134"/>
                    <a:pt x="817" y="144"/>
                  </a:cubicBezTo>
                  <a:cubicBezTo>
                    <a:pt x="819" y="141"/>
                    <a:pt x="820" y="140"/>
                    <a:pt x="826" y="141"/>
                  </a:cubicBezTo>
                  <a:cubicBezTo>
                    <a:pt x="865" y="126"/>
                    <a:pt x="882" y="89"/>
                    <a:pt x="911" y="64"/>
                  </a:cubicBezTo>
                  <a:cubicBezTo>
                    <a:pt x="913" y="61"/>
                    <a:pt x="911" y="59"/>
                    <a:pt x="912" y="57"/>
                  </a:cubicBezTo>
                  <a:cubicBezTo>
                    <a:pt x="920" y="54"/>
                    <a:pt x="923" y="47"/>
                    <a:pt x="929" y="42"/>
                  </a:cubicBezTo>
                  <a:cubicBezTo>
                    <a:pt x="931" y="40"/>
                    <a:pt x="932" y="45"/>
                    <a:pt x="935" y="45"/>
                  </a:cubicBezTo>
                  <a:cubicBezTo>
                    <a:pt x="942" y="33"/>
                    <a:pt x="950" y="18"/>
                    <a:pt x="961" y="14"/>
                  </a:cubicBezTo>
                  <a:cubicBezTo>
                    <a:pt x="963" y="19"/>
                    <a:pt x="962" y="28"/>
                    <a:pt x="960" y="31"/>
                  </a:cubicBezTo>
                  <a:cubicBezTo>
                    <a:pt x="971" y="31"/>
                    <a:pt x="984" y="30"/>
                    <a:pt x="989" y="36"/>
                  </a:cubicBezTo>
                  <a:cubicBezTo>
                    <a:pt x="988" y="41"/>
                    <a:pt x="980" y="39"/>
                    <a:pt x="977" y="42"/>
                  </a:cubicBezTo>
                  <a:cubicBezTo>
                    <a:pt x="982" y="45"/>
                    <a:pt x="992" y="44"/>
                    <a:pt x="996" y="48"/>
                  </a:cubicBezTo>
                  <a:cubicBezTo>
                    <a:pt x="996" y="55"/>
                    <a:pt x="988" y="54"/>
                    <a:pt x="983" y="56"/>
                  </a:cubicBezTo>
                  <a:cubicBezTo>
                    <a:pt x="986" y="59"/>
                    <a:pt x="993" y="58"/>
                    <a:pt x="994" y="64"/>
                  </a:cubicBezTo>
                  <a:cubicBezTo>
                    <a:pt x="992" y="67"/>
                    <a:pt x="989" y="69"/>
                    <a:pt x="985" y="70"/>
                  </a:cubicBezTo>
                  <a:cubicBezTo>
                    <a:pt x="986" y="72"/>
                    <a:pt x="988" y="76"/>
                    <a:pt x="986" y="79"/>
                  </a:cubicBezTo>
                  <a:cubicBezTo>
                    <a:pt x="977" y="87"/>
                    <a:pt x="959" y="84"/>
                    <a:pt x="950" y="79"/>
                  </a:cubicBezTo>
                  <a:cubicBezTo>
                    <a:pt x="945" y="86"/>
                    <a:pt x="936" y="87"/>
                    <a:pt x="931" y="94"/>
                  </a:cubicBezTo>
                  <a:cubicBezTo>
                    <a:pt x="929" y="97"/>
                    <a:pt x="930" y="102"/>
                    <a:pt x="928" y="105"/>
                  </a:cubicBezTo>
                  <a:cubicBezTo>
                    <a:pt x="924" y="111"/>
                    <a:pt x="917" y="115"/>
                    <a:pt x="911" y="120"/>
                  </a:cubicBezTo>
                  <a:cubicBezTo>
                    <a:pt x="893" y="135"/>
                    <a:pt x="873" y="149"/>
                    <a:pt x="854" y="163"/>
                  </a:cubicBezTo>
                  <a:cubicBezTo>
                    <a:pt x="849" y="208"/>
                    <a:pt x="856" y="265"/>
                    <a:pt x="851" y="311"/>
                  </a:cubicBezTo>
                  <a:cubicBezTo>
                    <a:pt x="853" y="319"/>
                    <a:pt x="851" y="329"/>
                    <a:pt x="855" y="333"/>
                  </a:cubicBezTo>
                  <a:cubicBezTo>
                    <a:pt x="847" y="343"/>
                    <a:pt x="841" y="355"/>
                    <a:pt x="826" y="358"/>
                  </a:cubicBezTo>
                  <a:cubicBezTo>
                    <a:pt x="822" y="354"/>
                    <a:pt x="825" y="340"/>
                    <a:pt x="826" y="334"/>
                  </a:cubicBezTo>
                  <a:cubicBezTo>
                    <a:pt x="824" y="342"/>
                    <a:pt x="819" y="350"/>
                    <a:pt x="818" y="358"/>
                  </a:cubicBezTo>
                  <a:cubicBezTo>
                    <a:pt x="815" y="378"/>
                    <a:pt x="820" y="402"/>
                    <a:pt x="821" y="423"/>
                  </a:cubicBezTo>
                  <a:cubicBezTo>
                    <a:pt x="823" y="443"/>
                    <a:pt x="821" y="464"/>
                    <a:pt x="821" y="485"/>
                  </a:cubicBezTo>
                  <a:cubicBezTo>
                    <a:pt x="823" y="525"/>
                    <a:pt x="826" y="573"/>
                    <a:pt x="829" y="612"/>
                  </a:cubicBezTo>
                  <a:cubicBezTo>
                    <a:pt x="826" y="615"/>
                    <a:pt x="822" y="616"/>
                    <a:pt x="817" y="617"/>
                  </a:cubicBezTo>
                  <a:cubicBezTo>
                    <a:pt x="817" y="622"/>
                    <a:pt x="821" y="625"/>
                    <a:pt x="821" y="630"/>
                  </a:cubicBezTo>
                  <a:cubicBezTo>
                    <a:pt x="827" y="633"/>
                    <a:pt x="836" y="632"/>
                    <a:pt x="846" y="633"/>
                  </a:cubicBezTo>
                  <a:cubicBezTo>
                    <a:pt x="852" y="634"/>
                    <a:pt x="865" y="634"/>
                    <a:pt x="865" y="639"/>
                  </a:cubicBezTo>
                  <a:cubicBezTo>
                    <a:pt x="865" y="648"/>
                    <a:pt x="847" y="643"/>
                    <a:pt x="842" y="648"/>
                  </a:cubicBezTo>
                  <a:cubicBezTo>
                    <a:pt x="860" y="651"/>
                    <a:pt x="875" y="653"/>
                    <a:pt x="893" y="655"/>
                  </a:cubicBezTo>
                  <a:cubicBezTo>
                    <a:pt x="911" y="657"/>
                    <a:pt x="928" y="663"/>
                    <a:pt x="945" y="665"/>
                  </a:cubicBezTo>
                  <a:cubicBezTo>
                    <a:pt x="956" y="667"/>
                    <a:pt x="967" y="664"/>
                    <a:pt x="978" y="670"/>
                  </a:cubicBezTo>
                  <a:cubicBezTo>
                    <a:pt x="983" y="686"/>
                    <a:pt x="976" y="703"/>
                    <a:pt x="977" y="720"/>
                  </a:cubicBezTo>
                  <a:cubicBezTo>
                    <a:pt x="983" y="719"/>
                    <a:pt x="990" y="711"/>
                    <a:pt x="997" y="709"/>
                  </a:cubicBezTo>
                  <a:cubicBezTo>
                    <a:pt x="996" y="703"/>
                    <a:pt x="993" y="697"/>
                    <a:pt x="992" y="690"/>
                  </a:cubicBezTo>
                  <a:cubicBezTo>
                    <a:pt x="990" y="684"/>
                    <a:pt x="987" y="675"/>
                    <a:pt x="992" y="670"/>
                  </a:cubicBezTo>
                  <a:cubicBezTo>
                    <a:pt x="996" y="674"/>
                    <a:pt x="997" y="681"/>
                    <a:pt x="999" y="687"/>
                  </a:cubicBezTo>
                  <a:cubicBezTo>
                    <a:pt x="1001" y="692"/>
                    <a:pt x="1004" y="698"/>
                    <a:pt x="1005" y="704"/>
                  </a:cubicBezTo>
                  <a:cubicBezTo>
                    <a:pt x="1008" y="704"/>
                    <a:pt x="1009" y="702"/>
                    <a:pt x="1011" y="701"/>
                  </a:cubicBezTo>
                  <a:cubicBezTo>
                    <a:pt x="1012" y="690"/>
                    <a:pt x="1001" y="673"/>
                    <a:pt x="1006" y="663"/>
                  </a:cubicBezTo>
                  <a:cubicBezTo>
                    <a:pt x="1018" y="670"/>
                    <a:pt x="1013" y="698"/>
                    <a:pt x="1025" y="703"/>
                  </a:cubicBezTo>
                  <a:cubicBezTo>
                    <a:pt x="1028" y="712"/>
                    <a:pt x="1016" y="726"/>
                    <a:pt x="1014" y="708"/>
                  </a:cubicBezTo>
                  <a:cubicBezTo>
                    <a:pt x="1012" y="709"/>
                    <a:pt x="1009" y="710"/>
                    <a:pt x="1007" y="712"/>
                  </a:cubicBezTo>
                  <a:cubicBezTo>
                    <a:pt x="1007" y="717"/>
                    <a:pt x="1012" y="713"/>
                    <a:pt x="1013" y="717"/>
                  </a:cubicBezTo>
                  <a:cubicBezTo>
                    <a:pt x="1011" y="721"/>
                    <a:pt x="1013" y="728"/>
                    <a:pt x="1010" y="729"/>
                  </a:cubicBezTo>
                  <a:cubicBezTo>
                    <a:pt x="1003" y="729"/>
                    <a:pt x="1001" y="722"/>
                    <a:pt x="1000" y="716"/>
                  </a:cubicBezTo>
                  <a:cubicBezTo>
                    <a:pt x="991" y="720"/>
                    <a:pt x="986" y="726"/>
                    <a:pt x="976" y="728"/>
                  </a:cubicBezTo>
                  <a:cubicBezTo>
                    <a:pt x="969" y="775"/>
                    <a:pt x="966" y="826"/>
                    <a:pt x="960" y="874"/>
                  </a:cubicBezTo>
                  <a:cubicBezTo>
                    <a:pt x="975" y="880"/>
                    <a:pt x="992" y="875"/>
                    <a:pt x="1010" y="876"/>
                  </a:cubicBezTo>
                  <a:cubicBezTo>
                    <a:pt x="1023" y="842"/>
                    <a:pt x="1025" y="799"/>
                    <a:pt x="1037" y="764"/>
                  </a:cubicBezTo>
                  <a:cubicBezTo>
                    <a:pt x="1063" y="765"/>
                    <a:pt x="1095" y="764"/>
                    <a:pt x="1122" y="768"/>
                  </a:cubicBezTo>
                  <a:cubicBezTo>
                    <a:pt x="1132" y="770"/>
                    <a:pt x="1143" y="770"/>
                    <a:pt x="1149" y="775"/>
                  </a:cubicBezTo>
                  <a:cubicBezTo>
                    <a:pt x="1154" y="782"/>
                    <a:pt x="1155" y="799"/>
                    <a:pt x="1157" y="814"/>
                  </a:cubicBezTo>
                  <a:cubicBezTo>
                    <a:pt x="1158" y="828"/>
                    <a:pt x="1160" y="839"/>
                    <a:pt x="1158" y="852"/>
                  </a:cubicBezTo>
                  <a:cubicBezTo>
                    <a:pt x="1191" y="846"/>
                    <a:pt x="1226" y="841"/>
                    <a:pt x="1261" y="837"/>
                  </a:cubicBezTo>
                  <a:cubicBezTo>
                    <a:pt x="1267" y="836"/>
                    <a:pt x="1275" y="831"/>
                    <a:pt x="1280" y="837"/>
                  </a:cubicBezTo>
                  <a:cubicBezTo>
                    <a:pt x="1282" y="869"/>
                    <a:pt x="1276" y="907"/>
                    <a:pt x="1274" y="941"/>
                  </a:cubicBezTo>
                  <a:cubicBezTo>
                    <a:pt x="1271" y="993"/>
                    <a:pt x="1272" y="1058"/>
                    <a:pt x="1276" y="1110"/>
                  </a:cubicBezTo>
                  <a:cubicBezTo>
                    <a:pt x="1278" y="1128"/>
                    <a:pt x="1277" y="1145"/>
                    <a:pt x="1278" y="1169"/>
                  </a:cubicBezTo>
                  <a:cubicBezTo>
                    <a:pt x="1278" y="1183"/>
                    <a:pt x="1286" y="1228"/>
                    <a:pt x="1265" y="1215"/>
                  </a:cubicBezTo>
                  <a:cubicBezTo>
                    <a:pt x="1266" y="1211"/>
                    <a:pt x="1270" y="1216"/>
                    <a:pt x="1271" y="1213"/>
                  </a:cubicBezTo>
                  <a:cubicBezTo>
                    <a:pt x="1273" y="1181"/>
                    <a:pt x="1268" y="1148"/>
                    <a:pt x="1266" y="1114"/>
                  </a:cubicBezTo>
                  <a:cubicBezTo>
                    <a:pt x="1264" y="1068"/>
                    <a:pt x="1264" y="1022"/>
                    <a:pt x="1264" y="975"/>
                  </a:cubicBezTo>
                  <a:cubicBezTo>
                    <a:pt x="1264" y="950"/>
                    <a:pt x="1267" y="924"/>
                    <a:pt x="1269" y="899"/>
                  </a:cubicBezTo>
                  <a:cubicBezTo>
                    <a:pt x="1270" y="880"/>
                    <a:pt x="1270" y="862"/>
                    <a:pt x="1271" y="844"/>
                  </a:cubicBezTo>
                  <a:cubicBezTo>
                    <a:pt x="1224" y="850"/>
                    <a:pt x="1180" y="858"/>
                    <a:pt x="1135" y="866"/>
                  </a:cubicBezTo>
                  <a:cubicBezTo>
                    <a:pt x="1133" y="895"/>
                    <a:pt x="1129" y="922"/>
                    <a:pt x="1128" y="952"/>
                  </a:cubicBezTo>
                  <a:cubicBezTo>
                    <a:pt x="1130" y="951"/>
                    <a:pt x="1129" y="947"/>
                    <a:pt x="1132" y="947"/>
                  </a:cubicBezTo>
                  <a:cubicBezTo>
                    <a:pt x="1124" y="976"/>
                    <a:pt x="1129" y="1019"/>
                    <a:pt x="1124" y="1052"/>
                  </a:cubicBezTo>
                  <a:cubicBezTo>
                    <a:pt x="1124" y="1056"/>
                    <a:pt x="1121" y="1059"/>
                    <a:pt x="1122" y="1062"/>
                  </a:cubicBezTo>
                  <a:cubicBezTo>
                    <a:pt x="1122" y="1072"/>
                    <a:pt x="1129" y="1085"/>
                    <a:pt x="1133" y="1096"/>
                  </a:cubicBezTo>
                  <a:cubicBezTo>
                    <a:pt x="1156" y="1166"/>
                    <a:pt x="1180" y="1232"/>
                    <a:pt x="1199" y="1304"/>
                  </a:cubicBezTo>
                  <a:cubicBezTo>
                    <a:pt x="1201" y="1309"/>
                    <a:pt x="1203" y="1315"/>
                    <a:pt x="1204" y="1321"/>
                  </a:cubicBezTo>
                  <a:cubicBezTo>
                    <a:pt x="1205" y="1327"/>
                    <a:pt x="1209" y="1335"/>
                    <a:pt x="1203" y="1339"/>
                  </a:cubicBezTo>
                  <a:cubicBezTo>
                    <a:pt x="1197" y="1338"/>
                    <a:pt x="1196" y="1332"/>
                    <a:pt x="1194" y="1328"/>
                  </a:cubicBezTo>
                  <a:cubicBezTo>
                    <a:pt x="1191" y="1326"/>
                    <a:pt x="1196" y="1326"/>
                    <a:pt x="1196" y="1323"/>
                  </a:cubicBezTo>
                  <a:cubicBezTo>
                    <a:pt x="1153" y="1175"/>
                    <a:pt x="1097" y="1040"/>
                    <a:pt x="1058" y="888"/>
                  </a:cubicBezTo>
                  <a:cubicBezTo>
                    <a:pt x="1030" y="877"/>
                    <a:pt x="985" y="889"/>
                    <a:pt x="960" y="879"/>
                  </a:cubicBezTo>
                  <a:cubicBezTo>
                    <a:pt x="954" y="951"/>
                    <a:pt x="951" y="1033"/>
                    <a:pt x="947" y="1109"/>
                  </a:cubicBezTo>
                  <a:cubicBezTo>
                    <a:pt x="945" y="1166"/>
                    <a:pt x="948" y="1224"/>
                    <a:pt x="945" y="1278"/>
                  </a:cubicBezTo>
                  <a:cubicBezTo>
                    <a:pt x="944" y="1291"/>
                    <a:pt x="941" y="1310"/>
                    <a:pt x="942" y="1327"/>
                  </a:cubicBezTo>
                  <a:cubicBezTo>
                    <a:pt x="944" y="1342"/>
                    <a:pt x="951" y="1354"/>
                    <a:pt x="948" y="1368"/>
                  </a:cubicBezTo>
                  <a:cubicBezTo>
                    <a:pt x="942" y="1367"/>
                    <a:pt x="937" y="1353"/>
                    <a:pt x="935" y="1346"/>
                  </a:cubicBezTo>
                  <a:cubicBezTo>
                    <a:pt x="931" y="1326"/>
                    <a:pt x="933" y="1303"/>
                    <a:pt x="935" y="1280"/>
                  </a:cubicBezTo>
                  <a:cubicBezTo>
                    <a:pt x="936" y="1265"/>
                    <a:pt x="934" y="1251"/>
                    <a:pt x="935" y="1236"/>
                  </a:cubicBezTo>
                  <a:cubicBezTo>
                    <a:pt x="936" y="1228"/>
                    <a:pt x="937" y="1219"/>
                    <a:pt x="938" y="1211"/>
                  </a:cubicBezTo>
                  <a:cubicBezTo>
                    <a:pt x="940" y="1150"/>
                    <a:pt x="938" y="1087"/>
                    <a:pt x="940" y="1033"/>
                  </a:cubicBezTo>
                  <a:cubicBezTo>
                    <a:pt x="942" y="990"/>
                    <a:pt x="945" y="952"/>
                    <a:pt x="947" y="908"/>
                  </a:cubicBezTo>
                  <a:cubicBezTo>
                    <a:pt x="950" y="864"/>
                    <a:pt x="957" y="820"/>
                    <a:pt x="960" y="778"/>
                  </a:cubicBezTo>
                  <a:cubicBezTo>
                    <a:pt x="960" y="762"/>
                    <a:pt x="964" y="746"/>
                    <a:pt x="966" y="731"/>
                  </a:cubicBezTo>
                  <a:cubicBezTo>
                    <a:pt x="965" y="729"/>
                    <a:pt x="961" y="732"/>
                    <a:pt x="959" y="730"/>
                  </a:cubicBezTo>
                  <a:cubicBezTo>
                    <a:pt x="959" y="725"/>
                    <a:pt x="965" y="725"/>
                    <a:pt x="967" y="722"/>
                  </a:cubicBezTo>
                  <a:cubicBezTo>
                    <a:pt x="966" y="706"/>
                    <a:pt x="970" y="695"/>
                    <a:pt x="969" y="678"/>
                  </a:cubicBezTo>
                  <a:cubicBezTo>
                    <a:pt x="964" y="673"/>
                    <a:pt x="955" y="675"/>
                    <a:pt x="947" y="675"/>
                  </a:cubicBezTo>
                  <a:cubicBezTo>
                    <a:pt x="931" y="673"/>
                    <a:pt x="914" y="667"/>
                    <a:pt x="897" y="664"/>
                  </a:cubicBezTo>
                  <a:cubicBezTo>
                    <a:pt x="885" y="663"/>
                    <a:pt x="872" y="661"/>
                    <a:pt x="860" y="659"/>
                  </a:cubicBezTo>
                  <a:cubicBezTo>
                    <a:pt x="816" y="653"/>
                    <a:pt x="771" y="644"/>
                    <a:pt x="725" y="641"/>
                  </a:cubicBezTo>
                  <a:cubicBezTo>
                    <a:pt x="702" y="640"/>
                    <a:pt x="679" y="640"/>
                    <a:pt x="654" y="639"/>
                  </a:cubicBezTo>
                  <a:cubicBezTo>
                    <a:pt x="631" y="638"/>
                    <a:pt x="609" y="634"/>
                    <a:pt x="584" y="632"/>
                  </a:cubicBezTo>
                  <a:cubicBezTo>
                    <a:pt x="587" y="696"/>
                    <a:pt x="589" y="776"/>
                    <a:pt x="592" y="843"/>
                  </a:cubicBezTo>
                  <a:cubicBezTo>
                    <a:pt x="595" y="927"/>
                    <a:pt x="607" y="1010"/>
                    <a:pt x="616" y="1091"/>
                  </a:cubicBezTo>
                  <a:cubicBezTo>
                    <a:pt x="621" y="1133"/>
                    <a:pt x="625" y="1175"/>
                    <a:pt x="628" y="1217"/>
                  </a:cubicBezTo>
                  <a:cubicBezTo>
                    <a:pt x="632" y="1260"/>
                    <a:pt x="638" y="1303"/>
                    <a:pt x="638" y="1344"/>
                  </a:cubicBezTo>
                  <a:cubicBezTo>
                    <a:pt x="638" y="1346"/>
                    <a:pt x="639" y="1366"/>
                    <a:pt x="632" y="1365"/>
                  </a:cubicBezTo>
                  <a:cubicBezTo>
                    <a:pt x="626" y="1364"/>
                    <a:pt x="630" y="1358"/>
                    <a:pt x="630" y="1353"/>
                  </a:cubicBezTo>
                  <a:cubicBezTo>
                    <a:pt x="632" y="1314"/>
                    <a:pt x="620" y="1262"/>
                    <a:pt x="620" y="1223"/>
                  </a:cubicBezTo>
                  <a:cubicBezTo>
                    <a:pt x="611" y="1218"/>
                    <a:pt x="605" y="1207"/>
                    <a:pt x="602" y="1195"/>
                  </a:cubicBezTo>
                  <a:cubicBezTo>
                    <a:pt x="597" y="1172"/>
                    <a:pt x="594" y="1145"/>
                    <a:pt x="590" y="1119"/>
                  </a:cubicBezTo>
                  <a:cubicBezTo>
                    <a:pt x="583" y="1071"/>
                    <a:pt x="573" y="1017"/>
                    <a:pt x="564" y="969"/>
                  </a:cubicBezTo>
                  <a:cubicBezTo>
                    <a:pt x="559" y="944"/>
                    <a:pt x="554" y="920"/>
                    <a:pt x="550" y="895"/>
                  </a:cubicBezTo>
                  <a:cubicBezTo>
                    <a:pt x="546" y="926"/>
                    <a:pt x="542" y="961"/>
                    <a:pt x="541" y="994"/>
                  </a:cubicBezTo>
                  <a:cubicBezTo>
                    <a:pt x="545" y="977"/>
                    <a:pt x="545" y="954"/>
                    <a:pt x="547" y="935"/>
                  </a:cubicBezTo>
                  <a:cubicBezTo>
                    <a:pt x="552" y="954"/>
                    <a:pt x="546" y="975"/>
                    <a:pt x="545" y="997"/>
                  </a:cubicBezTo>
                  <a:cubicBezTo>
                    <a:pt x="543" y="1027"/>
                    <a:pt x="547" y="1058"/>
                    <a:pt x="548" y="1089"/>
                  </a:cubicBezTo>
                  <a:cubicBezTo>
                    <a:pt x="552" y="1059"/>
                    <a:pt x="552" y="1019"/>
                    <a:pt x="555" y="991"/>
                  </a:cubicBezTo>
                  <a:cubicBezTo>
                    <a:pt x="561" y="996"/>
                    <a:pt x="557" y="1005"/>
                    <a:pt x="556" y="1011"/>
                  </a:cubicBezTo>
                  <a:cubicBezTo>
                    <a:pt x="556" y="1025"/>
                    <a:pt x="555" y="1039"/>
                    <a:pt x="554" y="1055"/>
                  </a:cubicBezTo>
                  <a:cubicBezTo>
                    <a:pt x="552" y="1092"/>
                    <a:pt x="549" y="1129"/>
                    <a:pt x="556" y="1164"/>
                  </a:cubicBezTo>
                  <a:cubicBezTo>
                    <a:pt x="561" y="1130"/>
                    <a:pt x="557" y="1086"/>
                    <a:pt x="562" y="1057"/>
                  </a:cubicBezTo>
                  <a:cubicBezTo>
                    <a:pt x="567" y="1066"/>
                    <a:pt x="563" y="1081"/>
                    <a:pt x="562" y="1093"/>
                  </a:cubicBezTo>
                  <a:cubicBezTo>
                    <a:pt x="561" y="1110"/>
                    <a:pt x="562" y="1130"/>
                    <a:pt x="561" y="1148"/>
                  </a:cubicBezTo>
                  <a:cubicBezTo>
                    <a:pt x="561" y="1163"/>
                    <a:pt x="558" y="1177"/>
                    <a:pt x="559" y="1190"/>
                  </a:cubicBezTo>
                  <a:cubicBezTo>
                    <a:pt x="560" y="1214"/>
                    <a:pt x="567" y="1236"/>
                    <a:pt x="570" y="1259"/>
                  </a:cubicBezTo>
                  <a:cubicBezTo>
                    <a:pt x="570" y="1265"/>
                    <a:pt x="572" y="1276"/>
                    <a:pt x="565" y="1280"/>
                  </a:cubicBezTo>
                  <a:cubicBezTo>
                    <a:pt x="561" y="1279"/>
                    <a:pt x="566" y="1276"/>
                    <a:pt x="565" y="1273"/>
                  </a:cubicBezTo>
                  <a:cubicBezTo>
                    <a:pt x="538" y="1155"/>
                    <a:pt x="536" y="1012"/>
                    <a:pt x="524" y="877"/>
                  </a:cubicBezTo>
                  <a:cubicBezTo>
                    <a:pt x="498" y="870"/>
                    <a:pt x="450" y="875"/>
                    <a:pt x="416" y="873"/>
                  </a:cubicBezTo>
                  <a:cubicBezTo>
                    <a:pt x="396" y="872"/>
                    <a:pt x="378" y="870"/>
                    <a:pt x="361" y="867"/>
                  </a:cubicBezTo>
                  <a:cubicBezTo>
                    <a:pt x="345" y="936"/>
                    <a:pt x="343" y="1015"/>
                    <a:pt x="336" y="1096"/>
                  </a:cubicBezTo>
                  <a:cubicBezTo>
                    <a:pt x="334" y="1127"/>
                    <a:pt x="330" y="1158"/>
                    <a:pt x="328" y="1189"/>
                  </a:cubicBezTo>
                  <a:cubicBezTo>
                    <a:pt x="326" y="1221"/>
                    <a:pt x="321" y="1252"/>
                    <a:pt x="319" y="1281"/>
                  </a:cubicBezTo>
                  <a:cubicBezTo>
                    <a:pt x="318" y="1303"/>
                    <a:pt x="317" y="1324"/>
                    <a:pt x="313" y="1345"/>
                  </a:cubicBezTo>
                  <a:cubicBezTo>
                    <a:pt x="312" y="1351"/>
                    <a:pt x="311" y="1359"/>
                    <a:pt x="305" y="1361"/>
                  </a:cubicBezTo>
                  <a:cubicBezTo>
                    <a:pt x="302" y="1359"/>
                    <a:pt x="306" y="1355"/>
                    <a:pt x="306" y="1351"/>
                  </a:cubicBezTo>
                  <a:cubicBezTo>
                    <a:pt x="310" y="1332"/>
                    <a:pt x="310" y="1308"/>
                    <a:pt x="311" y="1284"/>
                  </a:cubicBezTo>
                  <a:cubicBezTo>
                    <a:pt x="312" y="1267"/>
                    <a:pt x="315" y="1249"/>
                    <a:pt x="317" y="1231"/>
                  </a:cubicBezTo>
                  <a:cubicBezTo>
                    <a:pt x="321" y="1177"/>
                    <a:pt x="326" y="1122"/>
                    <a:pt x="330" y="1068"/>
                  </a:cubicBezTo>
                  <a:cubicBezTo>
                    <a:pt x="333" y="1032"/>
                    <a:pt x="334" y="995"/>
                    <a:pt x="339" y="960"/>
                  </a:cubicBezTo>
                  <a:cubicBezTo>
                    <a:pt x="344" y="926"/>
                    <a:pt x="352" y="894"/>
                    <a:pt x="356" y="862"/>
                  </a:cubicBezTo>
                  <a:cubicBezTo>
                    <a:pt x="381" y="861"/>
                    <a:pt x="407" y="867"/>
                    <a:pt x="435" y="866"/>
                  </a:cubicBezTo>
                  <a:cubicBezTo>
                    <a:pt x="439" y="861"/>
                    <a:pt x="436" y="855"/>
                    <a:pt x="436" y="849"/>
                  </a:cubicBezTo>
                  <a:cubicBezTo>
                    <a:pt x="435" y="812"/>
                    <a:pt x="436" y="768"/>
                    <a:pt x="434" y="726"/>
                  </a:cubicBezTo>
                  <a:cubicBezTo>
                    <a:pt x="433" y="708"/>
                    <a:pt x="430" y="694"/>
                    <a:pt x="434" y="678"/>
                  </a:cubicBezTo>
                  <a:cubicBezTo>
                    <a:pt x="398" y="668"/>
                    <a:pt x="362" y="675"/>
                    <a:pt x="329" y="670"/>
                  </a:cubicBezTo>
                  <a:cubicBezTo>
                    <a:pt x="324" y="678"/>
                    <a:pt x="323" y="689"/>
                    <a:pt x="321" y="699"/>
                  </a:cubicBezTo>
                  <a:cubicBezTo>
                    <a:pt x="307" y="770"/>
                    <a:pt x="294" y="845"/>
                    <a:pt x="281" y="919"/>
                  </a:cubicBezTo>
                  <a:cubicBezTo>
                    <a:pt x="274" y="961"/>
                    <a:pt x="266" y="1003"/>
                    <a:pt x="257" y="1044"/>
                  </a:cubicBezTo>
                  <a:cubicBezTo>
                    <a:pt x="250" y="1076"/>
                    <a:pt x="247" y="1107"/>
                    <a:pt x="238" y="1137"/>
                  </a:cubicBezTo>
                  <a:cubicBezTo>
                    <a:pt x="236" y="1146"/>
                    <a:pt x="235" y="1157"/>
                    <a:pt x="229" y="1164"/>
                  </a:cubicBezTo>
                  <a:cubicBezTo>
                    <a:pt x="234" y="1133"/>
                    <a:pt x="241" y="1095"/>
                    <a:pt x="247" y="1062"/>
                  </a:cubicBezTo>
                  <a:cubicBezTo>
                    <a:pt x="216" y="1053"/>
                    <a:pt x="174" y="1051"/>
                    <a:pt x="133" y="1050"/>
                  </a:cubicBezTo>
                  <a:cubicBezTo>
                    <a:pt x="105" y="1048"/>
                    <a:pt x="75" y="1041"/>
                    <a:pt x="54" y="1047"/>
                  </a:cubicBezTo>
                  <a:cubicBezTo>
                    <a:pt x="51" y="1048"/>
                    <a:pt x="48" y="1052"/>
                    <a:pt x="45" y="1053"/>
                  </a:cubicBezTo>
                  <a:cubicBezTo>
                    <a:pt x="33" y="1057"/>
                    <a:pt x="19" y="1055"/>
                    <a:pt x="9" y="1060"/>
                  </a:cubicBezTo>
                  <a:cubicBezTo>
                    <a:pt x="11" y="1108"/>
                    <a:pt x="20" y="1163"/>
                    <a:pt x="13" y="1212"/>
                  </a:cubicBezTo>
                  <a:cubicBezTo>
                    <a:pt x="16" y="1216"/>
                    <a:pt x="16" y="1224"/>
                    <a:pt x="12" y="1227"/>
                  </a:cubicBezTo>
                  <a:cubicBezTo>
                    <a:pt x="1" y="1223"/>
                    <a:pt x="6" y="1209"/>
                    <a:pt x="7" y="1200"/>
                  </a:cubicBezTo>
                  <a:cubicBezTo>
                    <a:pt x="9" y="1168"/>
                    <a:pt x="4" y="1125"/>
                    <a:pt x="2" y="1090"/>
                  </a:cubicBezTo>
                  <a:cubicBezTo>
                    <a:pt x="1" y="1076"/>
                    <a:pt x="2" y="1064"/>
                    <a:pt x="0" y="1054"/>
                  </a:cubicBezTo>
                  <a:cubicBezTo>
                    <a:pt x="12" y="1048"/>
                    <a:pt x="28" y="1050"/>
                    <a:pt x="41" y="1046"/>
                  </a:cubicBezTo>
                  <a:cubicBezTo>
                    <a:pt x="47" y="1044"/>
                    <a:pt x="51" y="1040"/>
                    <a:pt x="57" y="1039"/>
                  </a:cubicBezTo>
                  <a:cubicBezTo>
                    <a:pt x="84" y="1035"/>
                    <a:pt x="113" y="1041"/>
                    <a:pt x="141" y="1041"/>
                  </a:cubicBezTo>
                  <a:cubicBezTo>
                    <a:pt x="165" y="1041"/>
                    <a:pt x="189" y="1045"/>
                    <a:pt x="211" y="1046"/>
                  </a:cubicBezTo>
                  <a:cubicBezTo>
                    <a:pt x="201" y="1038"/>
                    <a:pt x="197" y="1023"/>
                    <a:pt x="204" y="1004"/>
                  </a:cubicBezTo>
                  <a:cubicBezTo>
                    <a:pt x="206" y="1000"/>
                    <a:pt x="218" y="984"/>
                    <a:pt x="223" y="981"/>
                  </a:cubicBezTo>
                  <a:cubicBezTo>
                    <a:pt x="234" y="975"/>
                    <a:pt x="254" y="982"/>
                    <a:pt x="256" y="996"/>
                  </a:cubicBezTo>
                  <a:cubicBezTo>
                    <a:pt x="260" y="1021"/>
                    <a:pt x="243" y="1042"/>
                    <a:pt x="224" y="1048"/>
                  </a:cubicBezTo>
                  <a:cubicBezTo>
                    <a:pt x="231" y="1052"/>
                    <a:pt x="242" y="1050"/>
                    <a:pt x="249" y="1052"/>
                  </a:cubicBezTo>
                  <a:cubicBezTo>
                    <a:pt x="270" y="956"/>
                    <a:pt x="282" y="853"/>
                    <a:pt x="303" y="756"/>
                  </a:cubicBezTo>
                  <a:cubicBezTo>
                    <a:pt x="306" y="740"/>
                    <a:pt x="310" y="724"/>
                    <a:pt x="313" y="708"/>
                  </a:cubicBezTo>
                  <a:cubicBezTo>
                    <a:pt x="315" y="692"/>
                    <a:pt x="317" y="676"/>
                    <a:pt x="323" y="661"/>
                  </a:cubicBezTo>
                  <a:cubicBezTo>
                    <a:pt x="354" y="665"/>
                    <a:pt x="387" y="661"/>
                    <a:pt x="422" y="666"/>
                  </a:cubicBezTo>
                  <a:cubicBezTo>
                    <a:pt x="417" y="655"/>
                    <a:pt x="418" y="644"/>
                    <a:pt x="426" y="634"/>
                  </a:cubicBezTo>
                  <a:cubicBezTo>
                    <a:pt x="429" y="630"/>
                    <a:pt x="435" y="622"/>
                    <a:pt x="439" y="621"/>
                  </a:cubicBezTo>
                  <a:cubicBezTo>
                    <a:pt x="445" y="619"/>
                    <a:pt x="459" y="624"/>
                    <a:pt x="466" y="627"/>
                  </a:cubicBezTo>
                  <a:cubicBezTo>
                    <a:pt x="478" y="633"/>
                    <a:pt x="490" y="647"/>
                    <a:pt x="492" y="657"/>
                  </a:cubicBezTo>
                  <a:cubicBezTo>
                    <a:pt x="496" y="683"/>
                    <a:pt x="472" y="684"/>
                    <a:pt x="452" y="684"/>
                  </a:cubicBezTo>
                  <a:cubicBezTo>
                    <a:pt x="452" y="691"/>
                    <a:pt x="460" y="690"/>
                    <a:pt x="464" y="694"/>
                  </a:cubicBezTo>
                  <a:cubicBezTo>
                    <a:pt x="467" y="752"/>
                    <a:pt x="479" y="804"/>
                    <a:pt x="476" y="866"/>
                  </a:cubicBezTo>
                  <a:cubicBezTo>
                    <a:pt x="483" y="866"/>
                    <a:pt x="489" y="866"/>
                    <a:pt x="496" y="866"/>
                  </a:cubicBezTo>
                  <a:cubicBezTo>
                    <a:pt x="496" y="861"/>
                    <a:pt x="490" y="856"/>
                    <a:pt x="489" y="848"/>
                  </a:cubicBezTo>
                  <a:cubicBezTo>
                    <a:pt x="488" y="842"/>
                    <a:pt x="491" y="837"/>
                    <a:pt x="487" y="833"/>
                  </a:cubicBezTo>
                  <a:cubicBezTo>
                    <a:pt x="496" y="812"/>
                    <a:pt x="542" y="817"/>
                    <a:pt x="548" y="837"/>
                  </a:cubicBezTo>
                  <a:cubicBezTo>
                    <a:pt x="550" y="854"/>
                    <a:pt x="544" y="863"/>
                    <a:pt x="537" y="870"/>
                  </a:cubicBezTo>
                  <a:cubicBezTo>
                    <a:pt x="541" y="874"/>
                    <a:pt x="548" y="875"/>
                    <a:pt x="553" y="878"/>
                  </a:cubicBezTo>
                  <a:cubicBezTo>
                    <a:pt x="559" y="912"/>
                    <a:pt x="565" y="946"/>
                    <a:pt x="574" y="980"/>
                  </a:cubicBezTo>
                  <a:cubicBezTo>
                    <a:pt x="580" y="1006"/>
                    <a:pt x="582" y="1034"/>
                    <a:pt x="587" y="1061"/>
                  </a:cubicBezTo>
                  <a:cubicBezTo>
                    <a:pt x="592" y="1088"/>
                    <a:pt x="595" y="1116"/>
                    <a:pt x="599" y="1142"/>
                  </a:cubicBezTo>
                  <a:cubicBezTo>
                    <a:pt x="603" y="1169"/>
                    <a:pt x="604" y="1196"/>
                    <a:pt x="619" y="1217"/>
                  </a:cubicBezTo>
                  <a:cubicBezTo>
                    <a:pt x="615" y="1149"/>
                    <a:pt x="606" y="1081"/>
                    <a:pt x="598" y="1013"/>
                  </a:cubicBezTo>
                  <a:cubicBezTo>
                    <a:pt x="586" y="913"/>
                    <a:pt x="583" y="812"/>
                    <a:pt x="579" y="704"/>
                  </a:cubicBezTo>
                  <a:cubicBezTo>
                    <a:pt x="577" y="675"/>
                    <a:pt x="574" y="648"/>
                    <a:pt x="578" y="624"/>
                  </a:cubicBezTo>
                  <a:cubicBezTo>
                    <a:pt x="612" y="625"/>
                    <a:pt x="650" y="630"/>
                    <a:pt x="687" y="631"/>
                  </a:cubicBezTo>
                  <a:cubicBezTo>
                    <a:pt x="688" y="623"/>
                    <a:pt x="706" y="623"/>
                    <a:pt x="714" y="624"/>
                  </a:cubicBezTo>
                  <a:cubicBezTo>
                    <a:pt x="714" y="617"/>
                    <a:pt x="703" y="622"/>
                    <a:pt x="702" y="617"/>
                  </a:cubicBezTo>
                  <a:cubicBezTo>
                    <a:pt x="701" y="610"/>
                    <a:pt x="706" y="610"/>
                    <a:pt x="709" y="607"/>
                  </a:cubicBezTo>
                  <a:cubicBezTo>
                    <a:pt x="719" y="543"/>
                    <a:pt x="732" y="462"/>
                    <a:pt x="739" y="391"/>
                  </a:cubicBezTo>
                  <a:cubicBezTo>
                    <a:pt x="740" y="380"/>
                    <a:pt x="737" y="371"/>
                    <a:pt x="736" y="362"/>
                  </a:cubicBezTo>
                  <a:cubicBezTo>
                    <a:pt x="723" y="355"/>
                    <a:pt x="706" y="352"/>
                    <a:pt x="697" y="341"/>
                  </a:cubicBezTo>
                  <a:cubicBezTo>
                    <a:pt x="695" y="335"/>
                    <a:pt x="703" y="331"/>
                    <a:pt x="704" y="324"/>
                  </a:cubicBezTo>
                  <a:cubicBezTo>
                    <a:pt x="706" y="315"/>
                    <a:pt x="704" y="306"/>
                    <a:pt x="704" y="296"/>
                  </a:cubicBezTo>
                  <a:cubicBezTo>
                    <a:pt x="709" y="297"/>
                    <a:pt x="709" y="303"/>
                    <a:pt x="709" y="308"/>
                  </a:cubicBezTo>
                  <a:cubicBezTo>
                    <a:pt x="712" y="304"/>
                    <a:pt x="711" y="296"/>
                    <a:pt x="714" y="292"/>
                  </a:cubicBezTo>
                  <a:cubicBezTo>
                    <a:pt x="705" y="284"/>
                    <a:pt x="705" y="265"/>
                    <a:pt x="700" y="251"/>
                  </a:cubicBezTo>
                  <a:cubicBezTo>
                    <a:pt x="701" y="266"/>
                    <a:pt x="695" y="292"/>
                    <a:pt x="693" y="314"/>
                  </a:cubicBezTo>
                  <a:cubicBezTo>
                    <a:pt x="692" y="321"/>
                    <a:pt x="692" y="330"/>
                    <a:pt x="693" y="336"/>
                  </a:cubicBezTo>
                  <a:cubicBezTo>
                    <a:pt x="694" y="342"/>
                    <a:pt x="700" y="346"/>
                    <a:pt x="700" y="353"/>
                  </a:cubicBezTo>
                  <a:cubicBezTo>
                    <a:pt x="678" y="344"/>
                    <a:pt x="690" y="313"/>
                    <a:pt x="692" y="285"/>
                  </a:cubicBezTo>
                  <a:cubicBezTo>
                    <a:pt x="694" y="269"/>
                    <a:pt x="696" y="257"/>
                    <a:pt x="694" y="242"/>
                  </a:cubicBezTo>
                  <a:cubicBezTo>
                    <a:pt x="693" y="239"/>
                    <a:pt x="697" y="240"/>
                    <a:pt x="697" y="241"/>
                  </a:cubicBezTo>
                  <a:cubicBezTo>
                    <a:pt x="693" y="227"/>
                    <a:pt x="688" y="214"/>
                    <a:pt x="682" y="202"/>
                  </a:cubicBezTo>
                  <a:cubicBezTo>
                    <a:pt x="687" y="193"/>
                    <a:pt x="697" y="190"/>
                    <a:pt x="709" y="189"/>
                  </a:cubicBezTo>
                  <a:cubicBezTo>
                    <a:pt x="702" y="181"/>
                    <a:pt x="694" y="173"/>
                    <a:pt x="686" y="166"/>
                  </a:cubicBezTo>
                  <a:cubicBezTo>
                    <a:pt x="685" y="164"/>
                    <a:pt x="683" y="162"/>
                    <a:pt x="685" y="160"/>
                  </a:cubicBezTo>
                  <a:cubicBezTo>
                    <a:pt x="677" y="155"/>
                    <a:pt x="666" y="153"/>
                    <a:pt x="660" y="147"/>
                  </a:cubicBezTo>
                  <a:cubicBezTo>
                    <a:pt x="629" y="121"/>
                    <a:pt x="602" y="85"/>
                    <a:pt x="575" y="54"/>
                  </a:cubicBezTo>
                  <a:cubicBezTo>
                    <a:pt x="564" y="53"/>
                    <a:pt x="548" y="57"/>
                    <a:pt x="542" y="50"/>
                  </a:cubicBezTo>
                  <a:cubicBezTo>
                    <a:pt x="539" y="46"/>
                    <a:pt x="544" y="45"/>
                    <a:pt x="545" y="42"/>
                  </a:cubicBezTo>
                  <a:cubicBezTo>
                    <a:pt x="540" y="41"/>
                    <a:pt x="534" y="41"/>
                    <a:pt x="534" y="34"/>
                  </a:cubicBezTo>
                  <a:cubicBezTo>
                    <a:pt x="534" y="29"/>
                    <a:pt x="544" y="33"/>
                    <a:pt x="547" y="30"/>
                  </a:cubicBezTo>
                  <a:cubicBezTo>
                    <a:pt x="541" y="30"/>
                    <a:pt x="524" y="19"/>
                    <a:pt x="541" y="19"/>
                  </a:cubicBezTo>
                  <a:cubicBezTo>
                    <a:pt x="542" y="16"/>
                    <a:pt x="534" y="15"/>
                    <a:pt x="536" y="9"/>
                  </a:cubicBezTo>
                  <a:cubicBezTo>
                    <a:pt x="549" y="6"/>
                    <a:pt x="561" y="11"/>
                    <a:pt x="571" y="13"/>
                  </a:cubicBezTo>
                  <a:cubicBezTo>
                    <a:pt x="573" y="10"/>
                    <a:pt x="570" y="1"/>
                    <a:pt x="574" y="0"/>
                  </a:cubicBezTo>
                  <a:cubicBezTo>
                    <a:pt x="586" y="3"/>
                    <a:pt x="586" y="21"/>
                    <a:pt x="596" y="24"/>
                  </a:cubicBezTo>
                  <a:cubicBezTo>
                    <a:pt x="609" y="49"/>
                    <a:pt x="628" y="69"/>
                    <a:pt x="646" y="89"/>
                  </a:cubicBezTo>
                  <a:cubicBezTo>
                    <a:pt x="665" y="109"/>
                    <a:pt x="687" y="127"/>
                    <a:pt x="721" y="130"/>
                  </a:cubicBezTo>
                  <a:cubicBezTo>
                    <a:pt x="705" y="113"/>
                    <a:pt x="699" y="82"/>
                    <a:pt x="710" y="55"/>
                  </a:cubicBezTo>
                  <a:cubicBezTo>
                    <a:pt x="718" y="35"/>
                    <a:pt x="742" y="21"/>
                    <a:pt x="765" y="19"/>
                  </a:cubicBezTo>
                  <a:cubicBezTo>
                    <a:pt x="760" y="14"/>
                    <a:pt x="748" y="17"/>
                    <a:pt x="745" y="10"/>
                  </a:cubicBezTo>
                  <a:cubicBezTo>
                    <a:pt x="761" y="9"/>
                    <a:pt x="776" y="15"/>
                    <a:pt x="788" y="20"/>
                  </a:cubicBezTo>
                  <a:cubicBezTo>
                    <a:pt x="782" y="13"/>
                    <a:pt x="770" y="13"/>
                    <a:pt x="767" y="2"/>
                  </a:cubicBezTo>
                  <a:cubicBezTo>
                    <a:pt x="779" y="4"/>
                    <a:pt x="785" y="10"/>
                    <a:pt x="793" y="15"/>
                  </a:cubicBezTo>
                  <a:cubicBezTo>
                    <a:pt x="792" y="11"/>
                    <a:pt x="787" y="6"/>
                    <a:pt x="788" y="2"/>
                  </a:cubicBezTo>
                  <a:close/>
                  <a:moveTo>
                    <a:pt x="575" y="19"/>
                  </a:moveTo>
                  <a:cubicBezTo>
                    <a:pt x="565" y="20"/>
                    <a:pt x="557" y="13"/>
                    <a:pt x="548" y="14"/>
                  </a:cubicBezTo>
                  <a:cubicBezTo>
                    <a:pt x="552" y="18"/>
                    <a:pt x="562" y="15"/>
                    <a:pt x="562" y="22"/>
                  </a:cubicBezTo>
                  <a:cubicBezTo>
                    <a:pt x="560" y="27"/>
                    <a:pt x="555" y="23"/>
                    <a:pt x="549" y="24"/>
                  </a:cubicBezTo>
                  <a:cubicBezTo>
                    <a:pt x="551" y="29"/>
                    <a:pt x="561" y="25"/>
                    <a:pt x="560" y="32"/>
                  </a:cubicBezTo>
                  <a:cubicBezTo>
                    <a:pt x="558" y="37"/>
                    <a:pt x="549" y="33"/>
                    <a:pt x="547" y="37"/>
                  </a:cubicBezTo>
                  <a:cubicBezTo>
                    <a:pt x="550" y="41"/>
                    <a:pt x="560" y="37"/>
                    <a:pt x="562" y="41"/>
                  </a:cubicBezTo>
                  <a:cubicBezTo>
                    <a:pt x="562" y="48"/>
                    <a:pt x="554" y="46"/>
                    <a:pt x="549" y="48"/>
                  </a:cubicBezTo>
                  <a:cubicBezTo>
                    <a:pt x="557" y="50"/>
                    <a:pt x="569" y="49"/>
                    <a:pt x="579" y="49"/>
                  </a:cubicBezTo>
                  <a:cubicBezTo>
                    <a:pt x="588" y="37"/>
                    <a:pt x="589" y="21"/>
                    <a:pt x="578" y="10"/>
                  </a:cubicBezTo>
                  <a:cubicBezTo>
                    <a:pt x="577" y="14"/>
                    <a:pt x="578" y="18"/>
                    <a:pt x="575" y="19"/>
                  </a:cubicBezTo>
                  <a:close/>
                  <a:moveTo>
                    <a:pt x="711" y="80"/>
                  </a:moveTo>
                  <a:cubicBezTo>
                    <a:pt x="707" y="106"/>
                    <a:pt x="724" y="122"/>
                    <a:pt x="737" y="134"/>
                  </a:cubicBezTo>
                  <a:cubicBezTo>
                    <a:pt x="750" y="140"/>
                    <a:pt x="765" y="149"/>
                    <a:pt x="781" y="148"/>
                  </a:cubicBezTo>
                  <a:cubicBezTo>
                    <a:pt x="797" y="148"/>
                    <a:pt x="805" y="133"/>
                    <a:pt x="818" y="129"/>
                  </a:cubicBezTo>
                  <a:cubicBezTo>
                    <a:pt x="827" y="119"/>
                    <a:pt x="839" y="101"/>
                    <a:pt x="841" y="82"/>
                  </a:cubicBezTo>
                  <a:cubicBezTo>
                    <a:pt x="845" y="42"/>
                    <a:pt x="823" y="30"/>
                    <a:pt x="796" y="25"/>
                  </a:cubicBezTo>
                  <a:cubicBezTo>
                    <a:pt x="787" y="29"/>
                    <a:pt x="773" y="28"/>
                    <a:pt x="767" y="24"/>
                  </a:cubicBezTo>
                  <a:cubicBezTo>
                    <a:pt x="736" y="27"/>
                    <a:pt x="716" y="50"/>
                    <a:pt x="711" y="80"/>
                  </a:cubicBezTo>
                  <a:close/>
                  <a:moveTo>
                    <a:pt x="938" y="53"/>
                  </a:moveTo>
                  <a:cubicBezTo>
                    <a:pt x="938" y="63"/>
                    <a:pt x="947" y="65"/>
                    <a:pt x="950" y="74"/>
                  </a:cubicBezTo>
                  <a:cubicBezTo>
                    <a:pt x="959" y="76"/>
                    <a:pt x="970" y="80"/>
                    <a:pt x="980" y="76"/>
                  </a:cubicBezTo>
                  <a:cubicBezTo>
                    <a:pt x="978" y="70"/>
                    <a:pt x="968" y="73"/>
                    <a:pt x="967" y="66"/>
                  </a:cubicBezTo>
                  <a:cubicBezTo>
                    <a:pt x="970" y="63"/>
                    <a:pt x="979" y="65"/>
                    <a:pt x="984" y="65"/>
                  </a:cubicBezTo>
                  <a:cubicBezTo>
                    <a:pt x="982" y="58"/>
                    <a:pt x="969" y="62"/>
                    <a:pt x="970" y="53"/>
                  </a:cubicBezTo>
                  <a:cubicBezTo>
                    <a:pt x="973" y="51"/>
                    <a:pt x="981" y="53"/>
                    <a:pt x="983" y="50"/>
                  </a:cubicBezTo>
                  <a:cubicBezTo>
                    <a:pt x="975" y="48"/>
                    <a:pt x="965" y="48"/>
                    <a:pt x="962" y="42"/>
                  </a:cubicBezTo>
                  <a:cubicBezTo>
                    <a:pt x="963" y="37"/>
                    <a:pt x="972" y="41"/>
                    <a:pt x="974" y="36"/>
                  </a:cubicBezTo>
                  <a:cubicBezTo>
                    <a:pt x="966" y="36"/>
                    <a:pt x="958" y="36"/>
                    <a:pt x="954" y="39"/>
                  </a:cubicBezTo>
                  <a:cubicBezTo>
                    <a:pt x="954" y="38"/>
                    <a:pt x="953" y="38"/>
                    <a:pt x="952" y="36"/>
                  </a:cubicBezTo>
                  <a:cubicBezTo>
                    <a:pt x="952" y="31"/>
                    <a:pt x="959" y="26"/>
                    <a:pt x="956" y="24"/>
                  </a:cubicBezTo>
                  <a:cubicBezTo>
                    <a:pt x="951" y="34"/>
                    <a:pt x="937" y="42"/>
                    <a:pt x="938" y="53"/>
                  </a:cubicBezTo>
                  <a:close/>
                  <a:moveTo>
                    <a:pt x="586" y="53"/>
                  </a:moveTo>
                  <a:cubicBezTo>
                    <a:pt x="585" y="54"/>
                    <a:pt x="584" y="55"/>
                    <a:pt x="583" y="54"/>
                  </a:cubicBezTo>
                  <a:cubicBezTo>
                    <a:pt x="604" y="79"/>
                    <a:pt x="626" y="107"/>
                    <a:pt x="649" y="128"/>
                  </a:cubicBezTo>
                  <a:cubicBezTo>
                    <a:pt x="655" y="134"/>
                    <a:pt x="661" y="142"/>
                    <a:pt x="669" y="144"/>
                  </a:cubicBezTo>
                  <a:cubicBezTo>
                    <a:pt x="668" y="140"/>
                    <a:pt x="663" y="135"/>
                    <a:pt x="665" y="130"/>
                  </a:cubicBezTo>
                  <a:cubicBezTo>
                    <a:pt x="672" y="136"/>
                    <a:pt x="672" y="151"/>
                    <a:pt x="684" y="148"/>
                  </a:cubicBezTo>
                  <a:cubicBezTo>
                    <a:pt x="682" y="152"/>
                    <a:pt x="686" y="155"/>
                    <a:pt x="689" y="153"/>
                  </a:cubicBezTo>
                  <a:cubicBezTo>
                    <a:pt x="689" y="150"/>
                    <a:pt x="681" y="145"/>
                    <a:pt x="682" y="140"/>
                  </a:cubicBezTo>
                  <a:cubicBezTo>
                    <a:pt x="690" y="144"/>
                    <a:pt x="691" y="151"/>
                    <a:pt x="701" y="151"/>
                  </a:cubicBezTo>
                  <a:cubicBezTo>
                    <a:pt x="703" y="150"/>
                    <a:pt x="703" y="147"/>
                    <a:pt x="704" y="145"/>
                  </a:cubicBezTo>
                  <a:cubicBezTo>
                    <a:pt x="710" y="149"/>
                    <a:pt x="717" y="141"/>
                    <a:pt x="721" y="137"/>
                  </a:cubicBezTo>
                  <a:cubicBezTo>
                    <a:pt x="654" y="128"/>
                    <a:pt x="627" y="77"/>
                    <a:pt x="593" y="33"/>
                  </a:cubicBezTo>
                  <a:cubicBezTo>
                    <a:pt x="592" y="41"/>
                    <a:pt x="584" y="45"/>
                    <a:pt x="586" y="53"/>
                  </a:cubicBezTo>
                  <a:close/>
                  <a:moveTo>
                    <a:pt x="920" y="59"/>
                  </a:moveTo>
                  <a:cubicBezTo>
                    <a:pt x="925" y="68"/>
                    <a:pt x="928" y="78"/>
                    <a:pt x="932" y="88"/>
                  </a:cubicBezTo>
                  <a:cubicBezTo>
                    <a:pt x="934" y="82"/>
                    <a:pt x="941" y="81"/>
                    <a:pt x="943" y="76"/>
                  </a:cubicBezTo>
                  <a:cubicBezTo>
                    <a:pt x="938" y="70"/>
                    <a:pt x="934" y="57"/>
                    <a:pt x="929" y="49"/>
                  </a:cubicBezTo>
                  <a:cubicBezTo>
                    <a:pt x="926" y="53"/>
                    <a:pt x="924" y="56"/>
                    <a:pt x="920" y="59"/>
                  </a:cubicBezTo>
                  <a:close/>
                  <a:moveTo>
                    <a:pt x="826" y="147"/>
                  </a:moveTo>
                  <a:cubicBezTo>
                    <a:pt x="856" y="151"/>
                    <a:pt x="820" y="169"/>
                    <a:pt x="820" y="178"/>
                  </a:cubicBezTo>
                  <a:cubicBezTo>
                    <a:pt x="819" y="189"/>
                    <a:pt x="840" y="192"/>
                    <a:pt x="847" y="196"/>
                  </a:cubicBezTo>
                  <a:cubicBezTo>
                    <a:pt x="846" y="189"/>
                    <a:pt x="847" y="173"/>
                    <a:pt x="848" y="167"/>
                  </a:cubicBezTo>
                  <a:cubicBezTo>
                    <a:pt x="845" y="168"/>
                    <a:pt x="838" y="174"/>
                    <a:pt x="836" y="168"/>
                  </a:cubicBezTo>
                  <a:cubicBezTo>
                    <a:pt x="841" y="166"/>
                    <a:pt x="846" y="162"/>
                    <a:pt x="850" y="159"/>
                  </a:cubicBezTo>
                  <a:cubicBezTo>
                    <a:pt x="850" y="151"/>
                    <a:pt x="850" y="142"/>
                    <a:pt x="852" y="135"/>
                  </a:cubicBezTo>
                  <a:cubicBezTo>
                    <a:pt x="858" y="138"/>
                    <a:pt x="851" y="147"/>
                    <a:pt x="855" y="154"/>
                  </a:cubicBezTo>
                  <a:cubicBezTo>
                    <a:pt x="865" y="153"/>
                    <a:pt x="860" y="135"/>
                    <a:pt x="867" y="130"/>
                  </a:cubicBezTo>
                  <a:cubicBezTo>
                    <a:pt x="870" y="135"/>
                    <a:pt x="865" y="139"/>
                    <a:pt x="866" y="145"/>
                  </a:cubicBezTo>
                  <a:cubicBezTo>
                    <a:pt x="873" y="143"/>
                    <a:pt x="879" y="135"/>
                    <a:pt x="876" y="128"/>
                  </a:cubicBezTo>
                  <a:cubicBezTo>
                    <a:pt x="881" y="126"/>
                    <a:pt x="879" y="132"/>
                    <a:pt x="881" y="134"/>
                  </a:cubicBezTo>
                  <a:cubicBezTo>
                    <a:pt x="887" y="131"/>
                    <a:pt x="893" y="124"/>
                    <a:pt x="901" y="118"/>
                  </a:cubicBezTo>
                  <a:cubicBezTo>
                    <a:pt x="908" y="113"/>
                    <a:pt x="917" y="108"/>
                    <a:pt x="921" y="103"/>
                  </a:cubicBezTo>
                  <a:cubicBezTo>
                    <a:pt x="931" y="91"/>
                    <a:pt x="920" y="77"/>
                    <a:pt x="916" y="66"/>
                  </a:cubicBezTo>
                  <a:cubicBezTo>
                    <a:pt x="887" y="94"/>
                    <a:pt x="868" y="132"/>
                    <a:pt x="826" y="147"/>
                  </a:cubicBezTo>
                  <a:close/>
                  <a:moveTo>
                    <a:pt x="705" y="157"/>
                  </a:moveTo>
                  <a:cubicBezTo>
                    <a:pt x="701" y="153"/>
                    <a:pt x="699" y="154"/>
                    <a:pt x="695" y="157"/>
                  </a:cubicBezTo>
                  <a:cubicBezTo>
                    <a:pt x="694" y="162"/>
                    <a:pt x="703" y="164"/>
                    <a:pt x="697" y="167"/>
                  </a:cubicBezTo>
                  <a:cubicBezTo>
                    <a:pt x="701" y="175"/>
                    <a:pt x="720" y="180"/>
                    <a:pt x="718" y="191"/>
                  </a:cubicBezTo>
                  <a:cubicBezTo>
                    <a:pt x="716" y="199"/>
                    <a:pt x="697" y="195"/>
                    <a:pt x="691" y="201"/>
                  </a:cubicBezTo>
                  <a:cubicBezTo>
                    <a:pt x="701" y="228"/>
                    <a:pt x="709" y="257"/>
                    <a:pt x="716" y="287"/>
                  </a:cubicBezTo>
                  <a:cubicBezTo>
                    <a:pt x="723" y="240"/>
                    <a:pt x="727" y="190"/>
                    <a:pt x="731" y="140"/>
                  </a:cubicBezTo>
                  <a:cubicBezTo>
                    <a:pt x="731" y="139"/>
                    <a:pt x="731" y="139"/>
                    <a:pt x="730" y="139"/>
                  </a:cubicBezTo>
                  <a:cubicBezTo>
                    <a:pt x="723" y="146"/>
                    <a:pt x="714" y="151"/>
                    <a:pt x="705" y="157"/>
                  </a:cubicBezTo>
                  <a:close/>
                  <a:moveTo>
                    <a:pt x="745" y="168"/>
                  </a:moveTo>
                  <a:cubicBezTo>
                    <a:pt x="749" y="166"/>
                    <a:pt x="753" y="165"/>
                    <a:pt x="754" y="160"/>
                  </a:cubicBezTo>
                  <a:cubicBezTo>
                    <a:pt x="758" y="159"/>
                    <a:pt x="761" y="155"/>
                    <a:pt x="764" y="152"/>
                  </a:cubicBezTo>
                  <a:cubicBezTo>
                    <a:pt x="753" y="152"/>
                    <a:pt x="747" y="146"/>
                    <a:pt x="737" y="143"/>
                  </a:cubicBezTo>
                  <a:cubicBezTo>
                    <a:pt x="737" y="154"/>
                    <a:pt x="739" y="164"/>
                    <a:pt x="745" y="168"/>
                  </a:cubicBezTo>
                  <a:close/>
                  <a:moveTo>
                    <a:pt x="805" y="150"/>
                  </a:moveTo>
                  <a:cubicBezTo>
                    <a:pt x="812" y="196"/>
                    <a:pt x="817" y="251"/>
                    <a:pt x="818" y="307"/>
                  </a:cubicBezTo>
                  <a:cubicBezTo>
                    <a:pt x="817" y="310"/>
                    <a:pt x="814" y="311"/>
                    <a:pt x="815" y="316"/>
                  </a:cubicBezTo>
                  <a:cubicBezTo>
                    <a:pt x="821" y="316"/>
                    <a:pt x="827" y="318"/>
                    <a:pt x="830" y="314"/>
                  </a:cubicBezTo>
                  <a:cubicBezTo>
                    <a:pt x="832" y="322"/>
                    <a:pt x="841" y="322"/>
                    <a:pt x="847" y="325"/>
                  </a:cubicBezTo>
                  <a:cubicBezTo>
                    <a:pt x="845" y="311"/>
                    <a:pt x="845" y="294"/>
                    <a:pt x="840" y="283"/>
                  </a:cubicBezTo>
                  <a:cubicBezTo>
                    <a:pt x="838" y="285"/>
                    <a:pt x="842" y="294"/>
                    <a:pt x="836" y="293"/>
                  </a:cubicBezTo>
                  <a:cubicBezTo>
                    <a:pt x="830" y="263"/>
                    <a:pt x="841" y="232"/>
                    <a:pt x="846" y="205"/>
                  </a:cubicBezTo>
                  <a:cubicBezTo>
                    <a:pt x="836" y="195"/>
                    <a:pt x="811" y="193"/>
                    <a:pt x="813" y="175"/>
                  </a:cubicBezTo>
                  <a:cubicBezTo>
                    <a:pt x="815" y="165"/>
                    <a:pt x="828" y="165"/>
                    <a:pt x="831" y="155"/>
                  </a:cubicBezTo>
                  <a:cubicBezTo>
                    <a:pt x="822" y="154"/>
                    <a:pt x="814" y="143"/>
                    <a:pt x="805" y="150"/>
                  </a:cubicBezTo>
                  <a:close/>
                  <a:moveTo>
                    <a:pt x="773" y="156"/>
                  </a:moveTo>
                  <a:cubicBezTo>
                    <a:pt x="776" y="160"/>
                    <a:pt x="779" y="162"/>
                    <a:pt x="782" y="165"/>
                  </a:cubicBezTo>
                  <a:cubicBezTo>
                    <a:pt x="783" y="164"/>
                    <a:pt x="784" y="163"/>
                    <a:pt x="785" y="163"/>
                  </a:cubicBezTo>
                  <a:cubicBezTo>
                    <a:pt x="788" y="164"/>
                    <a:pt x="786" y="169"/>
                    <a:pt x="789" y="168"/>
                  </a:cubicBezTo>
                  <a:cubicBezTo>
                    <a:pt x="794" y="165"/>
                    <a:pt x="795" y="158"/>
                    <a:pt x="799" y="152"/>
                  </a:cubicBezTo>
                  <a:cubicBezTo>
                    <a:pt x="791" y="155"/>
                    <a:pt x="782" y="154"/>
                    <a:pt x="773" y="156"/>
                  </a:cubicBezTo>
                  <a:close/>
                  <a:moveTo>
                    <a:pt x="761" y="163"/>
                  </a:moveTo>
                  <a:cubicBezTo>
                    <a:pt x="764" y="169"/>
                    <a:pt x="769" y="174"/>
                    <a:pt x="775" y="178"/>
                  </a:cubicBezTo>
                  <a:cubicBezTo>
                    <a:pt x="773" y="172"/>
                    <a:pt x="779" y="175"/>
                    <a:pt x="779" y="170"/>
                  </a:cubicBezTo>
                  <a:cubicBezTo>
                    <a:pt x="775" y="166"/>
                    <a:pt x="770" y="163"/>
                    <a:pt x="768" y="157"/>
                  </a:cubicBezTo>
                  <a:cubicBezTo>
                    <a:pt x="767" y="160"/>
                    <a:pt x="763" y="161"/>
                    <a:pt x="761" y="163"/>
                  </a:cubicBezTo>
                  <a:close/>
                  <a:moveTo>
                    <a:pt x="782" y="175"/>
                  </a:moveTo>
                  <a:cubicBezTo>
                    <a:pt x="782" y="186"/>
                    <a:pt x="791" y="194"/>
                    <a:pt x="792" y="206"/>
                  </a:cubicBezTo>
                  <a:cubicBezTo>
                    <a:pt x="795" y="209"/>
                    <a:pt x="801" y="208"/>
                    <a:pt x="802" y="214"/>
                  </a:cubicBezTo>
                  <a:cubicBezTo>
                    <a:pt x="801" y="217"/>
                    <a:pt x="796" y="212"/>
                    <a:pt x="796" y="216"/>
                  </a:cubicBezTo>
                  <a:cubicBezTo>
                    <a:pt x="799" y="223"/>
                    <a:pt x="802" y="230"/>
                    <a:pt x="804" y="238"/>
                  </a:cubicBezTo>
                  <a:cubicBezTo>
                    <a:pt x="803" y="240"/>
                    <a:pt x="801" y="243"/>
                    <a:pt x="799" y="245"/>
                  </a:cubicBezTo>
                  <a:cubicBezTo>
                    <a:pt x="795" y="254"/>
                    <a:pt x="786" y="263"/>
                    <a:pt x="783" y="273"/>
                  </a:cubicBezTo>
                  <a:cubicBezTo>
                    <a:pt x="781" y="280"/>
                    <a:pt x="782" y="288"/>
                    <a:pt x="776" y="295"/>
                  </a:cubicBezTo>
                  <a:cubicBezTo>
                    <a:pt x="767" y="293"/>
                    <a:pt x="766" y="283"/>
                    <a:pt x="762" y="277"/>
                  </a:cubicBezTo>
                  <a:cubicBezTo>
                    <a:pt x="755" y="268"/>
                    <a:pt x="746" y="261"/>
                    <a:pt x="741" y="250"/>
                  </a:cubicBezTo>
                  <a:cubicBezTo>
                    <a:pt x="752" y="228"/>
                    <a:pt x="764" y="207"/>
                    <a:pt x="772" y="183"/>
                  </a:cubicBezTo>
                  <a:cubicBezTo>
                    <a:pt x="765" y="180"/>
                    <a:pt x="762" y="173"/>
                    <a:pt x="756" y="168"/>
                  </a:cubicBezTo>
                  <a:cubicBezTo>
                    <a:pt x="754" y="174"/>
                    <a:pt x="746" y="173"/>
                    <a:pt x="744" y="177"/>
                  </a:cubicBezTo>
                  <a:cubicBezTo>
                    <a:pt x="742" y="203"/>
                    <a:pt x="738" y="228"/>
                    <a:pt x="736" y="255"/>
                  </a:cubicBezTo>
                  <a:cubicBezTo>
                    <a:pt x="734" y="275"/>
                    <a:pt x="725" y="293"/>
                    <a:pt x="734" y="307"/>
                  </a:cubicBezTo>
                  <a:cubicBezTo>
                    <a:pt x="757" y="302"/>
                    <a:pt x="788" y="298"/>
                    <a:pt x="811" y="299"/>
                  </a:cubicBezTo>
                  <a:cubicBezTo>
                    <a:pt x="809" y="252"/>
                    <a:pt x="807" y="204"/>
                    <a:pt x="800" y="162"/>
                  </a:cubicBezTo>
                  <a:cubicBezTo>
                    <a:pt x="799" y="171"/>
                    <a:pt x="790" y="175"/>
                    <a:pt x="782" y="175"/>
                  </a:cubicBezTo>
                  <a:close/>
                  <a:moveTo>
                    <a:pt x="736" y="180"/>
                  </a:moveTo>
                  <a:cubicBezTo>
                    <a:pt x="736" y="178"/>
                    <a:pt x="737" y="175"/>
                    <a:pt x="737" y="173"/>
                  </a:cubicBezTo>
                  <a:cubicBezTo>
                    <a:pt x="736" y="172"/>
                    <a:pt x="737" y="169"/>
                    <a:pt x="736" y="169"/>
                  </a:cubicBezTo>
                  <a:cubicBezTo>
                    <a:pt x="735" y="174"/>
                    <a:pt x="735" y="193"/>
                    <a:pt x="736" y="180"/>
                  </a:cubicBezTo>
                  <a:close/>
                  <a:moveTo>
                    <a:pt x="772" y="205"/>
                  </a:moveTo>
                  <a:cubicBezTo>
                    <a:pt x="775" y="203"/>
                    <a:pt x="782" y="205"/>
                    <a:pt x="785" y="207"/>
                  </a:cubicBezTo>
                  <a:cubicBezTo>
                    <a:pt x="782" y="200"/>
                    <a:pt x="782" y="190"/>
                    <a:pt x="776" y="186"/>
                  </a:cubicBezTo>
                  <a:cubicBezTo>
                    <a:pt x="775" y="192"/>
                    <a:pt x="771" y="200"/>
                    <a:pt x="772" y="205"/>
                  </a:cubicBezTo>
                  <a:close/>
                  <a:moveTo>
                    <a:pt x="734" y="198"/>
                  </a:moveTo>
                  <a:cubicBezTo>
                    <a:pt x="733" y="195"/>
                    <a:pt x="736" y="191"/>
                    <a:pt x="734" y="188"/>
                  </a:cubicBezTo>
                  <a:cubicBezTo>
                    <a:pt x="735" y="192"/>
                    <a:pt x="732" y="196"/>
                    <a:pt x="734" y="198"/>
                  </a:cubicBezTo>
                  <a:close/>
                  <a:moveTo>
                    <a:pt x="760" y="226"/>
                  </a:moveTo>
                  <a:cubicBezTo>
                    <a:pt x="775" y="225"/>
                    <a:pt x="781" y="233"/>
                    <a:pt x="794" y="234"/>
                  </a:cubicBezTo>
                  <a:cubicBezTo>
                    <a:pt x="793" y="226"/>
                    <a:pt x="789" y="221"/>
                    <a:pt x="787" y="214"/>
                  </a:cubicBezTo>
                  <a:cubicBezTo>
                    <a:pt x="780" y="212"/>
                    <a:pt x="775" y="210"/>
                    <a:pt x="769" y="207"/>
                  </a:cubicBezTo>
                  <a:cubicBezTo>
                    <a:pt x="767" y="214"/>
                    <a:pt x="762" y="218"/>
                    <a:pt x="760" y="226"/>
                  </a:cubicBezTo>
                  <a:close/>
                  <a:moveTo>
                    <a:pt x="758" y="231"/>
                  </a:moveTo>
                  <a:cubicBezTo>
                    <a:pt x="755" y="238"/>
                    <a:pt x="751" y="244"/>
                    <a:pt x="748" y="251"/>
                  </a:cubicBezTo>
                  <a:cubicBezTo>
                    <a:pt x="761" y="249"/>
                    <a:pt x="773" y="256"/>
                    <a:pt x="785" y="259"/>
                  </a:cubicBezTo>
                  <a:cubicBezTo>
                    <a:pt x="787" y="253"/>
                    <a:pt x="792" y="249"/>
                    <a:pt x="794" y="242"/>
                  </a:cubicBezTo>
                  <a:cubicBezTo>
                    <a:pt x="780" y="240"/>
                    <a:pt x="772" y="232"/>
                    <a:pt x="758" y="231"/>
                  </a:cubicBezTo>
                  <a:close/>
                  <a:moveTo>
                    <a:pt x="840" y="278"/>
                  </a:moveTo>
                  <a:cubicBezTo>
                    <a:pt x="842" y="277"/>
                    <a:pt x="845" y="280"/>
                    <a:pt x="846" y="283"/>
                  </a:cubicBezTo>
                  <a:cubicBezTo>
                    <a:pt x="845" y="268"/>
                    <a:pt x="847" y="251"/>
                    <a:pt x="845" y="238"/>
                  </a:cubicBezTo>
                  <a:cubicBezTo>
                    <a:pt x="842" y="250"/>
                    <a:pt x="843" y="265"/>
                    <a:pt x="840" y="278"/>
                  </a:cubicBezTo>
                  <a:close/>
                  <a:moveTo>
                    <a:pt x="774" y="284"/>
                  </a:moveTo>
                  <a:cubicBezTo>
                    <a:pt x="776" y="277"/>
                    <a:pt x="777" y="270"/>
                    <a:pt x="781" y="265"/>
                  </a:cubicBezTo>
                  <a:cubicBezTo>
                    <a:pt x="771" y="264"/>
                    <a:pt x="762" y="258"/>
                    <a:pt x="754" y="259"/>
                  </a:cubicBezTo>
                  <a:cubicBezTo>
                    <a:pt x="762" y="266"/>
                    <a:pt x="767" y="276"/>
                    <a:pt x="774" y="284"/>
                  </a:cubicBezTo>
                  <a:close/>
                  <a:moveTo>
                    <a:pt x="788" y="306"/>
                  </a:moveTo>
                  <a:cubicBezTo>
                    <a:pt x="787" y="308"/>
                    <a:pt x="788" y="315"/>
                    <a:pt x="788" y="319"/>
                  </a:cubicBezTo>
                  <a:cubicBezTo>
                    <a:pt x="792" y="320"/>
                    <a:pt x="798" y="319"/>
                    <a:pt x="799" y="323"/>
                  </a:cubicBezTo>
                  <a:cubicBezTo>
                    <a:pt x="800" y="328"/>
                    <a:pt x="792" y="323"/>
                    <a:pt x="793" y="328"/>
                  </a:cubicBezTo>
                  <a:cubicBezTo>
                    <a:pt x="796" y="349"/>
                    <a:pt x="798" y="373"/>
                    <a:pt x="797" y="395"/>
                  </a:cubicBezTo>
                  <a:cubicBezTo>
                    <a:pt x="797" y="400"/>
                    <a:pt x="794" y="395"/>
                    <a:pt x="794" y="399"/>
                  </a:cubicBezTo>
                  <a:cubicBezTo>
                    <a:pt x="799" y="417"/>
                    <a:pt x="796" y="439"/>
                    <a:pt x="797" y="460"/>
                  </a:cubicBezTo>
                  <a:cubicBezTo>
                    <a:pt x="799" y="496"/>
                    <a:pt x="799" y="540"/>
                    <a:pt x="799" y="579"/>
                  </a:cubicBezTo>
                  <a:cubicBezTo>
                    <a:pt x="799" y="589"/>
                    <a:pt x="798" y="599"/>
                    <a:pt x="801" y="607"/>
                  </a:cubicBezTo>
                  <a:cubicBezTo>
                    <a:pt x="805" y="605"/>
                    <a:pt x="815" y="613"/>
                    <a:pt x="821" y="607"/>
                  </a:cubicBezTo>
                  <a:cubicBezTo>
                    <a:pt x="820" y="597"/>
                    <a:pt x="819" y="584"/>
                    <a:pt x="818" y="568"/>
                  </a:cubicBezTo>
                  <a:cubicBezTo>
                    <a:pt x="813" y="501"/>
                    <a:pt x="813" y="418"/>
                    <a:pt x="813" y="351"/>
                  </a:cubicBezTo>
                  <a:cubicBezTo>
                    <a:pt x="813" y="341"/>
                    <a:pt x="811" y="333"/>
                    <a:pt x="815" y="326"/>
                  </a:cubicBezTo>
                  <a:cubicBezTo>
                    <a:pt x="809" y="321"/>
                    <a:pt x="811" y="313"/>
                    <a:pt x="809" y="304"/>
                  </a:cubicBezTo>
                  <a:cubicBezTo>
                    <a:pt x="803" y="302"/>
                    <a:pt x="796" y="307"/>
                    <a:pt x="788" y="306"/>
                  </a:cubicBezTo>
                  <a:close/>
                  <a:moveTo>
                    <a:pt x="772" y="309"/>
                  </a:moveTo>
                  <a:cubicBezTo>
                    <a:pt x="773" y="312"/>
                    <a:pt x="774" y="316"/>
                    <a:pt x="774" y="321"/>
                  </a:cubicBezTo>
                  <a:cubicBezTo>
                    <a:pt x="778" y="321"/>
                    <a:pt x="779" y="319"/>
                    <a:pt x="784" y="319"/>
                  </a:cubicBezTo>
                  <a:cubicBezTo>
                    <a:pt x="784" y="315"/>
                    <a:pt x="784" y="311"/>
                    <a:pt x="784" y="307"/>
                  </a:cubicBezTo>
                  <a:cubicBezTo>
                    <a:pt x="779" y="307"/>
                    <a:pt x="774" y="307"/>
                    <a:pt x="772" y="309"/>
                  </a:cubicBezTo>
                  <a:close/>
                  <a:moveTo>
                    <a:pt x="735" y="312"/>
                  </a:moveTo>
                  <a:cubicBezTo>
                    <a:pt x="734" y="318"/>
                    <a:pt x="737" y="320"/>
                    <a:pt x="736" y="325"/>
                  </a:cubicBezTo>
                  <a:cubicBezTo>
                    <a:pt x="747" y="324"/>
                    <a:pt x="756" y="321"/>
                    <a:pt x="768" y="322"/>
                  </a:cubicBezTo>
                  <a:cubicBezTo>
                    <a:pt x="767" y="317"/>
                    <a:pt x="767" y="311"/>
                    <a:pt x="764" y="308"/>
                  </a:cubicBezTo>
                  <a:cubicBezTo>
                    <a:pt x="755" y="311"/>
                    <a:pt x="743" y="309"/>
                    <a:pt x="735" y="312"/>
                  </a:cubicBezTo>
                  <a:close/>
                  <a:moveTo>
                    <a:pt x="733" y="351"/>
                  </a:moveTo>
                  <a:cubicBezTo>
                    <a:pt x="738" y="344"/>
                    <a:pt x="730" y="329"/>
                    <a:pt x="729" y="320"/>
                  </a:cubicBezTo>
                  <a:cubicBezTo>
                    <a:pt x="727" y="331"/>
                    <a:pt x="727" y="344"/>
                    <a:pt x="733" y="351"/>
                  </a:cubicBezTo>
                  <a:close/>
                  <a:moveTo>
                    <a:pt x="821" y="334"/>
                  </a:moveTo>
                  <a:cubicBezTo>
                    <a:pt x="822" y="330"/>
                    <a:pt x="824" y="328"/>
                    <a:pt x="825" y="324"/>
                  </a:cubicBezTo>
                  <a:cubicBezTo>
                    <a:pt x="823" y="325"/>
                    <a:pt x="821" y="321"/>
                    <a:pt x="821" y="324"/>
                  </a:cubicBezTo>
                  <a:cubicBezTo>
                    <a:pt x="822" y="324"/>
                    <a:pt x="817" y="332"/>
                    <a:pt x="821" y="334"/>
                  </a:cubicBezTo>
                  <a:close/>
                  <a:moveTo>
                    <a:pt x="782" y="326"/>
                  </a:moveTo>
                  <a:cubicBezTo>
                    <a:pt x="779" y="339"/>
                    <a:pt x="782" y="360"/>
                    <a:pt x="781" y="376"/>
                  </a:cubicBezTo>
                  <a:cubicBezTo>
                    <a:pt x="786" y="379"/>
                    <a:pt x="789" y="378"/>
                    <a:pt x="794" y="378"/>
                  </a:cubicBezTo>
                  <a:cubicBezTo>
                    <a:pt x="791" y="361"/>
                    <a:pt x="792" y="341"/>
                    <a:pt x="789" y="325"/>
                  </a:cubicBezTo>
                  <a:cubicBezTo>
                    <a:pt x="787" y="329"/>
                    <a:pt x="785" y="329"/>
                    <a:pt x="782" y="326"/>
                  </a:cubicBezTo>
                  <a:close/>
                  <a:moveTo>
                    <a:pt x="834" y="347"/>
                  </a:moveTo>
                  <a:cubicBezTo>
                    <a:pt x="837" y="342"/>
                    <a:pt x="842" y="338"/>
                    <a:pt x="846" y="333"/>
                  </a:cubicBezTo>
                  <a:cubicBezTo>
                    <a:pt x="841" y="332"/>
                    <a:pt x="838" y="328"/>
                    <a:pt x="832" y="327"/>
                  </a:cubicBezTo>
                  <a:cubicBezTo>
                    <a:pt x="833" y="333"/>
                    <a:pt x="831" y="336"/>
                    <a:pt x="830" y="341"/>
                  </a:cubicBezTo>
                  <a:cubicBezTo>
                    <a:pt x="834" y="341"/>
                    <a:pt x="833" y="346"/>
                    <a:pt x="834" y="347"/>
                  </a:cubicBezTo>
                  <a:close/>
                  <a:moveTo>
                    <a:pt x="738" y="330"/>
                  </a:moveTo>
                  <a:cubicBezTo>
                    <a:pt x="741" y="345"/>
                    <a:pt x="743" y="362"/>
                    <a:pt x="745" y="374"/>
                  </a:cubicBezTo>
                  <a:cubicBezTo>
                    <a:pt x="747" y="390"/>
                    <a:pt x="743" y="405"/>
                    <a:pt x="742" y="421"/>
                  </a:cubicBezTo>
                  <a:cubicBezTo>
                    <a:pt x="741" y="443"/>
                    <a:pt x="736" y="466"/>
                    <a:pt x="733" y="490"/>
                  </a:cubicBezTo>
                  <a:cubicBezTo>
                    <a:pt x="729" y="533"/>
                    <a:pt x="723" y="576"/>
                    <a:pt x="713" y="612"/>
                  </a:cubicBezTo>
                  <a:cubicBezTo>
                    <a:pt x="719" y="613"/>
                    <a:pt x="722" y="616"/>
                    <a:pt x="729" y="615"/>
                  </a:cubicBezTo>
                  <a:cubicBezTo>
                    <a:pt x="732" y="614"/>
                    <a:pt x="726" y="612"/>
                    <a:pt x="729" y="610"/>
                  </a:cubicBezTo>
                  <a:cubicBezTo>
                    <a:pt x="732" y="610"/>
                    <a:pt x="733" y="614"/>
                    <a:pt x="736" y="615"/>
                  </a:cubicBezTo>
                  <a:cubicBezTo>
                    <a:pt x="741" y="581"/>
                    <a:pt x="743" y="544"/>
                    <a:pt x="749" y="508"/>
                  </a:cubicBezTo>
                  <a:cubicBezTo>
                    <a:pt x="754" y="473"/>
                    <a:pt x="758" y="437"/>
                    <a:pt x="765" y="405"/>
                  </a:cubicBezTo>
                  <a:cubicBezTo>
                    <a:pt x="767" y="394"/>
                    <a:pt x="772" y="384"/>
                    <a:pt x="777" y="376"/>
                  </a:cubicBezTo>
                  <a:cubicBezTo>
                    <a:pt x="775" y="362"/>
                    <a:pt x="777" y="344"/>
                    <a:pt x="776" y="328"/>
                  </a:cubicBezTo>
                  <a:cubicBezTo>
                    <a:pt x="776" y="328"/>
                    <a:pt x="775" y="328"/>
                    <a:pt x="775" y="328"/>
                  </a:cubicBezTo>
                  <a:cubicBezTo>
                    <a:pt x="763" y="329"/>
                    <a:pt x="750" y="330"/>
                    <a:pt x="738" y="330"/>
                  </a:cubicBezTo>
                  <a:close/>
                  <a:moveTo>
                    <a:pt x="719" y="346"/>
                  </a:moveTo>
                  <a:cubicBezTo>
                    <a:pt x="717" y="346"/>
                    <a:pt x="717" y="342"/>
                    <a:pt x="716" y="341"/>
                  </a:cubicBezTo>
                  <a:cubicBezTo>
                    <a:pt x="717" y="343"/>
                    <a:pt x="715" y="343"/>
                    <a:pt x="715" y="345"/>
                  </a:cubicBezTo>
                  <a:cubicBezTo>
                    <a:pt x="716" y="345"/>
                    <a:pt x="719" y="347"/>
                    <a:pt x="719" y="346"/>
                  </a:cubicBezTo>
                  <a:close/>
                  <a:moveTo>
                    <a:pt x="720" y="347"/>
                  </a:moveTo>
                  <a:cubicBezTo>
                    <a:pt x="723" y="347"/>
                    <a:pt x="723" y="350"/>
                    <a:pt x="726" y="349"/>
                  </a:cubicBezTo>
                  <a:cubicBezTo>
                    <a:pt x="725" y="348"/>
                    <a:pt x="725" y="346"/>
                    <a:pt x="724" y="345"/>
                  </a:cubicBezTo>
                  <a:cubicBezTo>
                    <a:pt x="725" y="348"/>
                    <a:pt x="720" y="346"/>
                    <a:pt x="720" y="347"/>
                  </a:cubicBezTo>
                  <a:close/>
                  <a:moveTo>
                    <a:pt x="777" y="389"/>
                  </a:moveTo>
                  <a:cubicBezTo>
                    <a:pt x="771" y="405"/>
                    <a:pt x="768" y="427"/>
                    <a:pt x="765" y="446"/>
                  </a:cubicBezTo>
                  <a:cubicBezTo>
                    <a:pt x="757" y="503"/>
                    <a:pt x="747" y="571"/>
                    <a:pt x="742" y="620"/>
                  </a:cubicBezTo>
                  <a:cubicBezTo>
                    <a:pt x="740" y="621"/>
                    <a:pt x="739" y="623"/>
                    <a:pt x="735" y="623"/>
                  </a:cubicBezTo>
                  <a:cubicBezTo>
                    <a:pt x="736" y="629"/>
                    <a:pt x="734" y="632"/>
                    <a:pt x="729" y="633"/>
                  </a:cubicBezTo>
                  <a:cubicBezTo>
                    <a:pt x="755" y="637"/>
                    <a:pt x="785" y="638"/>
                    <a:pt x="810" y="643"/>
                  </a:cubicBezTo>
                  <a:cubicBezTo>
                    <a:pt x="814" y="640"/>
                    <a:pt x="820" y="640"/>
                    <a:pt x="826" y="641"/>
                  </a:cubicBezTo>
                  <a:cubicBezTo>
                    <a:pt x="820" y="634"/>
                    <a:pt x="801" y="646"/>
                    <a:pt x="795" y="635"/>
                  </a:cubicBezTo>
                  <a:cubicBezTo>
                    <a:pt x="795" y="631"/>
                    <a:pt x="801" y="632"/>
                    <a:pt x="802" y="629"/>
                  </a:cubicBezTo>
                  <a:cubicBezTo>
                    <a:pt x="800" y="625"/>
                    <a:pt x="801" y="616"/>
                    <a:pt x="800" y="612"/>
                  </a:cubicBezTo>
                  <a:cubicBezTo>
                    <a:pt x="800" y="614"/>
                    <a:pt x="796" y="613"/>
                    <a:pt x="795" y="612"/>
                  </a:cubicBezTo>
                  <a:cubicBezTo>
                    <a:pt x="790" y="597"/>
                    <a:pt x="792" y="571"/>
                    <a:pt x="792" y="545"/>
                  </a:cubicBezTo>
                  <a:cubicBezTo>
                    <a:pt x="792" y="517"/>
                    <a:pt x="791" y="485"/>
                    <a:pt x="790" y="462"/>
                  </a:cubicBezTo>
                  <a:cubicBezTo>
                    <a:pt x="789" y="445"/>
                    <a:pt x="791" y="429"/>
                    <a:pt x="790" y="415"/>
                  </a:cubicBezTo>
                  <a:cubicBezTo>
                    <a:pt x="789" y="403"/>
                    <a:pt x="785" y="393"/>
                    <a:pt x="789" y="385"/>
                  </a:cubicBezTo>
                  <a:cubicBezTo>
                    <a:pt x="782" y="384"/>
                    <a:pt x="778" y="386"/>
                    <a:pt x="777" y="389"/>
                  </a:cubicBezTo>
                  <a:close/>
                  <a:moveTo>
                    <a:pt x="808" y="630"/>
                  </a:moveTo>
                  <a:cubicBezTo>
                    <a:pt x="810" y="630"/>
                    <a:pt x="812" y="630"/>
                    <a:pt x="814" y="630"/>
                  </a:cubicBezTo>
                  <a:cubicBezTo>
                    <a:pt x="815" y="625"/>
                    <a:pt x="812" y="623"/>
                    <a:pt x="812" y="618"/>
                  </a:cubicBezTo>
                  <a:cubicBezTo>
                    <a:pt x="810" y="618"/>
                    <a:pt x="807" y="614"/>
                    <a:pt x="805" y="616"/>
                  </a:cubicBezTo>
                  <a:cubicBezTo>
                    <a:pt x="806" y="621"/>
                    <a:pt x="808" y="625"/>
                    <a:pt x="808" y="630"/>
                  </a:cubicBezTo>
                  <a:close/>
                  <a:moveTo>
                    <a:pt x="720" y="625"/>
                  </a:moveTo>
                  <a:cubicBezTo>
                    <a:pt x="723" y="625"/>
                    <a:pt x="729" y="627"/>
                    <a:pt x="729" y="623"/>
                  </a:cubicBezTo>
                  <a:cubicBezTo>
                    <a:pt x="725" y="623"/>
                    <a:pt x="723" y="622"/>
                    <a:pt x="720" y="622"/>
                  </a:cubicBezTo>
                  <a:cubicBezTo>
                    <a:pt x="720" y="623"/>
                    <a:pt x="720" y="624"/>
                    <a:pt x="720" y="625"/>
                  </a:cubicBezTo>
                  <a:close/>
                  <a:moveTo>
                    <a:pt x="441" y="629"/>
                  </a:moveTo>
                  <a:cubicBezTo>
                    <a:pt x="426" y="632"/>
                    <a:pt x="419" y="656"/>
                    <a:pt x="431" y="668"/>
                  </a:cubicBezTo>
                  <a:cubicBezTo>
                    <a:pt x="433" y="668"/>
                    <a:pt x="435" y="668"/>
                    <a:pt x="438" y="668"/>
                  </a:cubicBezTo>
                  <a:cubicBezTo>
                    <a:pt x="446" y="683"/>
                    <a:pt x="476" y="681"/>
                    <a:pt x="486" y="668"/>
                  </a:cubicBezTo>
                  <a:cubicBezTo>
                    <a:pt x="485" y="640"/>
                    <a:pt x="463" y="630"/>
                    <a:pt x="440" y="628"/>
                  </a:cubicBezTo>
                  <a:cubicBezTo>
                    <a:pt x="440" y="628"/>
                    <a:pt x="441" y="629"/>
                    <a:pt x="441" y="629"/>
                  </a:cubicBezTo>
                  <a:close/>
                  <a:moveTo>
                    <a:pt x="442" y="866"/>
                  </a:moveTo>
                  <a:cubicBezTo>
                    <a:pt x="452" y="866"/>
                    <a:pt x="462" y="866"/>
                    <a:pt x="472" y="866"/>
                  </a:cubicBezTo>
                  <a:cubicBezTo>
                    <a:pt x="471" y="840"/>
                    <a:pt x="471" y="814"/>
                    <a:pt x="467" y="792"/>
                  </a:cubicBezTo>
                  <a:cubicBezTo>
                    <a:pt x="466" y="807"/>
                    <a:pt x="464" y="823"/>
                    <a:pt x="463" y="836"/>
                  </a:cubicBezTo>
                  <a:cubicBezTo>
                    <a:pt x="463" y="842"/>
                    <a:pt x="464" y="852"/>
                    <a:pt x="458" y="854"/>
                  </a:cubicBezTo>
                  <a:cubicBezTo>
                    <a:pt x="461" y="817"/>
                    <a:pt x="470" y="774"/>
                    <a:pt x="461" y="739"/>
                  </a:cubicBezTo>
                  <a:cubicBezTo>
                    <a:pt x="459" y="764"/>
                    <a:pt x="455" y="790"/>
                    <a:pt x="453" y="814"/>
                  </a:cubicBezTo>
                  <a:cubicBezTo>
                    <a:pt x="452" y="822"/>
                    <a:pt x="452" y="831"/>
                    <a:pt x="447" y="837"/>
                  </a:cubicBezTo>
                  <a:cubicBezTo>
                    <a:pt x="450" y="803"/>
                    <a:pt x="455" y="762"/>
                    <a:pt x="460" y="727"/>
                  </a:cubicBezTo>
                  <a:cubicBezTo>
                    <a:pt x="461" y="728"/>
                    <a:pt x="460" y="732"/>
                    <a:pt x="462" y="732"/>
                  </a:cubicBezTo>
                  <a:cubicBezTo>
                    <a:pt x="462" y="726"/>
                    <a:pt x="460" y="718"/>
                    <a:pt x="459" y="711"/>
                  </a:cubicBezTo>
                  <a:cubicBezTo>
                    <a:pt x="459" y="705"/>
                    <a:pt x="461" y="696"/>
                    <a:pt x="454" y="695"/>
                  </a:cubicBezTo>
                  <a:cubicBezTo>
                    <a:pt x="454" y="714"/>
                    <a:pt x="451" y="736"/>
                    <a:pt x="449" y="754"/>
                  </a:cubicBezTo>
                  <a:cubicBezTo>
                    <a:pt x="448" y="763"/>
                    <a:pt x="450" y="773"/>
                    <a:pt x="444" y="779"/>
                  </a:cubicBezTo>
                  <a:cubicBezTo>
                    <a:pt x="445" y="753"/>
                    <a:pt x="451" y="720"/>
                    <a:pt x="450" y="693"/>
                  </a:cubicBezTo>
                  <a:cubicBezTo>
                    <a:pt x="446" y="702"/>
                    <a:pt x="449" y="721"/>
                    <a:pt x="444" y="730"/>
                  </a:cubicBezTo>
                  <a:cubicBezTo>
                    <a:pt x="442" y="716"/>
                    <a:pt x="445" y="702"/>
                    <a:pt x="447" y="690"/>
                  </a:cubicBezTo>
                  <a:cubicBezTo>
                    <a:pt x="444" y="690"/>
                    <a:pt x="444" y="687"/>
                    <a:pt x="441" y="687"/>
                  </a:cubicBezTo>
                  <a:cubicBezTo>
                    <a:pt x="439" y="740"/>
                    <a:pt x="447" y="805"/>
                    <a:pt x="442" y="866"/>
                  </a:cubicBezTo>
                  <a:close/>
                  <a:moveTo>
                    <a:pt x="1121" y="988"/>
                  </a:moveTo>
                  <a:cubicBezTo>
                    <a:pt x="1122" y="976"/>
                    <a:pt x="1120" y="964"/>
                    <a:pt x="1122" y="951"/>
                  </a:cubicBezTo>
                  <a:cubicBezTo>
                    <a:pt x="1124" y="951"/>
                    <a:pt x="1121" y="946"/>
                    <a:pt x="1122" y="950"/>
                  </a:cubicBezTo>
                  <a:cubicBezTo>
                    <a:pt x="1119" y="958"/>
                    <a:pt x="1118" y="967"/>
                    <a:pt x="1116" y="975"/>
                  </a:cubicBezTo>
                  <a:cubicBezTo>
                    <a:pt x="1114" y="982"/>
                    <a:pt x="1111" y="991"/>
                    <a:pt x="1106" y="995"/>
                  </a:cubicBezTo>
                  <a:cubicBezTo>
                    <a:pt x="1116" y="963"/>
                    <a:pt x="1127" y="921"/>
                    <a:pt x="1127" y="879"/>
                  </a:cubicBezTo>
                  <a:cubicBezTo>
                    <a:pt x="1123" y="900"/>
                    <a:pt x="1115" y="920"/>
                    <a:pt x="1109" y="941"/>
                  </a:cubicBezTo>
                  <a:cubicBezTo>
                    <a:pt x="1108" y="947"/>
                    <a:pt x="1107" y="956"/>
                    <a:pt x="1101" y="959"/>
                  </a:cubicBezTo>
                  <a:cubicBezTo>
                    <a:pt x="1107" y="931"/>
                    <a:pt x="1119" y="902"/>
                    <a:pt x="1125" y="872"/>
                  </a:cubicBezTo>
                  <a:cubicBezTo>
                    <a:pt x="1118" y="875"/>
                    <a:pt x="1116" y="886"/>
                    <a:pt x="1113" y="894"/>
                  </a:cubicBezTo>
                  <a:cubicBezTo>
                    <a:pt x="1110" y="902"/>
                    <a:pt x="1105" y="910"/>
                    <a:pt x="1104" y="918"/>
                  </a:cubicBezTo>
                  <a:cubicBezTo>
                    <a:pt x="1099" y="935"/>
                    <a:pt x="1103" y="961"/>
                    <a:pt x="1095" y="970"/>
                  </a:cubicBezTo>
                  <a:cubicBezTo>
                    <a:pt x="1094" y="954"/>
                    <a:pt x="1094" y="931"/>
                    <a:pt x="1096" y="909"/>
                  </a:cubicBezTo>
                  <a:cubicBezTo>
                    <a:pt x="1097" y="899"/>
                    <a:pt x="1097" y="888"/>
                    <a:pt x="1099" y="882"/>
                  </a:cubicBezTo>
                  <a:cubicBezTo>
                    <a:pt x="1101" y="871"/>
                    <a:pt x="1117" y="868"/>
                    <a:pt x="1126" y="864"/>
                  </a:cubicBezTo>
                  <a:cubicBezTo>
                    <a:pt x="1129" y="854"/>
                    <a:pt x="1142" y="854"/>
                    <a:pt x="1153" y="852"/>
                  </a:cubicBezTo>
                  <a:cubicBezTo>
                    <a:pt x="1149" y="829"/>
                    <a:pt x="1149" y="802"/>
                    <a:pt x="1143" y="781"/>
                  </a:cubicBezTo>
                  <a:cubicBezTo>
                    <a:pt x="1114" y="772"/>
                    <a:pt x="1075" y="775"/>
                    <a:pt x="1041" y="771"/>
                  </a:cubicBezTo>
                  <a:cubicBezTo>
                    <a:pt x="1032" y="798"/>
                    <a:pt x="1029" y="838"/>
                    <a:pt x="1020" y="865"/>
                  </a:cubicBezTo>
                  <a:cubicBezTo>
                    <a:pt x="1019" y="869"/>
                    <a:pt x="1017" y="872"/>
                    <a:pt x="1018" y="876"/>
                  </a:cubicBezTo>
                  <a:cubicBezTo>
                    <a:pt x="1035" y="877"/>
                    <a:pt x="1052" y="878"/>
                    <a:pt x="1066" y="882"/>
                  </a:cubicBezTo>
                  <a:cubicBezTo>
                    <a:pt x="1082" y="939"/>
                    <a:pt x="1097" y="999"/>
                    <a:pt x="1118" y="1051"/>
                  </a:cubicBezTo>
                  <a:cubicBezTo>
                    <a:pt x="1117" y="1033"/>
                    <a:pt x="1121" y="1015"/>
                    <a:pt x="1120" y="1000"/>
                  </a:cubicBezTo>
                  <a:cubicBezTo>
                    <a:pt x="1117" y="1008"/>
                    <a:pt x="1116" y="1019"/>
                    <a:pt x="1111" y="1024"/>
                  </a:cubicBezTo>
                  <a:cubicBezTo>
                    <a:pt x="1110" y="1012"/>
                    <a:pt x="1119" y="1002"/>
                    <a:pt x="1121" y="988"/>
                  </a:cubicBezTo>
                  <a:close/>
                  <a:moveTo>
                    <a:pt x="528" y="867"/>
                  </a:moveTo>
                  <a:cubicBezTo>
                    <a:pt x="546" y="858"/>
                    <a:pt x="547" y="833"/>
                    <a:pt x="528" y="827"/>
                  </a:cubicBezTo>
                  <a:cubicBezTo>
                    <a:pt x="515" y="823"/>
                    <a:pt x="491" y="825"/>
                    <a:pt x="492" y="837"/>
                  </a:cubicBezTo>
                  <a:cubicBezTo>
                    <a:pt x="495" y="833"/>
                    <a:pt x="504" y="829"/>
                    <a:pt x="507" y="834"/>
                  </a:cubicBezTo>
                  <a:cubicBezTo>
                    <a:pt x="502" y="835"/>
                    <a:pt x="498" y="837"/>
                    <a:pt x="494" y="840"/>
                  </a:cubicBezTo>
                  <a:cubicBezTo>
                    <a:pt x="493" y="863"/>
                    <a:pt x="511" y="866"/>
                    <a:pt x="528" y="867"/>
                  </a:cubicBezTo>
                  <a:close/>
                  <a:moveTo>
                    <a:pt x="534" y="885"/>
                  </a:moveTo>
                  <a:cubicBezTo>
                    <a:pt x="533" y="883"/>
                    <a:pt x="534" y="875"/>
                    <a:pt x="533" y="877"/>
                  </a:cubicBezTo>
                  <a:cubicBezTo>
                    <a:pt x="533" y="879"/>
                    <a:pt x="532" y="887"/>
                    <a:pt x="534" y="885"/>
                  </a:cubicBezTo>
                  <a:close/>
                  <a:moveTo>
                    <a:pt x="1104" y="909"/>
                  </a:moveTo>
                  <a:cubicBezTo>
                    <a:pt x="1108" y="898"/>
                    <a:pt x="1113" y="889"/>
                    <a:pt x="1115" y="877"/>
                  </a:cubicBezTo>
                  <a:cubicBezTo>
                    <a:pt x="1116" y="877"/>
                    <a:pt x="1116" y="876"/>
                    <a:pt x="1114" y="876"/>
                  </a:cubicBezTo>
                  <a:cubicBezTo>
                    <a:pt x="1103" y="878"/>
                    <a:pt x="1105" y="898"/>
                    <a:pt x="1104" y="909"/>
                  </a:cubicBezTo>
                  <a:close/>
                  <a:moveTo>
                    <a:pt x="539" y="967"/>
                  </a:moveTo>
                  <a:cubicBezTo>
                    <a:pt x="542" y="939"/>
                    <a:pt x="545" y="911"/>
                    <a:pt x="547" y="882"/>
                  </a:cubicBezTo>
                  <a:cubicBezTo>
                    <a:pt x="544" y="880"/>
                    <a:pt x="540" y="879"/>
                    <a:pt x="538" y="877"/>
                  </a:cubicBezTo>
                  <a:cubicBezTo>
                    <a:pt x="539" y="909"/>
                    <a:pt x="535" y="939"/>
                    <a:pt x="539" y="967"/>
                  </a:cubicBezTo>
                  <a:close/>
                  <a:moveTo>
                    <a:pt x="211" y="1000"/>
                  </a:moveTo>
                  <a:cubicBezTo>
                    <a:pt x="202" y="1016"/>
                    <a:pt x="204" y="1044"/>
                    <a:pt x="224" y="1042"/>
                  </a:cubicBezTo>
                  <a:cubicBezTo>
                    <a:pt x="235" y="1041"/>
                    <a:pt x="249" y="1021"/>
                    <a:pt x="251" y="1010"/>
                  </a:cubicBezTo>
                  <a:cubicBezTo>
                    <a:pt x="254" y="995"/>
                    <a:pt x="242" y="979"/>
                    <a:pt x="224" y="988"/>
                  </a:cubicBezTo>
                  <a:cubicBezTo>
                    <a:pt x="227" y="988"/>
                    <a:pt x="228" y="989"/>
                    <a:pt x="228" y="993"/>
                  </a:cubicBezTo>
                  <a:cubicBezTo>
                    <a:pt x="220" y="990"/>
                    <a:pt x="217" y="1000"/>
                    <a:pt x="211" y="10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101"/>
            <p:cNvSpPr>
              <a:spLocks noEditPoints="1"/>
            </p:cNvSpPr>
            <p:nvPr/>
          </p:nvSpPr>
          <p:spPr bwMode="auto">
            <a:xfrm>
              <a:off x="5951538" y="2882900"/>
              <a:ext cx="147638" cy="277812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0 h 94"/>
                <a:gd name="T4" fmla="*/ 26 w 50"/>
                <a:gd name="T5" fmla="*/ 90 h 94"/>
                <a:gd name="T6" fmla="*/ 2 w 50"/>
                <a:gd name="T7" fmla="*/ 84 h 94"/>
                <a:gd name="T8" fmla="*/ 4 w 50"/>
                <a:gd name="T9" fmla="*/ 8 h 94"/>
                <a:gd name="T10" fmla="*/ 43 w 50"/>
                <a:gd name="T11" fmla="*/ 4 h 94"/>
                <a:gd name="T12" fmla="*/ 12 w 50"/>
                <a:gd name="T13" fmla="*/ 16 h 94"/>
                <a:gd name="T14" fmla="*/ 9 w 50"/>
                <a:gd name="T15" fmla="*/ 79 h 94"/>
                <a:gd name="T16" fmla="*/ 21 w 50"/>
                <a:gd name="T17" fmla="*/ 82 h 94"/>
                <a:gd name="T18" fmla="*/ 36 w 50"/>
                <a:gd name="T19" fmla="*/ 12 h 94"/>
                <a:gd name="T20" fmla="*/ 34 w 50"/>
                <a:gd name="T21" fmla="*/ 10 h 94"/>
                <a:gd name="T22" fmla="*/ 12 w 50"/>
                <a:gd name="T23" fmla="*/ 16 h 94"/>
                <a:gd name="T24" fmla="*/ 24 w 50"/>
                <a:gd name="T25" fmla="*/ 82 h 94"/>
                <a:gd name="T26" fmla="*/ 39 w 50"/>
                <a:gd name="T27" fmla="*/ 84 h 94"/>
                <a:gd name="T28" fmla="*/ 36 w 50"/>
                <a:gd name="T29" fmla="*/ 21 h 94"/>
                <a:gd name="T30" fmla="*/ 24 w 50"/>
                <a:gd name="T31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1"/>
                    <a:pt x="49" y="63"/>
                    <a:pt x="50" y="90"/>
                  </a:cubicBezTo>
                  <a:cubicBezTo>
                    <a:pt x="44" y="94"/>
                    <a:pt x="32" y="92"/>
                    <a:pt x="26" y="90"/>
                  </a:cubicBezTo>
                  <a:cubicBezTo>
                    <a:pt x="18" y="92"/>
                    <a:pt x="8" y="89"/>
                    <a:pt x="2" y="84"/>
                  </a:cubicBezTo>
                  <a:cubicBezTo>
                    <a:pt x="0" y="59"/>
                    <a:pt x="6" y="34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2" y="16"/>
                  </a:moveTo>
                  <a:cubicBezTo>
                    <a:pt x="13" y="40"/>
                    <a:pt x="8" y="56"/>
                    <a:pt x="9" y="79"/>
                  </a:cubicBezTo>
                  <a:cubicBezTo>
                    <a:pt x="12" y="82"/>
                    <a:pt x="16" y="82"/>
                    <a:pt x="21" y="82"/>
                  </a:cubicBezTo>
                  <a:cubicBezTo>
                    <a:pt x="28" y="60"/>
                    <a:pt x="29" y="33"/>
                    <a:pt x="36" y="12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28" y="14"/>
                    <a:pt x="19" y="14"/>
                    <a:pt x="12" y="16"/>
                  </a:cubicBezTo>
                  <a:close/>
                  <a:moveTo>
                    <a:pt x="24" y="82"/>
                  </a:moveTo>
                  <a:cubicBezTo>
                    <a:pt x="30" y="82"/>
                    <a:pt x="32" y="85"/>
                    <a:pt x="39" y="84"/>
                  </a:cubicBezTo>
                  <a:cubicBezTo>
                    <a:pt x="42" y="64"/>
                    <a:pt x="40" y="40"/>
                    <a:pt x="36" y="21"/>
                  </a:cubicBezTo>
                  <a:cubicBezTo>
                    <a:pt x="33" y="42"/>
                    <a:pt x="30" y="63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8" name="矩形 277"/>
          <p:cNvSpPr/>
          <p:nvPr/>
        </p:nvSpPr>
        <p:spPr>
          <a:xfrm rot="174499">
            <a:off x="2161727" y="828023"/>
            <a:ext cx="5867226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，您是茂盛的叶子，您用您强有力的身躯和护着我们这些未来的花骨朵儿。您从不为你很委倔，你总是默默的奉献你的一身，为了你的学生，为了你的使命，您甘愿做绿叶也不愿做红花，您想用自己的能力擦亮这世间的曙光，让生生学子们的梦飞得更高，飞得更远。</a:t>
            </a:r>
          </a:p>
        </p:txBody>
      </p:sp>
      <p:grpSp>
        <p:nvGrpSpPr>
          <p:cNvPr id="332" name="组合 331"/>
          <p:cNvGrpSpPr/>
          <p:nvPr/>
        </p:nvGrpSpPr>
        <p:grpSpPr>
          <a:xfrm rot="596937">
            <a:off x="356771" y="2621840"/>
            <a:ext cx="646331" cy="401148"/>
            <a:chOff x="5177998" y="-308443"/>
            <a:chExt cx="835231" cy="518390"/>
          </a:xfrm>
        </p:grpSpPr>
        <p:sp>
          <p:nvSpPr>
            <p:cNvPr id="333" name="矩形 332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往事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334" name="Freeform 263"/>
            <p:cNvSpPr>
              <a:spLocks noEditPoints="1"/>
            </p:cNvSpPr>
            <p:nvPr/>
          </p:nvSpPr>
          <p:spPr bwMode="auto">
            <a:xfrm>
              <a:off x="5225993" y="-308443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pic>
        <p:nvPicPr>
          <p:cNvPr id="274" name="Picture 2" descr="D:\公司管理\公司vi系统\20110708新LOGO应用\new logo红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52572" y="4209018"/>
            <a:ext cx="1017440" cy="27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03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mph" presetSubtype="0" fill="hold" grpId="1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" tmFilter="0, 0; .2, .5; .8, .5; 1, 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50" autoRev="1" fill="hold"/>
                                        <p:tgtEl>
                                          <p:spTgt spid="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" tmFilter="0, 0; .2, .5; .8, .5; 1, 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" autoRev="1" fill="hold"/>
                                        <p:tgtEl>
                                          <p:spTgt spid="3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/>
      <p:bldP spid="167" grpId="1"/>
      <p:bldP spid="167" grpId="2"/>
      <p:bldP spid="2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1142" y="-119584"/>
            <a:ext cx="7228114" cy="5346152"/>
            <a:chOff x="1161142" y="-164552"/>
            <a:chExt cx="7228114" cy="5346152"/>
          </a:xfrm>
        </p:grpSpPr>
        <p:grpSp>
          <p:nvGrpSpPr>
            <p:cNvPr id="5" name="组合 4"/>
            <p:cNvGrpSpPr/>
            <p:nvPr/>
          </p:nvGrpSpPr>
          <p:grpSpPr>
            <a:xfrm>
              <a:off x="1161142" y="-164552"/>
              <a:ext cx="7228114" cy="5346152"/>
              <a:chOff x="1161142" y="-164552"/>
              <a:chExt cx="7228114" cy="5346152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1161142" y="-164552"/>
                <a:ext cx="7228114" cy="5346152"/>
              </a:xfrm>
              <a:custGeom>
                <a:avLst/>
                <a:gdLst>
                  <a:gd name="connsiteX0" fmla="*/ 0 w 7039428"/>
                  <a:gd name="connsiteY0" fmla="*/ 0 h 5196114"/>
                  <a:gd name="connsiteX1" fmla="*/ 29028 w 7039428"/>
                  <a:gd name="connsiteY1" fmla="*/ 5181600 h 5196114"/>
                  <a:gd name="connsiteX2" fmla="*/ 7039428 w 7039428"/>
                  <a:gd name="connsiteY2" fmla="*/ 5196114 h 5196114"/>
                  <a:gd name="connsiteX3" fmla="*/ 7010400 w 7039428"/>
                  <a:gd name="connsiteY3" fmla="*/ 14514 h 5196114"/>
                  <a:gd name="connsiteX4" fmla="*/ 0 w 7039428"/>
                  <a:gd name="connsiteY4" fmla="*/ 0 h 5196114"/>
                  <a:gd name="connsiteX0" fmla="*/ 0 w 7010400"/>
                  <a:gd name="connsiteY0" fmla="*/ 0 h 5239657"/>
                  <a:gd name="connsiteX1" fmla="*/ 29028 w 7010400"/>
                  <a:gd name="connsiteY1" fmla="*/ 5181600 h 5239657"/>
                  <a:gd name="connsiteX2" fmla="*/ 6937828 w 7010400"/>
                  <a:gd name="connsiteY2" fmla="*/ 5239657 h 5239657"/>
                  <a:gd name="connsiteX3" fmla="*/ 7010400 w 7010400"/>
                  <a:gd name="connsiteY3" fmla="*/ 14514 h 5239657"/>
                  <a:gd name="connsiteX4" fmla="*/ 0 w 7010400"/>
                  <a:gd name="connsiteY4" fmla="*/ 0 h 5239657"/>
                  <a:gd name="connsiteX0" fmla="*/ 0 w 7010400"/>
                  <a:gd name="connsiteY0" fmla="*/ 0 h 5181600"/>
                  <a:gd name="connsiteX1" fmla="*/ 29028 w 7010400"/>
                  <a:gd name="connsiteY1" fmla="*/ 5181600 h 5181600"/>
                  <a:gd name="connsiteX2" fmla="*/ 6923314 w 7010400"/>
                  <a:gd name="connsiteY2" fmla="*/ 5181600 h 5181600"/>
                  <a:gd name="connsiteX3" fmla="*/ 7010400 w 7010400"/>
                  <a:gd name="connsiteY3" fmla="*/ 14514 h 5181600"/>
                  <a:gd name="connsiteX4" fmla="*/ 0 w 7010400"/>
                  <a:gd name="connsiteY4" fmla="*/ 0 h 5181600"/>
                  <a:gd name="connsiteX0" fmla="*/ 29029 w 6981372"/>
                  <a:gd name="connsiteY0" fmla="*/ 0 h 5181600"/>
                  <a:gd name="connsiteX1" fmla="*/ 0 w 6981372"/>
                  <a:gd name="connsiteY1" fmla="*/ 5181600 h 5181600"/>
                  <a:gd name="connsiteX2" fmla="*/ 6894286 w 6981372"/>
                  <a:gd name="connsiteY2" fmla="*/ 5181600 h 5181600"/>
                  <a:gd name="connsiteX3" fmla="*/ 6981372 w 6981372"/>
                  <a:gd name="connsiteY3" fmla="*/ 14514 h 5181600"/>
                  <a:gd name="connsiteX4" fmla="*/ 29029 w 6981372"/>
                  <a:gd name="connsiteY4" fmla="*/ 0 h 5181600"/>
                  <a:gd name="connsiteX0" fmla="*/ 101600 w 7053943"/>
                  <a:gd name="connsiteY0" fmla="*/ 0 h 5181600"/>
                  <a:gd name="connsiteX1" fmla="*/ 0 w 7053943"/>
                  <a:gd name="connsiteY1" fmla="*/ 5181600 h 5181600"/>
                  <a:gd name="connsiteX2" fmla="*/ 6966857 w 7053943"/>
                  <a:gd name="connsiteY2" fmla="*/ 5181600 h 5181600"/>
                  <a:gd name="connsiteX3" fmla="*/ 7053943 w 7053943"/>
                  <a:gd name="connsiteY3" fmla="*/ 14514 h 5181600"/>
                  <a:gd name="connsiteX4" fmla="*/ 101600 w 7053943"/>
                  <a:gd name="connsiteY4" fmla="*/ 0 h 5181600"/>
                  <a:gd name="connsiteX0" fmla="*/ 101600 w 6995886"/>
                  <a:gd name="connsiteY0" fmla="*/ 0 h 5181600"/>
                  <a:gd name="connsiteX1" fmla="*/ 0 w 6995886"/>
                  <a:gd name="connsiteY1" fmla="*/ 5181600 h 5181600"/>
                  <a:gd name="connsiteX2" fmla="*/ 6966857 w 6995886"/>
                  <a:gd name="connsiteY2" fmla="*/ 5181600 h 5181600"/>
                  <a:gd name="connsiteX3" fmla="*/ 6995886 w 6995886"/>
                  <a:gd name="connsiteY3" fmla="*/ 14514 h 5181600"/>
                  <a:gd name="connsiteX4" fmla="*/ 101600 w 6995886"/>
                  <a:gd name="connsiteY4" fmla="*/ 0 h 5181600"/>
                  <a:gd name="connsiteX0" fmla="*/ 101600 w 7082972"/>
                  <a:gd name="connsiteY0" fmla="*/ 1 h 5181601"/>
                  <a:gd name="connsiteX1" fmla="*/ 0 w 7082972"/>
                  <a:gd name="connsiteY1" fmla="*/ 5181601 h 5181601"/>
                  <a:gd name="connsiteX2" fmla="*/ 6966857 w 7082972"/>
                  <a:gd name="connsiteY2" fmla="*/ 5181601 h 5181601"/>
                  <a:gd name="connsiteX3" fmla="*/ 7082972 w 7082972"/>
                  <a:gd name="connsiteY3" fmla="*/ 0 h 5181601"/>
                  <a:gd name="connsiteX4" fmla="*/ 101600 w 7082972"/>
                  <a:gd name="connsiteY4" fmla="*/ 1 h 5181601"/>
                  <a:gd name="connsiteX0" fmla="*/ 101600 w 7199086"/>
                  <a:gd name="connsiteY0" fmla="*/ 1 h 5181601"/>
                  <a:gd name="connsiteX1" fmla="*/ 0 w 7199086"/>
                  <a:gd name="connsiteY1" fmla="*/ 5181601 h 5181601"/>
                  <a:gd name="connsiteX2" fmla="*/ 6966857 w 7199086"/>
                  <a:gd name="connsiteY2" fmla="*/ 5181601 h 5181601"/>
                  <a:gd name="connsiteX3" fmla="*/ 7199086 w 7199086"/>
                  <a:gd name="connsiteY3" fmla="*/ 0 h 5181601"/>
                  <a:gd name="connsiteX4" fmla="*/ 101600 w 7199086"/>
                  <a:gd name="connsiteY4" fmla="*/ 1 h 5181601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99086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26514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4108 h 5210222"/>
                  <a:gd name="connsiteX1" fmla="*/ 0 w 7199086"/>
                  <a:gd name="connsiteY1" fmla="*/ 5195708 h 5210222"/>
                  <a:gd name="connsiteX2" fmla="*/ 7199086 w 7199086"/>
                  <a:gd name="connsiteY2" fmla="*/ 5210222 h 5210222"/>
                  <a:gd name="connsiteX3" fmla="*/ 7199086 w 7199086"/>
                  <a:gd name="connsiteY3" fmla="*/ 0 h 5210222"/>
                  <a:gd name="connsiteX4" fmla="*/ 101600 w 7199086"/>
                  <a:gd name="connsiteY4" fmla="*/ 14108 h 5210222"/>
                  <a:gd name="connsiteX0" fmla="*/ 101600 w 7199086"/>
                  <a:gd name="connsiteY0" fmla="*/ 14108 h 5224330"/>
                  <a:gd name="connsiteX1" fmla="*/ 0 w 7199086"/>
                  <a:gd name="connsiteY1" fmla="*/ 5195708 h 5224330"/>
                  <a:gd name="connsiteX2" fmla="*/ 7155543 w 7199086"/>
                  <a:gd name="connsiteY2" fmla="*/ 5224330 h 5224330"/>
                  <a:gd name="connsiteX3" fmla="*/ 7199086 w 7199086"/>
                  <a:gd name="connsiteY3" fmla="*/ 0 h 5224330"/>
                  <a:gd name="connsiteX4" fmla="*/ 101600 w 7199086"/>
                  <a:gd name="connsiteY4" fmla="*/ 14108 h 5224330"/>
                  <a:gd name="connsiteX0" fmla="*/ 101600 w 7155543"/>
                  <a:gd name="connsiteY0" fmla="*/ 1 h 5210223"/>
                  <a:gd name="connsiteX1" fmla="*/ 0 w 7155543"/>
                  <a:gd name="connsiteY1" fmla="*/ 5181601 h 5210223"/>
                  <a:gd name="connsiteX2" fmla="*/ 7155543 w 7155543"/>
                  <a:gd name="connsiteY2" fmla="*/ 5210223 h 5210223"/>
                  <a:gd name="connsiteX3" fmla="*/ 7097486 w 7155543"/>
                  <a:gd name="connsiteY3" fmla="*/ 0 h 5210223"/>
                  <a:gd name="connsiteX4" fmla="*/ 101600 w 7155543"/>
                  <a:gd name="connsiteY4" fmla="*/ 1 h 5210223"/>
                  <a:gd name="connsiteX0" fmla="*/ 101600 w 7344228"/>
                  <a:gd name="connsiteY0" fmla="*/ 1 h 5210223"/>
                  <a:gd name="connsiteX1" fmla="*/ 0 w 7344228"/>
                  <a:gd name="connsiteY1" fmla="*/ 5181601 h 5210223"/>
                  <a:gd name="connsiteX2" fmla="*/ 7155543 w 7344228"/>
                  <a:gd name="connsiteY2" fmla="*/ 5210223 h 5210223"/>
                  <a:gd name="connsiteX3" fmla="*/ 7344228 w 7344228"/>
                  <a:gd name="connsiteY3" fmla="*/ 0 h 5210223"/>
                  <a:gd name="connsiteX4" fmla="*/ 101600 w 7344228"/>
                  <a:gd name="connsiteY4" fmla="*/ 1 h 5210223"/>
                  <a:gd name="connsiteX0" fmla="*/ 101600 w 7300686"/>
                  <a:gd name="connsiteY0" fmla="*/ 1 h 5210223"/>
                  <a:gd name="connsiteX1" fmla="*/ 0 w 7300686"/>
                  <a:gd name="connsiteY1" fmla="*/ 5181601 h 5210223"/>
                  <a:gd name="connsiteX2" fmla="*/ 7155543 w 7300686"/>
                  <a:gd name="connsiteY2" fmla="*/ 5210223 h 5210223"/>
                  <a:gd name="connsiteX3" fmla="*/ 7300686 w 7300686"/>
                  <a:gd name="connsiteY3" fmla="*/ 0 h 5210223"/>
                  <a:gd name="connsiteX4" fmla="*/ 101600 w 7300686"/>
                  <a:gd name="connsiteY4" fmla="*/ 1 h 5210223"/>
                  <a:gd name="connsiteX0" fmla="*/ 101600 w 7300686"/>
                  <a:gd name="connsiteY0" fmla="*/ 1 h 5196116"/>
                  <a:gd name="connsiteX1" fmla="*/ 0 w 7300686"/>
                  <a:gd name="connsiteY1" fmla="*/ 5181601 h 5196116"/>
                  <a:gd name="connsiteX2" fmla="*/ 7228114 w 7300686"/>
                  <a:gd name="connsiteY2" fmla="*/ 5196116 h 5196116"/>
                  <a:gd name="connsiteX3" fmla="*/ 7300686 w 7300686"/>
                  <a:gd name="connsiteY3" fmla="*/ 0 h 5196116"/>
                  <a:gd name="connsiteX4" fmla="*/ 101600 w 7300686"/>
                  <a:gd name="connsiteY4" fmla="*/ 1 h 5196116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300685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57143"/>
                  <a:gd name="connsiteY0" fmla="*/ 0 h 5196114"/>
                  <a:gd name="connsiteX1" fmla="*/ 0 w 7257143"/>
                  <a:gd name="connsiteY1" fmla="*/ 5181600 h 5196114"/>
                  <a:gd name="connsiteX2" fmla="*/ 7199085 w 7257143"/>
                  <a:gd name="connsiteY2" fmla="*/ 5196114 h 5196114"/>
                  <a:gd name="connsiteX3" fmla="*/ 7257143 w 7257143"/>
                  <a:gd name="connsiteY3" fmla="*/ 98748 h 5196114"/>
                  <a:gd name="connsiteX4" fmla="*/ 101600 w 7257143"/>
                  <a:gd name="connsiteY4" fmla="*/ 0 h 5196114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28114" h="5196114">
                    <a:moveTo>
                      <a:pt x="101600" y="0"/>
                    </a:moveTo>
                    <a:lnTo>
                      <a:pt x="0" y="5181600"/>
                    </a:lnTo>
                    <a:lnTo>
                      <a:pt x="7199085" y="5196114"/>
                    </a:lnTo>
                    <a:cubicBezTo>
                      <a:pt x="7184571" y="3482885"/>
                      <a:pt x="7213600" y="1826084"/>
                      <a:pt x="7228114" y="98748"/>
                    </a:cubicBezTo>
                    <a:lnTo>
                      <a:pt x="1016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sx="101000" sy="101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1393939" y="217805"/>
                <a:ext cx="410698" cy="4457002"/>
                <a:chOff x="1393939" y="217805"/>
                <a:chExt cx="410698" cy="4457002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 rot="60000">
                  <a:off x="1455722" y="809842"/>
                  <a:ext cx="333375" cy="303212"/>
                  <a:chOff x="1387476" y="833438"/>
                  <a:chExt cx="333375" cy="303212"/>
                </a:xfrm>
              </p:grpSpPr>
              <p:sp>
                <p:nvSpPr>
                  <p:cNvPr id="43" name="Freeform 34"/>
                  <p:cNvSpPr>
                    <a:spLocks/>
                  </p:cNvSpPr>
                  <p:nvPr/>
                </p:nvSpPr>
                <p:spPr bwMode="auto">
                  <a:xfrm>
                    <a:off x="1387476" y="833438"/>
                    <a:ext cx="330200" cy="295275"/>
                  </a:xfrm>
                  <a:custGeom>
                    <a:avLst/>
                    <a:gdLst>
                      <a:gd name="T0" fmla="*/ 78 w 79"/>
                      <a:gd name="T1" fmla="*/ 42 h 79"/>
                      <a:gd name="T2" fmla="*/ 37 w 79"/>
                      <a:gd name="T3" fmla="*/ 78 h 79"/>
                      <a:gd name="T4" fmla="*/ 1 w 79"/>
                      <a:gd name="T5" fmla="*/ 37 h 79"/>
                      <a:gd name="T6" fmla="*/ 42 w 79"/>
                      <a:gd name="T7" fmla="*/ 1 h 79"/>
                      <a:gd name="T8" fmla="*/ 78 w 79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9" h="79">
                        <a:moveTo>
                          <a:pt x="78" y="42"/>
                        </a:moveTo>
                        <a:cubicBezTo>
                          <a:pt x="77" y="63"/>
                          <a:pt x="59" y="79"/>
                          <a:pt x="37" y="78"/>
                        </a:cubicBezTo>
                        <a:cubicBezTo>
                          <a:pt x="16" y="76"/>
                          <a:pt x="0" y="58"/>
                          <a:pt x="1" y="37"/>
                        </a:cubicBezTo>
                        <a:cubicBezTo>
                          <a:pt x="2" y="16"/>
                          <a:pt x="20" y="0"/>
                          <a:pt x="42" y="1"/>
                        </a:cubicBezTo>
                        <a:cubicBezTo>
                          <a:pt x="63" y="2"/>
                          <a:pt x="79" y="20"/>
                          <a:pt x="78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" name="Freeform 35"/>
                  <p:cNvSpPr>
                    <a:spLocks/>
                  </p:cNvSpPr>
                  <p:nvPr/>
                </p:nvSpPr>
                <p:spPr bwMode="auto">
                  <a:xfrm>
                    <a:off x="1412876" y="866775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7"/>
                          <a:pt x="55" y="72"/>
                          <a:pt x="35" y="71"/>
                        </a:cubicBezTo>
                        <a:cubicBezTo>
                          <a:pt x="16" y="69"/>
                          <a:pt x="0" y="53"/>
                          <a:pt x="1" y="34"/>
                        </a:cubicBezTo>
                        <a:cubicBezTo>
                          <a:pt x="2" y="14"/>
                          <a:pt x="19" y="0"/>
                          <a:pt x="39" y="1"/>
                        </a:cubicBezTo>
                        <a:cubicBezTo>
                          <a:pt x="59" y="2"/>
                          <a:pt x="74" y="18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2" name="组合 21"/>
                <p:cNvGrpSpPr/>
                <p:nvPr/>
              </p:nvGrpSpPr>
              <p:grpSpPr>
                <a:xfrm rot="60000">
                  <a:off x="1466499" y="217805"/>
                  <a:ext cx="338138" cy="300037"/>
                  <a:chOff x="1420813" y="217488"/>
                  <a:chExt cx="338138" cy="300037"/>
                </a:xfrm>
              </p:grpSpPr>
              <p:sp>
                <p:nvSpPr>
                  <p:cNvPr id="41" name="Freeform 36"/>
                  <p:cNvSpPr>
                    <a:spLocks/>
                  </p:cNvSpPr>
                  <p:nvPr/>
                </p:nvSpPr>
                <p:spPr bwMode="auto">
                  <a:xfrm>
                    <a:off x="1420813" y="217488"/>
                    <a:ext cx="333375" cy="292100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2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60" y="78"/>
                          <a:pt x="38" y="77"/>
                        </a:cubicBezTo>
                        <a:cubicBezTo>
                          <a:pt x="17" y="76"/>
                          <a:pt x="0" y="58"/>
                          <a:pt x="2" y="37"/>
                        </a:cubicBezTo>
                        <a:cubicBezTo>
                          <a:pt x="3" y="16"/>
                          <a:pt x="21" y="0"/>
                          <a:pt x="42" y="1"/>
                        </a:cubicBezTo>
                        <a:cubicBezTo>
                          <a:pt x="64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" name="Freeform 37"/>
                  <p:cNvSpPr>
                    <a:spLocks/>
                  </p:cNvSpPr>
                  <p:nvPr/>
                </p:nvSpPr>
                <p:spPr bwMode="auto">
                  <a:xfrm>
                    <a:off x="1450976" y="247650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9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 rot="60000">
                  <a:off x="1444085" y="1405054"/>
                  <a:ext cx="338138" cy="303212"/>
                  <a:chOff x="1346201" y="1500188"/>
                  <a:chExt cx="338138" cy="303212"/>
                </a:xfrm>
              </p:grpSpPr>
              <p:sp>
                <p:nvSpPr>
                  <p:cNvPr id="39" name="Freeform 40"/>
                  <p:cNvSpPr>
                    <a:spLocks/>
                  </p:cNvSpPr>
                  <p:nvPr/>
                </p:nvSpPr>
                <p:spPr bwMode="auto">
                  <a:xfrm>
                    <a:off x="1346201" y="1500188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Freeform 41"/>
                  <p:cNvSpPr>
                    <a:spLocks/>
                  </p:cNvSpPr>
                  <p:nvPr/>
                </p:nvSpPr>
                <p:spPr bwMode="auto">
                  <a:xfrm>
                    <a:off x="1374776" y="1533525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4" name="组合 23"/>
                <p:cNvGrpSpPr/>
                <p:nvPr/>
              </p:nvGrpSpPr>
              <p:grpSpPr>
                <a:xfrm rot="60000">
                  <a:off x="1433335" y="2000266"/>
                  <a:ext cx="338137" cy="300038"/>
                  <a:chOff x="1308101" y="2117725"/>
                  <a:chExt cx="338137" cy="300038"/>
                </a:xfrm>
              </p:grpSpPr>
              <p:sp>
                <p:nvSpPr>
                  <p:cNvPr id="37" name="Freeform 38"/>
                  <p:cNvSpPr>
                    <a:spLocks/>
                  </p:cNvSpPr>
                  <p:nvPr/>
                </p:nvSpPr>
                <p:spPr bwMode="auto">
                  <a:xfrm>
                    <a:off x="1308101" y="2117725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8" name="Freeform 39"/>
                  <p:cNvSpPr>
                    <a:spLocks/>
                  </p:cNvSpPr>
                  <p:nvPr/>
                </p:nvSpPr>
                <p:spPr bwMode="auto">
                  <a:xfrm>
                    <a:off x="1338263" y="2147888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 rot="60000">
                  <a:off x="1413901" y="3187516"/>
                  <a:ext cx="338137" cy="300038"/>
                  <a:chOff x="1276918" y="3231299"/>
                  <a:chExt cx="338137" cy="300038"/>
                </a:xfrm>
              </p:grpSpPr>
              <p:sp>
                <p:nvSpPr>
                  <p:cNvPr id="35" name="Freeform 38"/>
                  <p:cNvSpPr>
                    <a:spLocks/>
                  </p:cNvSpPr>
                  <p:nvPr/>
                </p:nvSpPr>
                <p:spPr bwMode="auto">
                  <a:xfrm>
                    <a:off x="1276918" y="3231299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6" name="Freeform 39"/>
                  <p:cNvSpPr>
                    <a:spLocks/>
                  </p:cNvSpPr>
                  <p:nvPr/>
                </p:nvSpPr>
                <p:spPr bwMode="auto">
                  <a:xfrm>
                    <a:off x="1307080" y="3261462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6" name="组合 25"/>
                <p:cNvGrpSpPr/>
                <p:nvPr/>
              </p:nvGrpSpPr>
              <p:grpSpPr>
                <a:xfrm rot="60000">
                  <a:off x="1424651" y="2592304"/>
                  <a:ext cx="333375" cy="303212"/>
                  <a:chOff x="1285990" y="2613762"/>
                  <a:chExt cx="333375" cy="303212"/>
                </a:xfrm>
              </p:grpSpPr>
              <p:sp>
                <p:nvSpPr>
                  <p:cNvPr id="33" name="Freeform 40"/>
                  <p:cNvSpPr>
                    <a:spLocks/>
                  </p:cNvSpPr>
                  <p:nvPr/>
                </p:nvSpPr>
                <p:spPr bwMode="auto">
                  <a:xfrm>
                    <a:off x="1285990" y="2613762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4" name="Freeform 41"/>
                  <p:cNvSpPr>
                    <a:spLocks/>
                  </p:cNvSpPr>
                  <p:nvPr/>
                </p:nvSpPr>
                <p:spPr bwMode="auto">
                  <a:xfrm>
                    <a:off x="1300051" y="2647099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 rot="60000">
                  <a:off x="1393939" y="4374769"/>
                  <a:ext cx="338137" cy="300038"/>
                  <a:chOff x="1249363" y="4375086"/>
                  <a:chExt cx="338137" cy="300038"/>
                </a:xfrm>
              </p:grpSpPr>
              <p:sp>
                <p:nvSpPr>
                  <p:cNvPr id="31" name="Freeform 38"/>
                  <p:cNvSpPr>
                    <a:spLocks/>
                  </p:cNvSpPr>
                  <p:nvPr/>
                </p:nvSpPr>
                <p:spPr bwMode="auto">
                  <a:xfrm>
                    <a:off x="1249363" y="4375086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2" name="Freeform 39"/>
                  <p:cNvSpPr>
                    <a:spLocks/>
                  </p:cNvSpPr>
                  <p:nvPr/>
                </p:nvSpPr>
                <p:spPr bwMode="auto">
                  <a:xfrm>
                    <a:off x="1279525" y="4405249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 rot="60000">
                  <a:off x="1404689" y="3779554"/>
                  <a:ext cx="338138" cy="303212"/>
                  <a:chOff x="1287463" y="3757549"/>
                  <a:chExt cx="338138" cy="303212"/>
                </a:xfrm>
              </p:grpSpPr>
              <p:sp>
                <p:nvSpPr>
                  <p:cNvPr id="29" name="Freeform 40"/>
                  <p:cNvSpPr>
                    <a:spLocks/>
                  </p:cNvSpPr>
                  <p:nvPr/>
                </p:nvSpPr>
                <p:spPr bwMode="auto">
                  <a:xfrm>
                    <a:off x="1287463" y="3757549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Freeform 41"/>
                  <p:cNvSpPr>
                    <a:spLocks/>
                  </p:cNvSpPr>
                  <p:nvPr/>
                </p:nvSpPr>
                <p:spPr bwMode="auto">
                  <a:xfrm>
                    <a:off x="1316038" y="3790886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2035354" y="263494"/>
              <a:ext cx="5865220" cy="4868131"/>
              <a:chOff x="2034800" y="263494"/>
              <a:chExt cx="5976189" cy="4868131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2064637" y="112871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2064637" y="1543447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064637" y="193555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064637" y="235976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058167" y="274967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2058167" y="314463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2058167" y="3554462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2048462" y="3973810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048462" y="440524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064637" y="68798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081150" y="26349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034800" y="4840716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/>
          <p:cNvGrpSpPr/>
          <p:nvPr/>
        </p:nvGrpSpPr>
        <p:grpSpPr>
          <a:xfrm>
            <a:off x="253261" y="869739"/>
            <a:ext cx="646331" cy="401148"/>
            <a:chOff x="5177998" y="-308442"/>
            <a:chExt cx="835231" cy="518390"/>
          </a:xfrm>
        </p:grpSpPr>
        <p:sp>
          <p:nvSpPr>
            <p:cNvPr id="47" name="矩形 46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感恩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48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596937">
            <a:off x="426549" y="1431275"/>
            <a:ext cx="646331" cy="401148"/>
            <a:chOff x="5177998" y="-308443"/>
            <a:chExt cx="835231" cy="518390"/>
          </a:xfrm>
        </p:grpSpPr>
        <p:sp>
          <p:nvSpPr>
            <p:cNvPr id="50" name="矩形 49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我师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51" name="Freeform 263"/>
            <p:cNvSpPr>
              <a:spLocks noEditPoints="1"/>
            </p:cNvSpPr>
            <p:nvPr/>
          </p:nvSpPr>
          <p:spPr bwMode="auto">
            <a:xfrm>
              <a:off x="5225988" y="-308443"/>
              <a:ext cx="772805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596937">
            <a:off x="251855" y="2014909"/>
            <a:ext cx="646331" cy="401148"/>
            <a:chOff x="5176149" y="-308442"/>
            <a:chExt cx="835230" cy="518390"/>
          </a:xfrm>
        </p:grpSpPr>
        <p:sp>
          <p:nvSpPr>
            <p:cNvPr id="53" name="矩形 52"/>
            <p:cNvSpPr/>
            <p:nvPr/>
          </p:nvSpPr>
          <p:spPr>
            <a:xfrm>
              <a:off x="5176149" y="-298398"/>
              <a:ext cx="835230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回想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54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596937">
            <a:off x="356771" y="2621840"/>
            <a:ext cx="646331" cy="401148"/>
            <a:chOff x="5177998" y="-308443"/>
            <a:chExt cx="835231" cy="518390"/>
          </a:xfrm>
        </p:grpSpPr>
        <p:sp>
          <p:nvSpPr>
            <p:cNvPr id="56" name="矩形 55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往事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57" name="Freeform 263"/>
            <p:cNvSpPr>
              <a:spLocks noEditPoints="1"/>
            </p:cNvSpPr>
            <p:nvPr/>
          </p:nvSpPr>
          <p:spPr bwMode="auto">
            <a:xfrm>
              <a:off x="5225993" y="-308443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-11053" y="4907751"/>
            <a:ext cx="9155112" cy="286549"/>
            <a:chOff x="-11053" y="4906064"/>
            <a:chExt cx="9155112" cy="286549"/>
          </a:xfrm>
        </p:grpSpPr>
        <p:sp>
          <p:nvSpPr>
            <p:cNvPr id="60" name="Rectangle 128"/>
            <p:cNvSpPr>
              <a:spLocks noChangeArrowheads="1"/>
            </p:cNvSpPr>
            <p:nvPr/>
          </p:nvSpPr>
          <p:spPr bwMode="auto">
            <a:xfrm>
              <a:off x="-11053" y="4930288"/>
              <a:ext cx="9155112" cy="2285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239128" y="4915614"/>
              <a:ext cx="141467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smtClean="0">
                  <a:solidFill>
                    <a:prstClr val="white">
                      <a:alpha val="48000"/>
                    </a:prstClr>
                  </a:solidFill>
                  <a:latin typeface="Arial" pitchFamily="34" charset="0"/>
                  <a:cs typeface="Arial" pitchFamily="34" charset="0"/>
                </a:rPr>
                <a:t>2013.9.10</a:t>
              </a:r>
              <a:endParaRPr lang="zh-CN" altLang="en-US" sz="1200" dirty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869838" y="4906064"/>
              <a:ext cx="21187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THANKS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，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MY TEACHER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！</a:t>
              </a:r>
              <a:endParaRPr lang="zh-CN" altLang="en-US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矩形 17"/>
            <p:cNvSpPr>
              <a:spLocks noChangeArrowheads="1"/>
            </p:cNvSpPr>
            <p:nvPr/>
          </p:nvSpPr>
          <p:spPr bwMode="auto">
            <a:xfrm>
              <a:off x="5967109" y="4962397"/>
              <a:ext cx="1197179" cy="215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www.rapidppt.com</a:t>
              </a:r>
              <a:endPara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972593" y="343693"/>
            <a:ext cx="3808413" cy="4251324"/>
            <a:chOff x="3967163" y="711201"/>
            <a:chExt cx="3808413" cy="4251324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6211888" y="711201"/>
              <a:ext cx="50800" cy="68262"/>
            </a:xfrm>
            <a:custGeom>
              <a:avLst/>
              <a:gdLst>
                <a:gd name="T0" fmla="*/ 17 w 17"/>
                <a:gd name="T1" fmla="*/ 4 h 23"/>
                <a:gd name="T2" fmla="*/ 11 w 17"/>
                <a:gd name="T3" fmla="*/ 23 h 23"/>
                <a:gd name="T4" fmla="*/ 17 w 17"/>
                <a:gd name="T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3">
                  <a:moveTo>
                    <a:pt x="17" y="4"/>
                  </a:moveTo>
                  <a:cubicBezTo>
                    <a:pt x="15" y="10"/>
                    <a:pt x="11" y="17"/>
                    <a:pt x="11" y="23"/>
                  </a:cubicBezTo>
                  <a:cubicBezTo>
                    <a:pt x="0" y="22"/>
                    <a:pt x="9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6354763" y="749300"/>
              <a:ext cx="38100" cy="44450"/>
            </a:xfrm>
            <a:custGeom>
              <a:avLst/>
              <a:gdLst>
                <a:gd name="T0" fmla="*/ 11 w 13"/>
                <a:gd name="T1" fmla="*/ 0 h 15"/>
                <a:gd name="T2" fmla="*/ 5 w 13"/>
                <a:gd name="T3" fmla="*/ 15 h 15"/>
                <a:gd name="T4" fmla="*/ 11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3" y="6"/>
                    <a:pt x="8" y="12"/>
                    <a:pt x="5" y="15"/>
                  </a:cubicBezTo>
                  <a:cubicBezTo>
                    <a:pt x="0" y="12"/>
                    <a:pt x="6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6099176" y="736600"/>
              <a:ext cx="53975" cy="60325"/>
            </a:xfrm>
            <a:custGeom>
              <a:avLst/>
              <a:gdLst>
                <a:gd name="T0" fmla="*/ 16 w 18"/>
                <a:gd name="T1" fmla="*/ 18 h 20"/>
                <a:gd name="T2" fmla="*/ 0 w 18"/>
                <a:gd name="T3" fmla="*/ 8 h 20"/>
                <a:gd name="T4" fmla="*/ 16 w 18"/>
                <a:gd name="T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6" y="18"/>
                  </a:moveTo>
                  <a:cubicBezTo>
                    <a:pt x="8" y="20"/>
                    <a:pt x="3" y="13"/>
                    <a:pt x="0" y="8"/>
                  </a:cubicBezTo>
                  <a:cubicBezTo>
                    <a:pt x="4" y="0"/>
                    <a:pt x="18" y="10"/>
                    <a:pt x="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>
              <a:off x="5995988" y="885825"/>
              <a:ext cx="38100" cy="38100"/>
            </a:xfrm>
            <a:custGeom>
              <a:avLst/>
              <a:gdLst>
                <a:gd name="T0" fmla="*/ 1 w 13"/>
                <a:gd name="T1" fmla="*/ 0 h 13"/>
                <a:gd name="T2" fmla="*/ 4 w 13"/>
                <a:gd name="T3" fmla="*/ 0 h 13"/>
                <a:gd name="T4" fmla="*/ 13 w 13"/>
                <a:gd name="T5" fmla="*/ 13 h 13"/>
                <a:gd name="T6" fmla="*/ 1 w 1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8" y="3"/>
                    <a:pt x="13" y="8"/>
                    <a:pt x="13" y="13"/>
                  </a:cubicBezTo>
                  <a:cubicBezTo>
                    <a:pt x="6" y="12"/>
                    <a:pt x="0" y="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6164263" y="1022350"/>
              <a:ext cx="88900" cy="38100"/>
            </a:xfrm>
            <a:custGeom>
              <a:avLst/>
              <a:gdLst>
                <a:gd name="T0" fmla="*/ 30 w 30"/>
                <a:gd name="T1" fmla="*/ 9 h 13"/>
                <a:gd name="T2" fmla="*/ 0 w 30"/>
                <a:gd name="T3" fmla="*/ 12 h 13"/>
                <a:gd name="T4" fmla="*/ 30 w 30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3">
                  <a:moveTo>
                    <a:pt x="30" y="9"/>
                  </a:moveTo>
                  <a:cubicBezTo>
                    <a:pt x="23" y="9"/>
                    <a:pt x="9" y="13"/>
                    <a:pt x="0" y="12"/>
                  </a:cubicBezTo>
                  <a:cubicBezTo>
                    <a:pt x="4" y="5"/>
                    <a:pt x="26" y="0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6307138" y="1039813"/>
              <a:ext cx="52388" cy="31750"/>
            </a:xfrm>
            <a:custGeom>
              <a:avLst/>
              <a:gdLst>
                <a:gd name="T0" fmla="*/ 18 w 18"/>
                <a:gd name="T1" fmla="*/ 8 h 11"/>
                <a:gd name="T2" fmla="*/ 0 w 18"/>
                <a:gd name="T3" fmla="*/ 2 h 11"/>
                <a:gd name="T4" fmla="*/ 18 w 18"/>
                <a:gd name="T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1">
                  <a:moveTo>
                    <a:pt x="18" y="8"/>
                  </a:moveTo>
                  <a:cubicBezTo>
                    <a:pt x="13" y="11"/>
                    <a:pt x="3" y="6"/>
                    <a:pt x="0" y="2"/>
                  </a:cubicBezTo>
                  <a:cubicBezTo>
                    <a:pt x="6" y="0"/>
                    <a:pt x="17" y="4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6146801" y="1087438"/>
              <a:ext cx="103188" cy="65087"/>
            </a:xfrm>
            <a:custGeom>
              <a:avLst/>
              <a:gdLst>
                <a:gd name="T0" fmla="*/ 29 w 35"/>
                <a:gd name="T1" fmla="*/ 22 h 22"/>
                <a:gd name="T2" fmla="*/ 22 w 35"/>
                <a:gd name="T3" fmla="*/ 13 h 22"/>
                <a:gd name="T4" fmla="*/ 2 w 35"/>
                <a:gd name="T5" fmla="*/ 7 h 22"/>
                <a:gd name="T6" fmla="*/ 16 w 35"/>
                <a:gd name="T7" fmla="*/ 1 h 22"/>
                <a:gd name="T8" fmla="*/ 29 w 35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29" y="22"/>
                  </a:moveTo>
                  <a:cubicBezTo>
                    <a:pt x="24" y="22"/>
                    <a:pt x="24" y="17"/>
                    <a:pt x="22" y="13"/>
                  </a:cubicBezTo>
                  <a:cubicBezTo>
                    <a:pt x="19" y="7"/>
                    <a:pt x="9" y="9"/>
                    <a:pt x="2" y="7"/>
                  </a:cubicBezTo>
                  <a:cubicBezTo>
                    <a:pt x="0" y="0"/>
                    <a:pt x="11" y="0"/>
                    <a:pt x="16" y="1"/>
                  </a:cubicBezTo>
                  <a:cubicBezTo>
                    <a:pt x="25" y="2"/>
                    <a:pt x="35" y="1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6289676" y="1098550"/>
              <a:ext cx="93663" cy="68262"/>
            </a:xfrm>
            <a:custGeom>
              <a:avLst/>
              <a:gdLst>
                <a:gd name="T0" fmla="*/ 30 w 32"/>
                <a:gd name="T1" fmla="*/ 17 h 23"/>
                <a:gd name="T2" fmla="*/ 22 w 32"/>
                <a:gd name="T3" fmla="*/ 13 h 23"/>
                <a:gd name="T4" fmla="*/ 0 w 32"/>
                <a:gd name="T5" fmla="*/ 17 h 23"/>
                <a:gd name="T6" fmla="*/ 30 w 32"/>
                <a:gd name="T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3">
                  <a:moveTo>
                    <a:pt x="30" y="17"/>
                  </a:moveTo>
                  <a:cubicBezTo>
                    <a:pt x="25" y="18"/>
                    <a:pt x="25" y="14"/>
                    <a:pt x="22" y="13"/>
                  </a:cubicBezTo>
                  <a:cubicBezTo>
                    <a:pt x="13" y="12"/>
                    <a:pt x="5" y="23"/>
                    <a:pt x="0" y="17"/>
                  </a:cubicBezTo>
                  <a:cubicBezTo>
                    <a:pt x="5" y="9"/>
                    <a:pt x="32" y="0"/>
                    <a:pt x="3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6194426" y="1201738"/>
              <a:ext cx="133350" cy="63500"/>
            </a:xfrm>
            <a:custGeom>
              <a:avLst/>
              <a:gdLst>
                <a:gd name="T0" fmla="*/ 45 w 45"/>
                <a:gd name="T1" fmla="*/ 0 h 21"/>
                <a:gd name="T2" fmla="*/ 0 w 45"/>
                <a:gd name="T3" fmla="*/ 2 h 21"/>
                <a:gd name="T4" fmla="*/ 1 w 45"/>
                <a:gd name="T5" fmla="*/ 0 h 21"/>
                <a:gd name="T6" fmla="*/ 23 w 45"/>
                <a:gd name="T7" fmla="*/ 10 h 21"/>
                <a:gd name="T8" fmla="*/ 45 w 4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45" y="0"/>
                  </a:moveTo>
                  <a:cubicBezTo>
                    <a:pt x="43" y="21"/>
                    <a:pt x="6" y="19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7" y="2"/>
                    <a:pt x="13" y="9"/>
                    <a:pt x="23" y="10"/>
                  </a:cubicBezTo>
                  <a:cubicBezTo>
                    <a:pt x="33" y="10"/>
                    <a:pt x="37" y="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6457951" y="1347788"/>
              <a:ext cx="23813" cy="47625"/>
            </a:xfrm>
            <a:custGeom>
              <a:avLst/>
              <a:gdLst>
                <a:gd name="T0" fmla="*/ 2 w 8"/>
                <a:gd name="T1" fmla="*/ 14 h 16"/>
                <a:gd name="T2" fmla="*/ 3 w 8"/>
                <a:gd name="T3" fmla="*/ 0 h 16"/>
                <a:gd name="T4" fmla="*/ 2 w 8"/>
                <a:gd name="T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2" y="14"/>
                  </a:moveTo>
                  <a:cubicBezTo>
                    <a:pt x="0" y="10"/>
                    <a:pt x="1" y="3"/>
                    <a:pt x="3" y="0"/>
                  </a:cubicBezTo>
                  <a:cubicBezTo>
                    <a:pt x="7" y="0"/>
                    <a:pt x="8" y="16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7002463" y="2805113"/>
              <a:ext cx="57150" cy="171450"/>
            </a:xfrm>
            <a:custGeom>
              <a:avLst/>
              <a:gdLst>
                <a:gd name="T0" fmla="*/ 0 w 19"/>
                <a:gd name="T1" fmla="*/ 1 h 58"/>
                <a:gd name="T2" fmla="*/ 2 w 19"/>
                <a:gd name="T3" fmla="*/ 1 h 58"/>
                <a:gd name="T4" fmla="*/ 12 w 19"/>
                <a:gd name="T5" fmla="*/ 30 h 58"/>
                <a:gd name="T6" fmla="*/ 19 w 19"/>
                <a:gd name="T7" fmla="*/ 58 h 58"/>
                <a:gd name="T8" fmla="*/ 0 w 19"/>
                <a:gd name="T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8">
                  <a:moveTo>
                    <a:pt x="0" y="1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8" y="8"/>
                    <a:pt x="9" y="19"/>
                    <a:pt x="12" y="30"/>
                  </a:cubicBezTo>
                  <a:cubicBezTo>
                    <a:pt x="14" y="40"/>
                    <a:pt x="18" y="49"/>
                    <a:pt x="19" y="58"/>
                  </a:cubicBezTo>
                  <a:cubicBezTo>
                    <a:pt x="5" y="47"/>
                    <a:pt x="2" y="2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5297488" y="2832100"/>
              <a:ext cx="38100" cy="34925"/>
            </a:xfrm>
            <a:custGeom>
              <a:avLst/>
              <a:gdLst>
                <a:gd name="T0" fmla="*/ 13 w 13"/>
                <a:gd name="T1" fmla="*/ 5 h 12"/>
                <a:gd name="T2" fmla="*/ 13 w 13"/>
                <a:gd name="T3" fmla="*/ 9 h 12"/>
                <a:gd name="T4" fmla="*/ 1 w 13"/>
                <a:gd name="T5" fmla="*/ 9 h 12"/>
                <a:gd name="T6" fmla="*/ 13 w 13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5"/>
                  </a:moveTo>
                  <a:cubicBezTo>
                    <a:pt x="13" y="7"/>
                    <a:pt x="13" y="8"/>
                    <a:pt x="13" y="9"/>
                  </a:cubicBezTo>
                  <a:cubicBezTo>
                    <a:pt x="10" y="12"/>
                    <a:pt x="3" y="12"/>
                    <a:pt x="1" y="9"/>
                  </a:cubicBezTo>
                  <a:cubicBezTo>
                    <a:pt x="0" y="0"/>
                    <a:pt x="9" y="4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7350126" y="2867025"/>
              <a:ext cx="109538" cy="122237"/>
            </a:xfrm>
            <a:custGeom>
              <a:avLst/>
              <a:gdLst>
                <a:gd name="T0" fmla="*/ 37 w 37"/>
                <a:gd name="T1" fmla="*/ 41 h 41"/>
                <a:gd name="T2" fmla="*/ 1 w 37"/>
                <a:gd name="T3" fmla="*/ 4 h 41"/>
                <a:gd name="T4" fmla="*/ 2 w 37"/>
                <a:gd name="T5" fmla="*/ 0 h 41"/>
                <a:gd name="T6" fmla="*/ 4 w 37"/>
                <a:gd name="T7" fmla="*/ 0 h 41"/>
                <a:gd name="T8" fmla="*/ 26 w 37"/>
                <a:gd name="T9" fmla="*/ 20 h 41"/>
                <a:gd name="T10" fmla="*/ 37 w 37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1">
                  <a:moveTo>
                    <a:pt x="37" y="41"/>
                  </a:moveTo>
                  <a:cubicBezTo>
                    <a:pt x="20" y="34"/>
                    <a:pt x="17" y="13"/>
                    <a:pt x="1" y="4"/>
                  </a:cubicBezTo>
                  <a:cubicBezTo>
                    <a:pt x="0" y="2"/>
                    <a:pt x="2" y="2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13" y="3"/>
                    <a:pt x="20" y="12"/>
                    <a:pt x="26" y="20"/>
                  </a:cubicBezTo>
                  <a:cubicBezTo>
                    <a:pt x="31" y="27"/>
                    <a:pt x="37" y="34"/>
                    <a:pt x="3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8"/>
            <p:cNvSpPr>
              <a:spLocks noEditPoints="1"/>
            </p:cNvSpPr>
            <p:nvPr/>
          </p:nvSpPr>
          <p:spPr bwMode="auto">
            <a:xfrm>
              <a:off x="5762626" y="2886075"/>
              <a:ext cx="150813" cy="298450"/>
            </a:xfrm>
            <a:custGeom>
              <a:avLst/>
              <a:gdLst>
                <a:gd name="T0" fmla="*/ 44 w 51"/>
                <a:gd name="T1" fmla="*/ 6 h 101"/>
                <a:gd name="T2" fmla="*/ 49 w 51"/>
                <a:gd name="T3" fmla="*/ 93 h 101"/>
                <a:gd name="T4" fmla="*/ 30 w 51"/>
                <a:gd name="T5" fmla="*/ 92 h 101"/>
                <a:gd name="T6" fmla="*/ 26 w 51"/>
                <a:gd name="T7" fmla="*/ 101 h 101"/>
                <a:gd name="T8" fmla="*/ 27 w 51"/>
                <a:gd name="T9" fmla="*/ 91 h 101"/>
                <a:gd name="T10" fmla="*/ 15 w 51"/>
                <a:gd name="T11" fmla="*/ 91 h 101"/>
                <a:gd name="T12" fmla="*/ 11 w 51"/>
                <a:gd name="T13" fmla="*/ 98 h 101"/>
                <a:gd name="T14" fmla="*/ 11 w 51"/>
                <a:gd name="T15" fmla="*/ 91 h 101"/>
                <a:gd name="T16" fmla="*/ 2 w 51"/>
                <a:gd name="T17" fmla="*/ 86 h 101"/>
                <a:gd name="T18" fmla="*/ 4 w 51"/>
                <a:gd name="T19" fmla="*/ 9 h 101"/>
                <a:gd name="T20" fmla="*/ 44 w 51"/>
                <a:gd name="T21" fmla="*/ 6 h 101"/>
                <a:gd name="T22" fmla="*/ 12 w 51"/>
                <a:gd name="T23" fmla="*/ 18 h 101"/>
                <a:gd name="T24" fmla="*/ 9 w 51"/>
                <a:gd name="T25" fmla="*/ 60 h 101"/>
                <a:gd name="T26" fmla="*/ 13 w 51"/>
                <a:gd name="T27" fmla="*/ 83 h 101"/>
                <a:gd name="T28" fmla="*/ 33 w 51"/>
                <a:gd name="T29" fmla="*/ 14 h 101"/>
                <a:gd name="T30" fmla="*/ 17 w 51"/>
                <a:gd name="T31" fmla="*/ 83 h 101"/>
                <a:gd name="T32" fmla="*/ 28 w 51"/>
                <a:gd name="T33" fmla="*/ 83 h 101"/>
                <a:gd name="T34" fmla="*/ 35 w 51"/>
                <a:gd name="T35" fmla="*/ 12 h 101"/>
                <a:gd name="T36" fmla="*/ 12 w 51"/>
                <a:gd name="T37" fmla="*/ 18 h 101"/>
                <a:gd name="T38" fmla="*/ 31 w 51"/>
                <a:gd name="T39" fmla="*/ 85 h 101"/>
                <a:gd name="T40" fmla="*/ 43 w 51"/>
                <a:gd name="T41" fmla="*/ 86 h 101"/>
                <a:gd name="T42" fmla="*/ 39 w 51"/>
                <a:gd name="T43" fmla="*/ 48 h 101"/>
                <a:gd name="T44" fmla="*/ 31 w 51"/>
                <a:gd name="T45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101">
                  <a:moveTo>
                    <a:pt x="44" y="6"/>
                  </a:moveTo>
                  <a:cubicBezTo>
                    <a:pt x="45" y="35"/>
                    <a:pt x="51" y="67"/>
                    <a:pt x="49" y="93"/>
                  </a:cubicBezTo>
                  <a:cubicBezTo>
                    <a:pt x="44" y="94"/>
                    <a:pt x="34" y="94"/>
                    <a:pt x="30" y="92"/>
                  </a:cubicBezTo>
                  <a:cubicBezTo>
                    <a:pt x="27" y="93"/>
                    <a:pt x="29" y="100"/>
                    <a:pt x="26" y="101"/>
                  </a:cubicBezTo>
                  <a:cubicBezTo>
                    <a:pt x="22" y="99"/>
                    <a:pt x="26" y="94"/>
                    <a:pt x="27" y="91"/>
                  </a:cubicBezTo>
                  <a:cubicBezTo>
                    <a:pt x="23" y="91"/>
                    <a:pt x="19" y="91"/>
                    <a:pt x="15" y="91"/>
                  </a:cubicBezTo>
                  <a:cubicBezTo>
                    <a:pt x="12" y="92"/>
                    <a:pt x="14" y="97"/>
                    <a:pt x="11" y="98"/>
                  </a:cubicBezTo>
                  <a:cubicBezTo>
                    <a:pt x="7" y="98"/>
                    <a:pt x="10" y="92"/>
                    <a:pt x="11" y="91"/>
                  </a:cubicBezTo>
                  <a:cubicBezTo>
                    <a:pt x="8" y="89"/>
                    <a:pt x="4" y="88"/>
                    <a:pt x="2" y="86"/>
                  </a:cubicBezTo>
                  <a:cubicBezTo>
                    <a:pt x="0" y="61"/>
                    <a:pt x="6" y="36"/>
                    <a:pt x="4" y="9"/>
                  </a:cubicBezTo>
                  <a:cubicBezTo>
                    <a:pt x="18" y="12"/>
                    <a:pt x="32" y="0"/>
                    <a:pt x="44" y="6"/>
                  </a:cubicBezTo>
                  <a:close/>
                  <a:moveTo>
                    <a:pt x="12" y="18"/>
                  </a:moveTo>
                  <a:cubicBezTo>
                    <a:pt x="13" y="34"/>
                    <a:pt x="10" y="49"/>
                    <a:pt x="9" y="60"/>
                  </a:cubicBezTo>
                  <a:cubicBezTo>
                    <a:pt x="9" y="68"/>
                    <a:pt x="7" y="78"/>
                    <a:pt x="13" y="83"/>
                  </a:cubicBezTo>
                  <a:cubicBezTo>
                    <a:pt x="24" y="65"/>
                    <a:pt x="21" y="32"/>
                    <a:pt x="33" y="14"/>
                  </a:cubicBezTo>
                  <a:cubicBezTo>
                    <a:pt x="31" y="37"/>
                    <a:pt x="25" y="64"/>
                    <a:pt x="17" y="83"/>
                  </a:cubicBezTo>
                  <a:cubicBezTo>
                    <a:pt x="21" y="83"/>
                    <a:pt x="24" y="83"/>
                    <a:pt x="28" y="83"/>
                  </a:cubicBezTo>
                  <a:cubicBezTo>
                    <a:pt x="32" y="61"/>
                    <a:pt x="43" y="35"/>
                    <a:pt x="35" y="12"/>
                  </a:cubicBezTo>
                  <a:cubicBezTo>
                    <a:pt x="29" y="15"/>
                    <a:pt x="19" y="16"/>
                    <a:pt x="12" y="18"/>
                  </a:cubicBezTo>
                  <a:close/>
                  <a:moveTo>
                    <a:pt x="31" y="85"/>
                  </a:moveTo>
                  <a:cubicBezTo>
                    <a:pt x="35" y="86"/>
                    <a:pt x="39" y="86"/>
                    <a:pt x="43" y="86"/>
                  </a:cubicBezTo>
                  <a:cubicBezTo>
                    <a:pt x="40" y="74"/>
                    <a:pt x="42" y="58"/>
                    <a:pt x="39" y="48"/>
                  </a:cubicBezTo>
                  <a:cubicBezTo>
                    <a:pt x="37" y="61"/>
                    <a:pt x="33" y="72"/>
                    <a:pt x="3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9"/>
            <p:cNvSpPr>
              <a:spLocks noEditPoints="1"/>
            </p:cNvSpPr>
            <p:nvPr/>
          </p:nvSpPr>
          <p:spPr bwMode="auto">
            <a:xfrm>
              <a:off x="6170613" y="2897188"/>
              <a:ext cx="147638" cy="276225"/>
            </a:xfrm>
            <a:custGeom>
              <a:avLst/>
              <a:gdLst>
                <a:gd name="T0" fmla="*/ 43 w 50"/>
                <a:gd name="T1" fmla="*/ 4 h 93"/>
                <a:gd name="T2" fmla="*/ 50 w 50"/>
                <a:gd name="T3" fmla="*/ 91 h 93"/>
                <a:gd name="T4" fmla="*/ 2 w 50"/>
                <a:gd name="T5" fmla="*/ 85 h 93"/>
                <a:gd name="T6" fmla="*/ 5 w 50"/>
                <a:gd name="T7" fmla="*/ 8 h 93"/>
                <a:gd name="T8" fmla="*/ 43 w 50"/>
                <a:gd name="T9" fmla="*/ 4 h 93"/>
                <a:gd name="T10" fmla="*/ 35 w 50"/>
                <a:gd name="T11" fmla="*/ 10 h 93"/>
                <a:gd name="T12" fmla="*/ 28 w 50"/>
                <a:gd name="T13" fmla="*/ 13 h 93"/>
                <a:gd name="T14" fmla="*/ 26 w 50"/>
                <a:gd name="T15" fmla="*/ 44 h 93"/>
                <a:gd name="T16" fmla="*/ 21 w 50"/>
                <a:gd name="T17" fmla="*/ 58 h 93"/>
                <a:gd name="T18" fmla="*/ 24 w 50"/>
                <a:gd name="T19" fmla="*/ 13 h 93"/>
                <a:gd name="T20" fmla="*/ 12 w 50"/>
                <a:gd name="T21" fmla="*/ 16 h 93"/>
                <a:gd name="T22" fmla="*/ 10 w 50"/>
                <a:gd name="T23" fmla="*/ 80 h 93"/>
                <a:gd name="T24" fmla="*/ 43 w 50"/>
                <a:gd name="T25" fmla="*/ 85 h 93"/>
                <a:gd name="T26" fmla="*/ 35 w 50"/>
                <a:gd name="T27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93">
                  <a:moveTo>
                    <a:pt x="43" y="4"/>
                  </a:moveTo>
                  <a:cubicBezTo>
                    <a:pt x="46" y="31"/>
                    <a:pt x="50" y="63"/>
                    <a:pt x="50" y="91"/>
                  </a:cubicBezTo>
                  <a:cubicBezTo>
                    <a:pt x="36" y="93"/>
                    <a:pt x="13" y="91"/>
                    <a:pt x="2" y="85"/>
                  </a:cubicBezTo>
                  <a:cubicBezTo>
                    <a:pt x="0" y="59"/>
                    <a:pt x="6" y="34"/>
                    <a:pt x="5" y="8"/>
                  </a:cubicBezTo>
                  <a:cubicBezTo>
                    <a:pt x="18" y="10"/>
                    <a:pt x="31" y="0"/>
                    <a:pt x="43" y="4"/>
                  </a:cubicBezTo>
                  <a:close/>
                  <a:moveTo>
                    <a:pt x="35" y="10"/>
                  </a:moveTo>
                  <a:cubicBezTo>
                    <a:pt x="34" y="12"/>
                    <a:pt x="31" y="13"/>
                    <a:pt x="28" y="13"/>
                  </a:cubicBezTo>
                  <a:cubicBezTo>
                    <a:pt x="29" y="25"/>
                    <a:pt x="27" y="34"/>
                    <a:pt x="26" y="44"/>
                  </a:cubicBezTo>
                  <a:cubicBezTo>
                    <a:pt x="25" y="49"/>
                    <a:pt x="26" y="56"/>
                    <a:pt x="21" y="58"/>
                  </a:cubicBezTo>
                  <a:cubicBezTo>
                    <a:pt x="21" y="43"/>
                    <a:pt x="27" y="28"/>
                    <a:pt x="24" y="13"/>
                  </a:cubicBezTo>
                  <a:cubicBezTo>
                    <a:pt x="22" y="16"/>
                    <a:pt x="16" y="15"/>
                    <a:pt x="12" y="16"/>
                  </a:cubicBezTo>
                  <a:cubicBezTo>
                    <a:pt x="14" y="40"/>
                    <a:pt x="7" y="59"/>
                    <a:pt x="10" y="80"/>
                  </a:cubicBezTo>
                  <a:cubicBezTo>
                    <a:pt x="21" y="82"/>
                    <a:pt x="32" y="83"/>
                    <a:pt x="43" y="85"/>
                  </a:cubicBezTo>
                  <a:cubicBezTo>
                    <a:pt x="40" y="60"/>
                    <a:pt x="41" y="32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0"/>
            <p:cNvSpPr>
              <a:spLocks noEditPoints="1"/>
            </p:cNvSpPr>
            <p:nvPr/>
          </p:nvSpPr>
          <p:spPr bwMode="auto">
            <a:xfrm>
              <a:off x="6383338" y="2921000"/>
              <a:ext cx="149225" cy="276225"/>
            </a:xfrm>
            <a:custGeom>
              <a:avLst/>
              <a:gdLst>
                <a:gd name="T0" fmla="*/ 42 w 50"/>
                <a:gd name="T1" fmla="*/ 3 h 93"/>
                <a:gd name="T2" fmla="*/ 50 w 50"/>
                <a:gd name="T3" fmla="*/ 90 h 93"/>
                <a:gd name="T4" fmla="*/ 1 w 50"/>
                <a:gd name="T5" fmla="*/ 84 h 93"/>
                <a:gd name="T6" fmla="*/ 4 w 50"/>
                <a:gd name="T7" fmla="*/ 8 h 93"/>
                <a:gd name="T8" fmla="*/ 42 w 50"/>
                <a:gd name="T9" fmla="*/ 3 h 93"/>
                <a:gd name="T10" fmla="*/ 30 w 50"/>
                <a:gd name="T11" fmla="*/ 12 h 93"/>
                <a:gd name="T12" fmla="*/ 24 w 50"/>
                <a:gd name="T13" fmla="*/ 43 h 93"/>
                <a:gd name="T14" fmla="*/ 15 w 50"/>
                <a:gd name="T15" fmla="*/ 68 h 93"/>
                <a:gd name="T16" fmla="*/ 26 w 50"/>
                <a:gd name="T17" fmla="*/ 13 h 93"/>
                <a:gd name="T18" fmla="*/ 11 w 50"/>
                <a:gd name="T19" fmla="*/ 16 h 93"/>
                <a:gd name="T20" fmla="*/ 10 w 50"/>
                <a:gd name="T21" fmla="*/ 80 h 93"/>
                <a:gd name="T22" fmla="*/ 42 w 50"/>
                <a:gd name="T23" fmla="*/ 84 h 93"/>
                <a:gd name="T24" fmla="*/ 34 w 50"/>
                <a:gd name="T25" fmla="*/ 10 h 93"/>
                <a:gd name="T26" fmla="*/ 30 w 50"/>
                <a:gd name="T27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93">
                  <a:moveTo>
                    <a:pt x="42" y="3"/>
                  </a:moveTo>
                  <a:cubicBezTo>
                    <a:pt x="45" y="31"/>
                    <a:pt x="49" y="63"/>
                    <a:pt x="50" y="90"/>
                  </a:cubicBezTo>
                  <a:cubicBezTo>
                    <a:pt x="35" y="93"/>
                    <a:pt x="12" y="91"/>
                    <a:pt x="1" y="84"/>
                  </a:cubicBezTo>
                  <a:cubicBezTo>
                    <a:pt x="0" y="59"/>
                    <a:pt x="5" y="34"/>
                    <a:pt x="4" y="8"/>
                  </a:cubicBezTo>
                  <a:cubicBezTo>
                    <a:pt x="17" y="10"/>
                    <a:pt x="30" y="0"/>
                    <a:pt x="42" y="3"/>
                  </a:cubicBezTo>
                  <a:close/>
                  <a:moveTo>
                    <a:pt x="30" y="12"/>
                  </a:moveTo>
                  <a:cubicBezTo>
                    <a:pt x="27" y="20"/>
                    <a:pt x="26" y="32"/>
                    <a:pt x="24" y="43"/>
                  </a:cubicBezTo>
                  <a:cubicBezTo>
                    <a:pt x="22" y="52"/>
                    <a:pt x="21" y="64"/>
                    <a:pt x="15" y="68"/>
                  </a:cubicBezTo>
                  <a:cubicBezTo>
                    <a:pt x="19" y="50"/>
                    <a:pt x="23" y="32"/>
                    <a:pt x="26" y="13"/>
                  </a:cubicBezTo>
                  <a:cubicBezTo>
                    <a:pt x="21" y="14"/>
                    <a:pt x="16" y="15"/>
                    <a:pt x="11" y="16"/>
                  </a:cubicBezTo>
                  <a:cubicBezTo>
                    <a:pt x="13" y="40"/>
                    <a:pt x="6" y="58"/>
                    <a:pt x="10" y="80"/>
                  </a:cubicBezTo>
                  <a:cubicBezTo>
                    <a:pt x="20" y="82"/>
                    <a:pt x="31" y="83"/>
                    <a:pt x="42" y="84"/>
                  </a:cubicBezTo>
                  <a:cubicBezTo>
                    <a:pt x="39" y="60"/>
                    <a:pt x="40" y="32"/>
                    <a:pt x="34" y="10"/>
                  </a:cubicBezTo>
                  <a:cubicBezTo>
                    <a:pt x="33" y="11"/>
                    <a:pt x="32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1"/>
            <p:cNvSpPr>
              <a:spLocks noEditPoints="1"/>
            </p:cNvSpPr>
            <p:nvPr/>
          </p:nvSpPr>
          <p:spPr bwMode="auto">
            <a:xfrm>
              <a:off x="6584951" y="2941638"/>
              <a:ext cx="149225" cy="279400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1 h 94"/>
                <a:gd name="T4" fmla="*/ 2 w 50"/>
                <a:gd name="T5" fmla="*/ 85 h 94"/>
                <a:gd name="T6" fmla="*/ 4 w 50"/>
                <a:gd name="T7" fmla="*/ 8 h 94"/>
                <a:gd name="T8" fmla="*/ 43 w 50"/>
                <a:gd name="T9" fmla="*/ 4 h 94"/>
                <a:gd name="T10" fmla="*/ 12 w 50"/>
                <a:gd name="T11" fmla="*/ 17 h 94"/>
                <a:gd name="T12" fmla="*/ 10 w 50"/>
                <a:gd name="T13" fmla="*/ 81 h 94"/>
                <a:gd name="T14" fmla="*/ 43 w 50"/>
                <a:gd name="T15" fmla="*/ 85 h 94"/>
                <a:gd name="T16" fmla="*/ 35 w 50"/>
                <a:gd name="T17" fmla="*/ 11 h 94"/>
                <a:gd name="T18" fmla="*/ 12 w 50"/>
                <a:gd name="T1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2"/>
                    <a:pt x="50" y="63"/>
                    <a:pt x="50" y="91"/>
                  </a:cubicBezTo>
                  <a:cubicBezTo>
                    <a:pt x="36" y="94"/>
                    <a:pt x="13" y="91"/>
                    <a:pt x="2" y="85"/>
                  </a:cubicBezTo>
                  <a:cubicBezTo>
                    <a:pt x="0" y="60"/>
                    <a:pt x="6" y="35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2" y="17"/>
                  </a:moveTo>
                  <a:cubicBezTo>
                    <a:pt x="14" y="40"/>
                    <a:pt x="7" y="59"/>
                    <a:pt x="10" y="81"/>
                  </a:cubicBezTo>
                  <a:cubicBezTo>
                    <a:pt x="21" y="83"/>
                    <a:pt x="32" y="84"/>
                    <a:pt x="43" y="85"/>
                  </a:cubicBezTo>
                  <a:cubicBezTo>
                    <a:pt x="40" y="61"/>
                    <a:pt x="40" y="32"/>
                    <a:pt x="35" y="11"/>
                  </a:cubicBezTo>
                  <a:cubicBezTo>
                    <a:pt x="29" y="14"/>
                    <a:pt x="19" y="15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2"/>
            <p:cNvSpPr>
              <a:spLocks/>
            </p:cNvSpPr>
            <p:nvPr/>
          </p:nvSpPr>
          <p:spPr bwMode="auto">
            <a:xfrm>
              <a:off x="7272338" y="2951163"/>
              <a:ext cx="130175" cy="120650"/>
            </a:xfrm>
            <a:custGeom>
              <a:avLst/>
              <a:gdLst>
                <a:gd name="T0" fmla="*/ 44 w 44"/>
                <a:gd name="T1" fmla="*/ 38 h 41"/>
                <a:gd name="T2" fmla="*/ 24 w 44"/>
                <a:gd name="T3" fmla="*/ 30 h 41"/>
                <a:gd name="T4" fmla="*/ 1 w 44"/>
                <a:gd name="T5" fmla="*/ 4 h 41"/>
                <a:gd name="T6" fmla="*/ 1 w 44"/>
                <a:gd name="T7" fmla="*/ 0 h 41"/>
                <a:gd name="T8" fmla="*/ 3 w 44"/>
                <a:gd name="T9" fmla="*/ 0 h 41"/>
                <a:gd name="T10" fmla="*/ 37 w 44"/>
                <a:gd name="T11" fmla="*/ 27 h 41"/>
                <a:gd name="T12" fmla="*/ 44 w 44"/>
                <a:gd name="T13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1">
                  <a:moveTo>
                    <a:pt x="44" y="38"/>
                  </a:moveTo>
                  <a:cubicBezTo>
                    <a:pt x="37" y="41"/>
                    <a:pt x="29" y="34"/>
                    <a:pt x="24" y="30"/>
                  </a:cubicBezTo>
                  <a:cubicBezTo>
                    <a:pt x="16" y="23"/>
                    <a:pt x="9" y="11"/>
                    <a:pt x="1" y="4"/>
                  </a:cubicBezTo>
                  <a:cubicBezTo>
                    <a:pt x="0" y="2"/>
                    <a:pt x="2" y="2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17" y="6"/>
                    <a:pt x="24" y="20"/>
                    <a:pt x="37" y="27"/>
                  </a:cubicBezTo>
                  <a:cubicBezTo>
                    <a:pt x="38" y="32"/>
                    <a:pt x="44" y="32"/>
                    <a:pt x="4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3"/>
            <p:cNvSpPr>
              <a:spLocks/>
            </p:cNvSpPr>
            <p:nvPr/>
          </p:nvSpPr>
          <p:spPr bwMode="auto">
            <a:xfrm>
              <a:off x="7183438" y="3000375"/>
              <a:ext cx="171450" cy="176212"/>
            </a:xfrm>
            <a:custGeom>
              <a:avLst/>
              <a:gdLst>
                <a:gd name="T0" fmla="*/ 33 w 58"/>
                <a:gd name="T1" fmla="*/ 17 h 59"/>
                <a:gd name="T2" fmla="*/ 40 w 58"/>
                <a:gd name="T3" fmla="*/ 16 h 59"/>
                <a:gd name="T4" fmla="*/ 39 w 58"/>
                <a:gd name="T5" fmla="*/ 21 h 59"/>
                <a:gd name="T6" fmla="*/ 58 w 58"/>
                <a:gd name="T7" fmla="*/ 36 h 59"/>
                <a:gd name="T8" fmla="*/ 35 w 58"/>
                <a:gd name="T9" fmla="*/ 28 h 59"/>
                <a:gd name="T10" fmla="*/ 0 w 58"/>
                <a:gd name="T11" fmla="*/ 51 h 59"/>
                <a:gd name="T12" fmla="*/ 11 w 58"/>
                <a:gd name="T13" fmla="*/ 44 h 59"/>
                <a:gd name="T14" fmla="*/ 29 w 58"/>
                <a:gd name="T15" fmla="*/ 25 h 59"/>
                <a:gd name="T16" fmla="*/ 12 w 58"/>
                <a:gd name="T17" fmla="*/ 8 h 59"/>
                <a:gd name="T18" fmla="*/ 33 w 58"/>
                <a:gd name="T19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9">
                  <a:moveTo>
                    <a:pt x="33" y="17"/>
                  </a:moveTo>
                  <a:cubicBezTo>
                    <a:pt x="36" y="17"/>
                    <a:pt x="36" y="15"/>
                    <a:pt x="40" y="16"/>
                  </a:cubicBezTo>
                  <a:cubicBezTo>
                    <a:pt x="41" y="17"/>
                    <a:pt x="40" y="19"/>
                    <a:pt x="39" y="21"/>
                  </a:cubicBezTo>
                  <a:cubicBezTo>
                    <a:pt x="46" y="25"/>
                    <a:pt x="53" y="30"/>
                    <a:pt x="58" y="36"/>
                  </a:cubicBezTo>
                  <a:cubicBezTo>
                    <a:pt x="52" y="44"/>
                    <a:pt x="41" y="31"/>
                    <a:pt x="35" y="28"/>
                  </a:cubicBezTo>
                  <a:cubicBezTo>
                    <a:pt x="26" y="37"/>
                    <a:pt x="17" y="59"/>
                    <a:pt x="0" y="51"/>
                  </a:cubicBezTo>
                  <a:cubicBezTo>
                    <a:pt x="1" y="46"/>
                    <a:pt x="7" y="47"/>
                    <a:pt x="11" y="44"/>
                  </a:cubicBezTo>
                  <a:cubicBezTo>
                    <a:pt x="19" y="40"/>
                    <a:pt x="22" y="30"/>
                    <a:pt x="29" y="25"/>
                  </a:cubicBezTo>
                  <a:cubicBezTo>
                    <a:pt x="23" y="19"/>
                    <a:pt x="18" y="14"/>
                    <a:pt x="12" y="8"/>
                  </a:cubicBezTo>
                  <a:cubicBezTo>
                    <a:pt x="18" y="0"/>
                    <a:pt x="28" y="13"/>
                    <a:pt x="3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4"/>
            <p:cNvSpPr>
              <a:spLocks/>
            </p:cNvSpPr>
            <p:nvPr/>
          </p:nvSpPr>
          <p:spPr bwMode="auto">
            <a:xfrm>
              <a:off x="4965701" y="3024188"/>
              <a:ext cx="47625" cy="104775"/>
            </a:xfrm>
            <a:custGeom>
              <a:avLst/>
              <a:gdLst>
                <a:gd name="T0" fmla="*/ 16 w 16"/>
                <a:gd name="T1" fmla="*/ 7 h 35"/>
                <a:gd name="T2" fmla="*/ 11 w 16"/>
                <a:gd name="T3" fmla="*/ 35 h 35"/>
                <a:gd name="T4" fmla="*/ 16 w 16"/>
                <a:gd name="T5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5">
                  <a:moveTo>
                    <a:pt x="16" y="7"/>
                  </a:moveTo>
                  <a:cubicBezTo>
                    <a:pt x="11" y="16"/>
                    <a:pt x="15" y="27"/>
                    <a:pt x="11" y="35"/>
                  </a:cubicBezTo>
                  <a:cubicBezTo>
                    <a:pt x="0" y="32"/>
                    <a:pt x="4" y="0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5"/>
            <p:cNvSpPr>
              <a:spLocks/>
            </p:cNvSpPr>
            <p:nvPr/>
          </p:nvSpPr>
          <p:spPr bwMode="auto">
            <a:xfrm>
              <a:off x="5038726" y="3043238"/>
              <a:ext cx="42863" cy="93662"/>
            </a:xfrm>
            <a:custGeom>
              <a:avLst/>
              <a:gdLst>
                <a:gd name="T0" fmla="*/ 4 w 14"/>
                <a:gd name="T1" fmla="*/ 0 h 32"/>
                <a:gd name="T2" fmla="*/ 6 w 14"/>
                <a:gd name="T3" fmla="*/ 0 h 32"/>
                <a:gd name="T4" fmla="*/ 13 w 14"/>
                <a:gd name="T5" fmla="*/ 32 h 32"/>
                <a:gd name="T6" fmla="*/ 4 w 1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4" y="0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14" y="4"/>
                    <a:pt x="13" y="22"/>
                    <a:pt x="13" y="32"/>
                  </a:cubicBezTo>
                  <a:cubicBezTo>
                    <a:pt x="0" y="32"/>
                    <a:pt x="10" y="7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6"/>
            <p:cNvSpPr>
              <a:spLocks/>
            </p:cNvSpPr>
            <p:nvPr/>
          </p:nvSpPr>
          <p:spPr bwMode="auto">
            <a:xfrm>
              <a:off x="5140326" y="3048000"/>
              <a:ext cx="31750" cy="77787"/>
            </a:xfrm>
            <a:custGeom>
              <a:avLst/>
              <a:gdLst>
                <a:gd name="T0" fmla="*/ 2 w 11"/>
                <a:gd name="T1" fmla="*/ 0 h 26"/>
                <a:gd name="T2" fmla="*/ 4 w 11"/>
                <a:gd name="T3" fmla="*/ 26 h 26"/>
                <a:gd name="T4" fmla="*/ 2 w 1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6">
                  <a:moveTo>
                    <a:pt x="2" y="0"/>
                  </a:moveTo>
                  <a:cubicBezTo>
                    <a:pt x="7" y="3"/>
                    <a:pt x="11" y="22"/>
                    <a:pt x="4" y="26"/>
                  </a:cubicBezTo>
                  <a:cubicBezTo>
                    <a:pt x="2" y="20"/>
                    <a:pt x="0" y="6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7"/>
            <p:cNvSpPr>
              <a:spLocks/>
            </p:cNvSpPr>
            <p:nvPr/>
          </p:nvSpPr>
          <p:spPr bwMode="auto">
            <a:xfrm>
              <a:off x="5057776" y="3201988"/>
              <a:ext cx="44450" cy="80962"/>
            </a:xfrm>
            <a:custGeom>
              <a:avLst/>
              <a:gdLst>
                <a:gd name="T0" fmla="*/ 5 w 15"/>
                <a:gd name="T1" fmla="*/ 0 h 27"/>
                <a:gd name="T2" fmla="*/ 12 w 15"/>
                <a:gd name="T3" fmla="*/ 27 h 27"/>
                <a:gd name="T4" fmla="*/ 5 w 15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7">
                  <a:moveTo>
                    <a:pt x="5" y="0"/>
                  </a:moveTo>
                  <a:cubicBezTo>
                    <a:pt x="15" y="0"/>
                    <a:pt x="10" y="21"/>
                    <a:pt x="12" y="27"/>
                  </a:cubicBezTo>
                  <a:cubicBezTo>
                    <a:pt x="0" y="26"/>
                    <a:pt x="8" y="6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8"/>
            <p:cNvSpPr>
              <a:spLocks/>
            </p:cNvSpPr>
            <p:nvPr/>
          </p:nvSpPr>
          <p:spPr bwMode="auto">
            <a:xfrm>
              <a:off x="4932363" y="3217863"/>
              <a:ext cx="33338" cy="76200"/>
            </a:xfrm>
            <a:custGeom>
              <a:avLst/>
              <a:gdLst>
                <a:gd name="T0" fmla="*/ 2 w 11"/>
                <a:gd name="T1" fmla="*/ 0 h 26"/>
                <a:gd name="T2" fmla="*/ 10 w 11"/>
                <a:gd name="T3" fmla="*/ 25 h 26"/>
                <a:gd name="T4" fmla="*/ 9 w 11"/>
                <a:gd name="T5" fmla="*/ 26 h 26"/>
                <a:gd name="T6" fmla="*/ 2 w 11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6">
                  <a:moveTo>
                    <a:pt x="2" y="0"/>
                  </a:moveTo>
                  <a:cubicBezTo>
                    <a:pt x="10" y="3"/>
                    <a:pt x="11" y="16"/>
                    <a:pt x="10" y="25"/>
                  </a:cubicBezTo>
                  <a:cubicBezTo>
                    <a:pt x="10" y="25"/>
                    <a:pt x="9" y="25"/>
                    <a:pt x="9" y="26"/>
                  </a:cubicBezTo>
                  <a:cubicBezTo>
                    <a:pt x="0" y="25"/>
                    <a:pt x="1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9"/>
            <p:cNvSpPr>
              <a:spLocks noEditPoints="1"/>
            </p:cNvSpPr>
            <p:nvPr/>
          </p:nvSpPr>
          <p:spPr bwMode="auto">
            <a:xfrm>
              <a:off x="5957888" y="3205163"/>
              <a:ext cx="150813" cy="287337"/>
            </a:xfrm>
            <a:custGeom>
              <a:avLst/>
              <a:gdLst>
                <a:gd name="T0" fmla="*/ 43 w 51"/>
                <a:gd name="T1" fmla="*/ 6 h 97"/>
                <a:gd name="T2" fmla="*/ 49 w 51"/>
                <a:gd name="T3" fmla="*/ 93 h 97"/>
                <a:gd name="T4" fmla="*/ 23 w 51"/>
                <a:gd name="T5" fmla="*/ 91 h 97"/>
                <a:gd name="T6" fmla="*/ 19 w 51"/>
                <a:gd name="T7" fmla="*/ 97 h 97"/>
                <a:gd name="T8" fmla="*/ 18 w 51"/>
                <a:gd name="T9" fmla="*/ 91 h 97"/>
                <a:gd name="T10" fmla="*/ 1 w 51"/>
                <a:gd name="T11" fmla="*/ 86 h 97"/>
                <a:gd name="T12" fmla="*/ 4 w 51"/>
                <a:gd name="T13" fmla="*/ 10 h 97"/>
                <a:gd name="T14" fmla="*/ 43 w 51"/>
                <a:gd name="T15" fmla="*/ 6 h 97"/>
                <a:gd name="T16" fmla="*/ 11 w 51"/>
                <a:gd name="T17" fmla="*/ 18 h 97"/>
                <a:gd name="T18" fmla="*/ 9 w 51"/>
                <a:gd name="T19" fmla="*/ 81 h 97"/>
                <a:gd name="T20" fmla="*/ 19 w 51"/>
                <a:gd name="T21" fmla="*/ 84 h 97"/>
                <a:gd name="T22" fmla="*/ 30 w 51"/>
                <a:gd name="T23" fmla="*/ 19 h 97"/>
                <a:gd name="T24" fmla="*/ 23 w 51"/>
                <a:gd name="T25" fmla="*/ 84 h 97"/>
                <a:gd name="T26" fmla="*/ 42 w 51"/>
                <a:gd name="T27" fmla="*/ 86 h 97"/>
                <a:gd name="T28" fmla="*/ 40 w 51"/>
                <a:gd name="T29" fmla="*/ 59 h 97"/>
                <a:gd name="T30" fmla="*/ 37 w 51"/>
                <a:gd name="T31" fmla="*/ 64 h 97"/>
                <a:gd name="T32" fmla="*/ 34 w 51"/>
                <a:gd name="T33" fmla="*/ 12 h 97"/>
                <a:gd name="T34" fmla="*/ 11 w 51"/>
                <a:gd name="T35" fmla="*/ 1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97">
                  <a:moveTo>
                    <a:pt x="43" y="6"/>
                  </a:moveTo>
                  <a:cubicBezTo>
                    <a:pt x="44" y="35"/>
                    <a:pt x="51" y="67"/>
                    <a:pt x="49" y="93"/>
                  </a:cubicBezTo>
                  <a:cubicBezTo>
                    <a:pt x="40" y="96"/>
                    <a:pt x="31" y="93"/>
                    <a:pt x="23" y="91"/>
                  </a:cubicBezTo>
                  <a:cubicBezTo>
                    <a:pt x="20" y="91"/>
                    <a:pt x="22" y="97"/>
                    <a:pt x="19" y="97"/>
                  </a:cubicBezTo>
                  <a:cubicBezTo>
                    <a:pt x="15" y="97"/>
                    <a:pt x="18" y="93"/>
                    <a:pt x="18" y="91"/>
                  </a:cubicBezTo>
                  <a:cubicBezTo>
                    <a:pt x="10" y="92"/>
                    <a:pt x="6" y="89"/>
                    <a:pt x="1" y="86"/>
                  </a:cubicBezTo>
                  <a:cubicBezTo>
                    <a:pt x="0" y="61"/>
                    <a:pt x="5" y="36"/>
                    <a:pt x="4" y="10"/>
                  </a:cubicBezTo>
                  <a:cubicBezTo>
                    <a:pt x="17" y="12"/>
                    <a:pt x="32" y="0"/>
                    <a:pt x="43" y="6"/>
                  </a:cubicBezTo>
                  <a:close/>
                  <a:moveTo>
                    <a:pt x="11" y="18"/>
                  </a:moveTo>
                  <a:cubicBezTo>
                    <a:pt x="13" y="42"/>
                    <a:pt x="8" y="58"/>
                    <a:pt x="9" y="81"/>
                  </a:cubicBezTo>
                  <a:cubicBezTo>
                    <a:pt x="11" y="83"/>
                    <a:pt x="15" y="84"/>
                    <a:pt x="19" y="84"/>
                  </a:cubicBezTo>
                  <a:cubicBezTo>
                    <a:pt x="23" y="63"/>
                    <a:pt x="24" y="38"/>
                    <a:pt x="30" y="19"/>
                  </a:cubicBezTo>
                  <a:cubicBezTo>
                    <a:pt x="32" y="38"/>
                    <a:pt x="25" y="63"/>
                    <a:pt x="23" y="84"/>
                  </a:cubicBezTo>
                  <a:cubicBezTo>
                    <a:pt x="30" y="83"/>
                    <a:pt x="34" y="88"/>
                    <a:pt x="42" y="86"/>
                  </a:cubicBezTo>
                  <a:cubicBezTo>
                    <a:pt x="41" y="78"/>
                    <a:pt x="41" y="68"/>
                    <a:pt x="40" y="59"/>
                  </a:cubicBezTo>
                  <a:cubicBezTo>
                    <a:pt x="39" y="61"/>
                    <a:pt x="40" y="65"/>
                    <a:pt x="37" y="64"/>
                  </a:cubicBezTo>
                  <a:cubicBezTo>
                    <a:pt x="40" y="48"/>
                    <a:pt x="39" y="26"/>
                    <a:pt x="34" y="12"/>
                  </a:cubicBezTo>
                  <a:cubicBezTo>
                    <a:pt x="28" y="16"/>
                    <a:pt x="19" y="16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30"/>
            <p:cNvSpPr>
              <a:spLocks noEditPoints="1"/>
            </p:cNvSpPr>
            <p:nvPr/>
          </p:nvSpPr>
          <p:spPr bwMode="auto">
            <a:xfrm>
              <a:off x="5767388" y="3217863"/>
              <a:ext cx="149225" cy="277812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1 h 94"/>
                <a:gd name="T4" fmla="*/ 2 w 50"/>
                <a:gd name="T5" fmla="*/ 85 h 94"/>
                <a:gd name="T6" fmla="*/ 4 w 50"/>
                <a:gd name="T7" fmla="*/ 8 h 94"/>
                <a:gd name="T8" fmla="*/ 43 w 50"/>
                <a:gd name="T9" fmla="*/ 4 h 94"/>
                <a:gd name="T10" fmla="*/ 11 w 50"/>
                <a:gd name="T11" fmla="*/ 17 h 94"/>
                <a:gd name="T12" fmla="*/ 10 w 50"/>
                <a:gd name="T13" fmla="*/ 81 h 94"/>
                <a:gd name="T14" fmla="*/ 43 w 50"/>
                <a:gd name="T15" fmla="*/ 85 h 94"/>
                <a:gd name="T16" fmla="*/ 34 w 50"/>
                <a:gd name="T17" fmla="*/ 11 h 94"/>
                <a:gd name="T18" fmla="*/ 11 w 50"/>
                <a:gd name="T1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1"/>
                    <a:pt x="49" y="63"/>
                    <a:pt x="50" y="91"/>
                  </a:cubicBezTo>
                  <a:cubicBezTo>
                    <a:pt x="36" y="94"/>
                    <a:pt x="13" y="91"/>
                    <a:pt x="2" y="85"/>
                  </a:cubicBezTo>
                  <a:cubicBezTo>
                    <a:pt x="0" y="60"/>
                    <a:pt x="6" y="35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1" y="17"/>
                  </a:moveTo>
                  <a:cubicBezTo>
                    <a:pt x="14" y="40"/>
                    <a:pt x="7" y="59"/>
                    <a:pt x="10" y="81"/>
                  </a:cubicBezTo>
                  <a:cubicBezTo>
                    <a:pt x="20" y="83"/>
                    <a:pt x="31" y="84"/>
                    <a:pt x="43" y="85"/>
                  </a:cubicBezTo>
                  <a:cubicBezTo>
                    <a:pt x="39" y="61"/>
                    <a:pt x="40" y="32"/>
                    <a:pt x="34" y="11"/>
                  </a:cubicBezTo>
                  <a:cubicBezTo>
                    <a:pt x="28" y="14"/>
                    <a:pt x="19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1"/>
            <p:cNvSpPr>
              <a:spLocks noEditPoints="1"/>
            </p:cNvSpPr>
            <p:nvPr/>
          </p:nvSpPr>
          <p:spPr bwMode="auto">
            <a:xfrm>
              <a:off x="6176963" y="3225800"/>
              <a:ext cx="147638" cy="276225"/>
            </a:xfrm>
            <a:custGeom>
              <a:avLst/>
              <a:gdLst>
                <a:gd name="T0" fmla="*/ 43 w 50"/>
                <a:gd name="T1" fmla="*/ 3 h 93"/>
                <a:gd name="T2" fmla="*/ 50 w 50"/>
                <a:gd name="T3" fmla="*/ 90 h 93"/>
                <a:gd name="T4" fmla="*/ 2 w 50"/>
                <a:gd name="T5" fmla="*/ 84 h 93"/>
                <a:gd name="T6" fmla="*/ 4 w 50"/>
                <a:gd name="T7" fmla="*/ 8 h 93"/>
                <a:gd name="T8" fmla="*/ 43 w 50"/>
                <a:gd name="T9" fmla="*/ 3 h 93"/>
                <a:gd name="T10" fmla="*/ 12 w 50"/>
                <a:gd name="T11" fmla="*/ 16 h 93"/>
                <a:gd name="T12" fmla="*/ 10 w 50"/>
                <a:gd name="T13" fmla="*/ 80 h 93"/>
                <a:gd name="T14" fmla="*/ 43 w 50"/>
                <a:gd name="T15" fmla="*/ 84 h 93"/>
                <a:gd name="T16" fmla="*/ 35 w 50"/>
                <a:gd name="T17" fmla="*/ 10 h 93"/>
                <a:gd name="T18" fmla="*/ 12 w 50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3">
                  <a:moveTo>
                    <a:pt x="43" y="3"/>
                  </a:moveTo>
                  <a:cubicBezTo>
                    <a:pt x="46" y="31"/>
                    <a:pt x="49" y="63"/>
                    <a:pt x="50" y="90"/>
                  </a:cubicBezTo>
                  <a:cubicBezTo>
                    <a:pt x="36" y="93"/>
                    <a:pt x="13" y="91"/>
                    <a:pt x="2" y="84"/>
                  </a:cubicBezTo>
                  <a:cubicBezTo>
                    <a:pt x="0" y="59"/>
                    <a:pt x="6" y="34"/>
                    <a:pt x="4" y="8"/>
                  </a:cubicBezTo>
                  <a:cubicBezTo>
                    <a:pt x="17" y="10"/>
                    <a:pt x="31" y="0"/>
                    <a:pt x="43" y="3"/>
                  </a:cubicBezTo>
                  <a:close/>
                  <a:moveTo>
                    <a:pt x="12" y="16"/>
                  </a:moveTo>
                  <a:cubicBezTo>
                    <a:pt x="14" y="40"/>
                    <a:pt x="7" y="58"/>
                    <a:pt x="10" y="80"/>
                  </a:cubicBezTo>
                  <a:cubicBezTo>
                    <a:pt x="20" y="82"/>
                    <a:pt x="32" y="83"/>
                    <a:pt x="43" y="84"/>
                  </a:cubicBezTo>
                  <a:cubicBezTo>
                    <a:pt x="40" y="60"/>
                    <a:pt x="40" y="32"/>
                    <a:pt x="35" y="10"/>
                  </a:cubicBezTo>
                  <a:cubicBezTo>
                    <a:pt x="28" y="14"/>
                    <a:pt x="19" y="14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2"/>
            <p:cNvSpPr>
              <a:spLocks/>
            </p:cNvSpPr>
            <p:nvPr/>
          </p:nvSpPr>
          <p:spPr bwMode="auto">
            <a:xfrm>
              <a:off x="7086601" y="3235325"/>
              <a:ext cx="44450" cy="115887"/>
            </a:xfrm>
            <a:custGeom>
              <a:avLst/>
              <a:gdLst>
                <a:gd name="T0" fmla="*/ 8 w 15"/>
                <a:gd name="T1" fmla="*/ 0 h 39"/>
                <a:gd name="T2" fmla="*/ 15 w 15"/>
                <a:gd name="T3" fmla="*/ 26 h 39"/>
                <a:gd name="T4" fmla="*/ 11 w 15"/>
                <a:gd name="T5" fmla="*/ 39 h 39"/>
                <a:gd name="T6" fmla="*/ 4 w 15"/>
                <a:gd name="T7" fmla="*/ 4 h 39"/>
                <a:gd name="T8" fmla="*/ 8 w 1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9">
                  <a:moveTo>
                    <a:pt x="8" y="0"/>
                  </a:moveTo>
                  <a:cubicBezTo>
                    <a:pt x="12" y="5"/>
                    <a:pt x="15" y="17"/>
                    <a:pt x="15" y="26"/>
                  </a:cubicBezTo>
                  <a:cubicBezTo>
                    <a:pt x="15" y="31"/>
                    <a:pt x="14" y="36"/>
                    <a:pt x="11" y="39"/>
                  </a:cubicBezTo>
                  <a:cubicBezTo>
                    <a:pt x="0" y="39"/>
                    <a:pt x="7" y="14"/>
                    <a:pt x="4" y="4"/>
                  </a:cubicBezTo>
                  <a:cubicBezTo>
                    <a:pt x="6" y="3"/>
                    <a:pt x="5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3"/>
            <p:cNvSpPr>
              <a:spLocks noEditPoints="1"/>
            </p:cNvSpPr>
            <p:nvPr/>
          </p:nvSpPr>
          <p:spPr bwMode="auto">
            <a:xfrm>
              <a:off x="6386513" y="3243263"/>
              <a:ext cx="149225" cy="293687"/>
            </a:xfrm>
            <a:custGeom>
              <a:avLst/>
              <a:gdLst>
                <a:gd name="T0" fmla="*/ 44 w 50"/>
                <a:gd name="T1" fmla="*/ 6 h 99"/>
                <a:gd name="T2" fmla="*/ 50 w 50"/>
                <a:gd name="T3" fmla="*/ 92 h 99"/>
                <a:gd name="T4" fmla="*/ 23 w 50"/>
                <a:gd name="T5" fmla="*/ 95 h 99"/>
                <a:gd name="T6" fmla="*/ 2 w 50"/>
                <a:gd name="T7" fmla="*/ 86 h 99"/>
                <a:gd name="T8" fmla="*/ 4 w 50"/>
                <a:gd name="T9" fmla="*/ 9 h 99"/>
                <a:gd name="T10" fmla="*/ 44 w 50"/>
                <a:gd name="T11" fmla="*/ 6 h 99"/>
                <a:gd name="T12" fmla="*/ 12 w 50"/>
                <a:gd name="T13" fmla="*/ 18 h 99"/>
                <a:gd name="T14" fmla="*/ 9 w 50"/>
                <a:gd name="T15" fmla="*/ 81 h 99"/>
                <a:gd name="T16" fmla="*/ 23 w 50"/>
                <a:gd name="T17" fmla="*/ 84 h 99"/>
                <a:gd name="T18" fmla="*/ 37 w 50"/>
                <a:gd name="T19" fmla="*/ 24 h 99"/>
                <a:gd name="T20" fmla="*/ 36 w 50"/>
                <a:gd name="T21" fmla="*/ 13 h 99"/>
                <a:gd name="T22" fmla="*/ 35 w 50"/>
                <a:gd name="T23" fmla="*/ 12 h 99"/>
                <a:gd name="T24" fmla="*/ 12 w 50"/>
                <a:gd name="T25" fmla="*/ 18 h 99"/>
                <a:gd name="T26" fmla="*/ 27 w 50"/>
                <a:gd name="T27" fmla="*/ 84 h 99"/>
                <a:gd name="T28" fmla="*/ 43 w 50"/>
                <a:gd name="T29" fmla="*/ 86 h 99"/>
                <a:gd name="T30" fmla="*/ 38 w 50"/>
                <a:gd name="T31" fmla="*/ 31 h 99"/>
                <a:gd name="T32" fmla="*/ 27 w 50"/>
                <a:gd name="T33" fmla="*/ 8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99">
                  <a:moveTo>
                    <a:pt x="44" y="6"/>
                  </a:moveTo>
                  <a:cubicBezTo>
                    <a:pt x="45" y="35"/>
                    <a:pt x="50" y="65"/>
                    <a:pt x="50" y="92"/>
                  </a:cubicBezTo>
                  <a:cubicBezTo>
                    <a:pt x="42" y="99"/>
                    <a:pt x="27" y="87"/>
                    <a:pt x="23" y="95"/>
                  </a:cubicBezTo>
                  <a:cubicBezTo>
                    <a:pt x="21" y="89"/>
                    <a:pt x="6" y="92"/>
                    <a:pt x="2" y="86"/>
                  </a:cubicBezTo>
                  <a:cubicBezTo>
                    <a:pt x="0" y="61"/>
                    <a:pt x="6" y="36"/>
                    <a:pt x="4" y="9"/>
                  </a:cubicBezTo>
                  <a:cubicBezTo>
                    <a:pt x="18" y="12"/>
                    <a:pt x="32" y="0"/>
                    <a:pt x="44" y="6"/>
                  </a:cubicBezTo>
                  <a:close/>
                  <a:moveTo>
                    <a:pt x="12" y="18"/>
                  </a:moveTo>
                  <a:cubicBezTo>
                    <a:pt x="13" y="41"/>
                    <a:pt x="8" y="58"/>
                    <a:pt x="9" y="81"/>
                  </a:cubicBezTo>
                  <a:cubicBezTo>
                    <a:pt x="12" y="84"/>
                    <a:pt x="18" y="84"/>
                    <a:pt x="23" y="84"/>
                  </a:cubicBezTo>
                  <a:cubicBezTo>
                    <a:pt x="28" y="63"/>
                    <a:pt x="30" y="41"/>
                    <a:pt x="37" y="24"/>
                  </a:cubicBezTo>
                  <a:cubicBezTo>
                    <a:pt x="35" y="21"/>
                    <a:pt x="37" y="15"/>
                    <a:pt x="36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8" y="15"/>
                    <a:pt x="19" y="16"/>
                    <a:pt x="12" y="18"/>
                  </a:cubicBezTo>
                  <a:close/>
                  <a:moveTo>
                    <a:pt x="27" y="84"/>
                  </a:moveTo>
                  <a:cubicBezTo>
                    <a:pt x="32" y="85"/>
                    <a:pt x="36" y="87"/>
                    <a:pt x="43" y="86"/>
                  </a:cubicBezTo>
                  <a:cubicBezTo>
                    <a:pt x="41" y="68"/>
                    <a:pt x="40" y="49"/>
                    <a:pt x="38" y="31"/>
                  </a:cubicBezTo>
                  <a:cubicBezTo>
                    <a:pt x="34" y="48"/>
                    <a:pt x="30" y="65"/>
                    <a:pt x="2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4"/>
            <p:cNvSpPr>
              <a:spLocks/>
            </p:cNvSpPr>
            <p:nvPr/>
          </p:nvSpPr>
          <p:spPr bwMode="auto">
            <a:xfrm>
              <a:off x="7175501" y="3267075"/>
              <a:ext cx="44450" cy="92075"/>
            </a:xfrm>
            <a:custGeom>
              <a:avLst/>
              <a:gdLst>
                <a:gd name="T0" fmla="*/ 12 w 15"/>
                <a:gd name="T1" fmla="*/ 0 h 31"/>
                <a:gd name="T2" fmla="*/ 15 w 15"/>
                <a:gd name="T3" fmla="*/ 19 h 31"/>
                <a:gd name="T4" fmla="*/ 12 w 15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1">
                  <a:moveTo>
                    <a:pt x="12" y="0"/>
                  </a:moveTo>
                  <a:cubicBezTo>
                    <a:pt x="13" y="6"/>
                    <a:pt x="12" y="14"/>
                    <a:pt x="15" y="19"/>
                  </a:cubicBezTo>
                  <a:cubicBezTo>
                    <a:pt x="4" y="31"/>
                    <a:pt x="0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35"/>
            <p:cNvSpPr>
              <a:spLocks noEditPoints="1"/>
            </p:cNvSpPr>
            <p:nvPr/>
          </p:nvSpPr>
          <p:spPr bwMode="auto">
            <a:xfrm>
              <a:off x="6591301" y="3270250"/>
              <a:ext cx="147638" cy="276225"/>
            </a:xfrm>
            <a:custGeom>
              <a:avLst/>
              <a:gdLst>
                <a:gd name="T0" fmla="*/ 43 w 50"/>
                <a:gd name="T1" fmla="*/ 4 h 93"/>
                <a:gd name="T2" fmla="*/ 50 w 50"/>
                <a:gd name="T3" fmla="*/ 91 h 93"/>
                <a:gd name="T4" fmla="*/ 2 w 50"/>
                <a:gd name="T5" fmla="*/ 85 h 93"/>
                <a:gd name="T6" fmla="*/ 4 w 50"/>
                <a:gd name="T7" fmla="*/ 8 h 93"/>
                <a:gd name="T8" fmla="*/ 43 w 50"/>
                <a:gd name="T9" fmla="*/ 4 h 93"/>
                <a:gd name="T10" fmla="*/ 11 w 50"/>
                <a:gd name="T11" fmla="*/ 17 h 93"/>
                <a:gd name="T12" fmla="*/ 10 w 50"/>
                <a:gd name="T13" fmla="*/ 80 h 93"/>
                <a:gd name="T14" fmla="*/ 43 w 50"/>
                <a:gd name="T15" fmla="*/ 85 h 93"/>
                <a:gd name="T16" fmla="*/ 34 w 50"/>
                <a:gd name="T17" fmla="*/ 11 h 93"/>
                <a:gd name="T18" fmla="*/ 11 w 50"/>
                <a:gd name="T19" fmla="*/ 1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3">
                  <a:moveTo>
                    <a:pt x="43" y="4"/>
                  </a:moveTo>
                  <a:cubicBezTo>
                    <a:pt x="46" y="31"/>
                    <a:pt x="49" y="63"/>
                    <a:pt x="50" y="91"/>
                  </a:cubicBezTo>
                  <a:cubicBezTo>
                    <a:pt x="36" y="93"/>
                    <a:pt x="13" y="91"/>
                    <a:pt x="2" y="85"/>
                  </a:cubicBezTo>
                  <a:cubicBezTo>
                    <a:pt x="0" y="60"/>
                    <a:pt x="6" y="34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1" y="17"/>
                  </a:moveTo>
                  <a:cubicBezTo>
                    <a:pt x="14" y="40"/>
                    <a:pt x="7" y="59"/>
                    <a:pt x="10" y="80"/>
                  </a:cubicBezTo>
                  <a:cubicBezTo>
                    <a:pt x="20" y="83"/>
                    <a:pt x="31" y="84"/>
                    <a:pt x="43" y="85"/>
                  </a:cubicBezTo>
                  <a:cubicBezTo>
                    <a:pt x="39" y="61"/>
                    <a:pt x="40" y="32"/>
                    <a:pt x="34" y="11"/>
                  </a:cubicBezTo>
                  <a:cubicBezTo>
                    <a:pt x="28" y="14"/>
                    <a:pt x="19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6"/>
            <p:cNvSpPr>
              <a:spLocks/>
            </p:cNvSpPr>
            <p:nvPr/>
          </p:nvSpPr>
          <p:spPr bwMode="auto">
            <a:xfrm>
              <a:off x="7275513" y="3286125"/>
              <a:ext cx="33338" cy="68262"/>
            </a:xfrm>
            <a:custGeom>
              <a:avLst/>
              <a:gdLst>
                <a:gd name="T0" fmla="*/ 1 w 11"/>
                <a:gd name="T1" fmla="*/ 0 h 23"/>
                <a:gd name="T2" fmla="*/ 2 w 11"/>
                <a:gd name="T3" fmla="*/ 23 h 23"/>
                <a:gd name="T4" fmla="*/ 0 w 11"/>
                <a:gd name="T5" fmla="*/ 2 h 23"/>
                <a:gd name="T6" fmla="*/ 1 w 1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3">
                  <a:moveTo>
                    <a:pt x="1" y="0"/>
                  </a:moveTo>
                  <a:cubicBezTo>
                    <a:pt x="7" y="2"/>
                    <a:pt x="11" y="20"/>
                    <a:pt x="2" y="23"/>
                  </a:cubicBezTo>
                  <a:cubicBezTo>
                    <a:pt x="1" y="18"/>
                    <a:pt x="3" y="8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7"/>
            <p:cNvSpPr>
              <a:spLocks/>
            </p:cNvSpPr>
            <p:nvPr/>
          </p:nvSpPr>
          <p:spPr bwMode="auto">
            <a:xfrm>
              <a:off x="5468938" y="3416300"/>
              <a:ext cx="55563" cy="47625"/>
            </a:xfrm>
            <a:custGeom>
              <a:avLst/>
              <a:gdLst>
                <a:gd name="T0" fmla="*/ 13 w 19"/>
                <a:gd name="T1" fmla="*/ 2 h 16"/>
                <a:gd name="T2" fmla="*/ 2 w 19"/>
                <a:gd name="T3" fmla="*/ 3 h 16"/>
                <a:gd name="T4" fmla="*/ 13 w 19"/>
                <a:gd name="T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6">
                  <a:moveTo>
                    <a:pt x="13" y="2"/>
                  </a:moveTo>
                  <a:cubicBezTo>
                    <a:pt x="19" y="14"/>
                    <a:pt x="0" y="16"/>
                    <a:pt x="2" y="3"/>
                  </a:cubicBezTo>
                  <a:cubicBezTo>
                    <a:pt x="5" y="0"/>
                    <a:pt x="10" y="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38"/>
            <p:cNvSpPr>
              <a:spLocks/>
            </p:cNvSpPr>
            <p:nvPr/>
          </p:nvSpPr>
          <p:spPr bwMode="auto">
            <a:xfrm>
              <a:off x="7145338" y="3427413"/>
              <a:ext cx="23813" cy="41275"/>
            </a:xfrm>
            <a:custGeom>
              <a:avLst/>
              <a:gdLst>
                <a:gd name="T0" fmla="*/ 2 w 8"/>
                <a:gd name="T1" fmla="*/ 0 h 14"/>
                <a:gd name="T2" fmla="*/ 5 w 8"/>
                <a:gd name="T3" fmla="*/ 0 h 14"/>
                <a:gd name="T4" fmla="*/ 5 w 8"/>
                <a:gd name="T5" fmla="*/ 14 h 14"/>
                <a:gd name="T6" fmla="*/ 2 w 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4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7" y="3"/>
                    <a:pt x="8" y="11"/>
                    <a:pt x="5" y="14"/>
                  </a:cubicBezTo>
                  <a:cubicBezTo>
                    <a:pt x="0" y="14"/>
                    <a:pt x="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39"/>
            <p:cNvSpPr>
              <a:spLocks/>
            </p:cNvSpPr>
            <p:nvPr/>
          </p:nvSpPr>
          <p:spPr bwMode="auto">
            <a:xfrm>
              <a:off x="5216526" y="3560763"/>
              <a:ext cx="44450" cy="109537"/>
            </a:xfrm>
            <a:custGeom>
              <a:avLst/>
              <a:gdLst>
                <a:gd name="T0" fmla="*/ 9 w 15"/>
                <a:gd name="T1" fmla="*/ 37 h 37"/>
                <a:gd name="T2" fmla="*/ 4 w 15"/>
                <a:gd name="T3" fmla="*/ 12 h 37"/>
                <a:gd name="T4" fmla="*/ 4 w 15"/>
                <a:gd name="T5" fmla="*/ 0 h 37"/>
                <a:gd name="T6" fmla="*/ 6 w 15"/>
                <a:gd name="T7" fmla="*/ 0 h 37"/>
                <a:gd name="T8" fmla="*/ 9 w 15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7">
                  <a:moveTo>
                    <a:pt x="9" y="37"/>
                  </a:moveTo>
                  <a:cubicBezTo>
                    <a:pt x="0" y="34"/>
                    <a:pt x="5" y="22"/>
                    <a:pt x="4" y="12"/>
                  </a:cubicBezTo>
                  <a:cubicBezTo>
                    <a:pt x="4" y="7"/>
                    <a:pt x="1" y="4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15" y="3"/>
                    <a:pt x="14" y="30"/>
                    <a:pt x="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0"/>
            <p:cNvSpPr>
              <a:spLocks noEditPoints="1"/>
            </p:cNvSpPr>
            <p:nvPr/>
          </p:nvSpPr>
          <p:spPr bwMode="auto">
            <a:xfrm>
              <a:off x="5992813" y="3554413"/>
              <a:ext cx="133350" cy="279400"/>
            </a:xfrm>
            <a:custGeom>
              <a:avLst/>
              <a:gdLst>
                <a:gd name="T0" fmla="*/ 38 w 45"/>
                <a:gd name="T1" fmla="*/ 4 h 94"/>
                <a:gd name="T2" fmla="*/ 45 w 45"/>
                <a:gd name="T3" fmla="*/ 91 h 94"/>
                <a:gd name="T4" fmla="*/ 2 w 45"/>
                <a:gd name="T5" fmla="*/ 85 h 94"/>
                <a:gd name="T6" fmla="*/ 4 w 45"/>
                <a:gd name="T7" fmla="*/ 8 h 94"/>
                <a:gd name="T8" fmla="*/ 38 w 45"/>
                <a:gd name="T9" fmla="*/ 4 h 94"/>
                <a:gd name="T10" fmla="*/ 25 w 45"/>
                <a:gd name="T11" fmla="*/ 13 h 94"/>
                <a:gd name="T12" fmla="*/ 19 w 45"/>
                <a:gd name="T13" fmla="*/ 82 h 94"/>
                <a:gd name="T14" fmla="*/ 39 w 45"/>
                <a:gd name="T15" fmla="*/ 85 h 94"/>
                <a:gd name="T16" fmla="*/ 31 w 45"/>
                <a:gd name="T17" fmla="*/ 12 h 94"/>
                <a:gd name="T18" fmla="*/ 25 w 45"/>
                <a:gd name="T19" fmla="*/ 13 h 94"/>
                <a:gd name="T20" fmla="*/ 11 w 45"/>
                <a:gd name="T21" fmla="*/ 17 h 94"/>
                <a:gd name="T22" fmla="*/ 9 w 45"/>
                <a:gd name="T23" fmla="*/ 58 h 94"/>
                <a:gd name="T24" fmla="*/ 15 w 45"/>
                <a:gd name="T25" fmla="*/ 82 h 94"/>
                <a:gd name="T26" fmla="*/ 21 w 45"/>
                <a:gd name="T27" fmla="*/ 13 h 94"/>
                <a:gd name="T28" fmla="*/ 11 w 45"/>
                <a:gd name="T2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94">
                  <a:moveTo>
                    <a:pt x="38" y="4"/>
                  </a:moveTo>
                  <a:cubicBezTo>
                    <a:pt x="41" y="26"/>
                    <a:pt x="45" y="63"/>
                    <a:pt x="45" y="91"/>
                  </a:cubicBezTo>
                  <a:cubicBezTo>
                    <a:pt x="33" y="94"/>
                    <a:pt x="12" y="91"/>
                    <a:pt x="2" y="85"/>
                  </a:cubicBezTo>
                  <a:cubicBezTo>
                    <a:pt x="0" y="59"/>
                    <a:pt x="6" y="36"/>
                    <a:pt x="4" y="8"/>
                  </a:cubicBezTo>
                  <a:cubicBezTo>
                    <a:pt x="16" y="11"/>
                    <a:pt x="28" y="0"/>
                    <a:pt x="38" y="4"/>
                  </a:cubicBezTo>
                  <a:close/>
                  <a:moveTo>
                    <a:pt x="25" y="13"/>
                  </a:moveTo>
                  <a:cubicBezTo>
                    <a:pt x="23" y="37"/>
                    <a:pt x="21" y="60"/>
                    <a:pt x="19" y="82"/>
                  </a:cubicBezTo>
                  <a:cubicBezTo>
                    <a:pt x="27" y="81"/>
                    <a:pt x="30" y="86"/>
                    <a:pt x="39" y="85"/>
                  </a:cubicBezTo>
                  <a:cubicBezTo>
                    <a:pt x="35" y="62"/>
                    <a:pt x="38" y="34"/>
                    <a:pt x="31" y="12"/>
                  </a:cubicBezTo>
                  <a:cubicBezTo>
                    <a:pt x="28" y="12"/>
                    <a:pt x="28" y="14"/>
                    <a:pt x="25" y="13"/>
                  </a:cubicBezTo>
                  <a:close/>
                  <a:moveTo>
                    <a:pt x="11" y="17"/>
                  </a:moveTo>
                  <a:cubicBezTo>
                    <a:pt x="12" y="32"/>
                    <a:pt x="10" y="45"/>
                    <a:pt x="9" y="58"/>
                  </a:cubicBezTo>
                  <a:cubicBezTo>
                    <a:pt x="8" y="67"/>
                    <a:pt x="6" y="80"/>
                    <a:pt x="15" y="82"/>
                  </a:cubicBezTo>
                  <a:cubicBezTo>
                    <a:pt x="19" y="62"/>
                    <a:pt x="18" y="32"/>
                    <a:pt x="21" y="13"/>
                  </a:cubicBezTo>
                  <a:cubicBezTo>
                    <a:pt x="21" y="17"/>
                    <a:pt x="13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1"/>
            <p:cNvSpPr>
              <a:spLocks noEditPoints="1"/>
            </p:cNvSpPr>
            <p:nvPr/>
          </p:nvSpPr>
          <p:spPr bwMode="auto">
            <a:xfrm>
              <a:off x="6188076" y="3563938"/>
              <a:ext cx="136525" cy="284162"/>
            </a:xfrm>
            <a:custGeom>
              <a:avLst/>
              <a:gdLst>
                <a:gd name="T0" fmla="*/ 35 w 46"/>
                <a:gd name="T1" fmla="*/ 0 h 96"/>
                <a:gd name="T2" fmla="*/ 43 w 46"/>
                <a:gd name="T3" fmla="*/ 45 h 96"/>
                <a:gd name="T4" fmla="*/ 46 w 46"/>
                <a:gd name="T5" fmla="*/ 33 h 96"/>
                <a:gd name="T6" fmla="*/ 46 w 46"/>
                <a:gd name="T7" fmla="*/ 93 h 96"/>
                <a:gd name="T8" fmla="*/ 4 w 46"/>
                <a:gd name="T9" fmla="*/ 87 h 96"/>
                <a:gd name="T10" fmla="*/ 5 w 46"/>
                <a:gd name="T11" fmla="*/ 10 h 96"/>
                <a:gd name="T12" fmla="*/ 34 w 46"/>
                <a:gd name="T13" fmla="*/ 5 h 96"/>
                <a:gd name="T14" fmla="*/ 35 w 46"/>
                <a:gd name="T15" fmla="*/ 0 h 96"/>
                <a:gd name="T16" fmla="*/ 12 w 46"/>
                <a:gd name="T17" fmla="*/ 18 h 96"/>
                <a:gd name="T18" fmla="*/ 12 w 46"/>
                <a:gd name="T19" fmla="*/ 47 h 96"/>
                <a:gd name="T20" fmla="*/ 17 w 46"/>
                <a:gd name="T21" fmla="*/ 85 h 96"/>
                <a:gd name="T22" fmla="*/ 31 w 46"/>
                <a:gd name="T23" fmla="*/ 14 h 96"/>
                <a:gd name="T24" fmla="*/ 12 w 46"/>
                <a:gd name="T25" fmla="*/ 18 h 96"/>
                <a:gd name="T26" fmla="*/ 21 w 46"/>
                <a:gd name="T27" fmla="*/ 85 h 96"/>
                <a:gd name="T28" fmla="*/ 40 w 46"/>
                <a:gd name="T29" fmla="*/ 86 h 96"/>
                <a:gd name="T30" fmla="*/ 37 w 46"/>
                <a:gd name="T31" fmla="*/ 85 h 96"/>
                <a:gd name="T32" fmla="*/ 34 w 46"/>
                <a:gd name="T33" fmla="*/ 24 h 96"/>
                <a:gd name="T34" fmla="*/ 21 w 46"/>
                <a:gd name="T3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96">
                  <a:moveTo>
                    <a:pt x="35" y="0"/>
                  </a:moveTo>
                  <a:cubicBezTo>
                    <a:pt x="42" y="7"/>
                    <a:pt x="42" y="28"/>
                    <a:pt x="43" y="45"/>
                  </a:cubicBezTo>
                  <a:cubicBezTo>
                    <a:pt x="45" y="43"/>
                    <a:pt x="42" y="35"/>
                    <a:pt x="46" y="33"/>
                  </a:cubicBezTo>
                  <a:cubicBezTo>
                    <a:pt x="46" y="53"/>
                    <a:pt x="44" y="74"/>
                    <a:pt x="46" y="93"/>
                  </a:cubicBezTo>
                  <a:cubicBezTo>
                    <a:pt x="34" y="96"/>
                    <a:pt x="13" y="94"/>
                    <a:pt x="4" y="87"/>
                  </a:cubicBezTo>
                  <a:cubicBezTo>
                    <a:pt x="0" y="61"/>
                    <a:pt x="7" y="35"/>
                    <a:pt x="5" y="10"/>
                  </a:cubicBezTo>
                  <a:cubicBezTo>
                    <a:pt x="15" y="11"/>
                    <a:pt x="24" y="7"/>
                    <a:pt x="34" y="5"/>
                  </a:cubicBezTo>
                  <a:cubicBezTo>
                    <a:pt x="33" y="3"/>
                    <a:pt x="35" y="2"/>
                    <a:pt x="35" y="0"/>
                  </a:cubicBezTo>
                  <a:close/>
                  <a:moveTo>
                    <a:pt x="12" y="18"/>
                  </a:moveTo>
                  <a:cubicBezTo>
                    <a:pt x="11" y="27"/>
                    <a:pt x="13" y="37"/>
                    <a:pt x="12" y="47"/>
                  </a:cubicBezTo>
                  <a:cubicBezTo>
                    <a:pt x="11" y="58"/>
                    <a:pt x="3" y="83"/>
                    <a:pt x="17" y="85"/>
                  </a:cubicBezTo>
                  <a:cubicBezTo>
                    <a:pt x="22" y="62"/>
                    <a:pt x="29" y="37"/>
                    <a:pt x="31" y="14"/>
                  </a:cubicBezTo>
                  <a:cubicBezTo>
                    <a:pt x="25" y="16"/>
                    <a:pt x="20" y="18"/>
                    <a:pt x="12" y="18"/>
                  </a:cubicBezTo>
                  <a:close/>
                  <a:moveTo>
                    <a:pt x="21" y="85"/>
                  </a:moveTo>
                  <a:cubicBezTo>
                    <a:pt x="28" y="84"/>
                    <a:pt x="33" y="90"/>
                    <a:pt x="40" y="86"/>
                  </a:cubicBezTo>
                  <a:cubicBezTo>
                    <a:pt x="38" y="86"/>
                    <a:pt x="37" y="86"/>
                    <a:pt x="37" y="85"/>
                  </a:cubicBezTo>
                  <a:cubicBezTo>
                    <a:pt x="34" y="67"/>
                    <a:pt x="40" y="41"/>
                    <a:pt x="34" y="24"/>
                  </a:cubicBezTo>
                  <a:cubicBezTo>
                    <a:pt x="29" y="44"/>
                    <a:pt x="25" y="64"/>
                    <a:pt x="2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42"/>
            <p:cNvSpPr>
              <a:spLocks noEditPoints="1"/>
            </p:cNvSpPr>
            <p:nvPr/>
          </p:nvSpPr>
          <p:spPr bwMode="auto">
            <a:xfrm>
              <a:off x="5824538" y="3563938"/>
              <a:ext cx="136525" cy="273050"/>
            </a:xfrm>
            <a:custGeom>
              <a:avLst/>
              <a:gdLst>
                <a:gd name="T0" fmla="*/ 38 w 46"/>
                <a:gd name="T1" fmla="*/ 4 h 92"/>
                <a:gd name="T2" fmla="*/ 45 w 46"/>
                <a:gd name="T3" fmla="*/ 91 h 92"/>
                <a:gd name="T4" fmla="*/ 2 w 46"/>
                <a:gd name="T5" fmla="*/ 85 h 92"/>
                <a:gd name="T6" fmla="*/ 4 w 46"/>
                <a:gd name="T7" fmla="*/ 8 h 92"/>
                <a:gd name="T8" fmla="*/ 38 w 46"/>
                <a:gd name="T9" fmla="*/ 4 h 92"/>
                <a:gd name="T10" fmla="*/ 11 w 46"/>
                <a:gd name="T11" fmla="*/ 16 h 92"/>
                <a:gd name="T12" fmla="*/ 10 w 46"/>
                <a:gd name="T13" fmla="*/ 80 h 92"/>
                <a:gd name="T14" fmla="*/ 39 w 46"/>
                <a:gd name="T15" fmla="*/ 85 h 92"/>
                <a:gd name="T16" fmla="*/ 31 w 46"/>
                <a:gd name="T17" fmla="*/ 11 h 92"/>
                <a:gd name="T18" fmla="*/ 11 w 46"/>
                <a:gd name="T1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2">
                  <a:moveTo>
                    <a:pt x="38" y="4"/>
                  </a:moveTo>
                  <a:cubicBezTo>
                    <a:pt x="42" y="31"/>
                    <a:pt x="46" y="66"/>
                    <a:pt x="45" y="91"/>
                  </a:cubicBezTo>
                  <a:cubicBezTo>
                    <a:pt x="31" y="92"/>
                    <a:pt x="12" y="91"/>
                    <a:pt x="2" y="85"/>
                  </a:cubicBezTo>
                  <a:cubicBezTo>
                    <a:pt x="0" y="58"/>
                    <a:pt x="7" y="35"/>
                    <a:pt x="4" y="8"/>
                  </a:cubicBezTo>
                  <a:cubicBezTo>
                    <a:pt x="16" y="10"/>
                    <a:pt x="28" y="0"/>
                    <a:pt x="38" y="4"/>
                  </a:cubicBezTo>
                  <a:close/>
                  <a:moveTo>
                    <a:pt x="11" y="16"/>
                  </a:moveTo>
                  <a:cubicBezTo>
                    <a:pt x="13" y="39"/>
                    <a:pt x="7" y="58"/>
                    <a:pt x="10" y="80"/>
                  </a:cubicBezTo>
                  <a:cubicBezTo>
                    <a:pt x="19" y="82"/>
                    <a:pt x="29" y="83"/>
                    <a:pt x="39" y="85"/>
                  </a:cubicBezTo>
                  <a:cubicBezTo>
                    <a:pt x="35" y="62"/>
                    <a:pt x="37" y="33"/>
                    <a:pt x="31" y="11"/>
                  </a:cubicBezTo>
                  <a:cubicBezTo>
                    <a:pt x="24" y="13"/>
                    <a:pt x="19" y="16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3"/>
            <p:cNvSpPr>
              <a:spLocks/>
            </p:cNvSpPr>
            <p:nvPr/>
          </p:nvSpPr>
          <p:spPr bwMode="auto">
            <a:xfrm>
              <a:off x="5081588" y="3573463"/>
              <a:ext cx="49213" cy="103187"/>
            </a:xfrm>
            <a:custGeom>
              <a:avLst/>
              <a:gdLst>
                <a:gd name="T0" fmla="*/ 10 w 17"/>
                <a:gd name="T1" fmla="*/ 0 h 35"/>
                <a:gd name="T2" fmla="*/ 6 w 17"/>
                <a:gd name="T3" fmla="*/ 35 h 35"/>
                <a:gd name="T4" fmla="*/ 9 w 17"/>
                <a:gd name="T5" fmla="*/ 0 h 35"/>
                <a:gd name="T6" fmla="*/ 10 w 1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10" y="0"/>
                  </a:moveTo>
                  <a:cubicBezTo>
                    <a:pt x="17" y="8"/>
                    <a:pt x="16" y="33"/>
                    <a:pt x="6" y="35"/>
                  </a:cubicBezTo>
                  <a:cubicBezTo>
                    <a:pt x="0" y="27"/>
                    <a:pt x="7" y="1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4"/>
            <p:cNvSpPr>
              <a:spLocks/>
            </p:cNvSpPr>
            <p:nvPr/>
          </p:nvSpPr>
          <p:spPr bwMode="auto">
            <a:xfrm>
              <a:off x="5421313" y="3578225"/>
              <a:ext cx="41275" cy="84137"/>
            </a:xfrm>
            <a:custGeom>
              <a:avLst/>
              <a:gdLst>
                <a:gd name="T0" fmla="*/ 2 w 14"/>
                <a:gd name="T1" fmla="*/ 0 h 28"/>
                <a:gd name="T2" fmla="*/ 4 w 14"/>
                <a:gd name="T3" fmla="*/ 0 h 28"/>
                <a:gd name="T4" fmla="*/ 2 w 14"/>
                <a:gd name="T5" fmla="*/ 28 h 28"/>
                <a:gd name="T6" fmla="*/ 2 w 14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2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6" y="8"/>
                    <a:pt x="14" y="25"/>
                    <a:pt x="2" y="28"/>
                  </a:cubicBezTo>
                  <a:cubicBezTo>
                    <a:pt x="4" y="20"/>
                    <a:pt x="0" y="9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45"/>
            <p:cNvSpPr>
              <a:spLocks/>
            </p:cNvSpPr>
            <p:nvPr/>
          </p:nvSpPr>
          <p:spPr bwMode="auto">
            <a:xfrm>
              <a:off x="7443788" y="3578225"/>
              <a:ext cx="39688" cy="133350"/>
            </a:xfrm>
            <a:custGeom>
              <a:avLst/>
              <a:gdLst>
                <a:gd name="T0" fmla="*/ 6 w 13"/>
                <a:gd name="T1" fmla="*/ 0 h 45"/>
                <a:gd name="T2" fmla="*/ 7 w 13"/>
                <a:gd name="T3" fmla="*/ 45 h 45"/>
                <a:gd name="T4" fmla="*/ 2 w 13"/>
                <a:gd name="T5" fmla="*/ 28 h 45"/>
                <a:gd name="T6" fmla="*/ 3 w 13"/>
                <a:gd name="T7" fmla="*/ 3 h 45"/>
                <a:gd name="T8" fmla="*/ 5 w 13"/>
                <a:gd name="T9" fmla="*/ 0 h 45"/>
                <a:gd name="T10" fmla="*/ 6 w 13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5">
                  <a:moveTo>
                    <a:pt x="6" y="0"/>
                  </a:moveTo>
                  <a:cubicBezTo>
                    <a:pt x="12" y="8"/>
                    <a:pt x="13" y="36"/>
                    <a:pt x="7" y="45"/>
                  </a:cubicBezTo>
                  <a:cubicBezTo>
                    <a:pt x="0" y="44"/>
                    <a:pt x="2" y="34"/>
                    <a:pt x="2" y="28"/>
                  </a:cubicBezTo>
                  <a:cubicBezTo>
                    <a:pt x="2" y="19"/>
                    <a:pt x="2" y="10"/>
                    <a:pt x="3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46"/>
            <p:cNvSpPr>
              <a:spLocks/>
            </p:cNvSpPr>
            <p:nvPr/>
          </p:nvSpPr>
          <p:spPr bwMode="auto">
            <a:xfrm>
              <a:off x="5345113" y="3584575"/>
              <a:ext cx="41275" cy="79375"/>
            </a:xfrm>
            <a:custGeom>
              <a:avLst/>
              <a:gdLst>
                <a:gd name="T0" fmla="*/ 4 w 14"/>
                <a:gd name="T1" fmla="*/ 0 h 27"/>
                <a:gd name="T2" fmla="*/ 8 w 14"/>
                <a:gd name="T3" fmla="*/ 0 h 27"/>
                <a:gd name="T4" fmla="*/ 6 w 14"/>
                <a:gd name="T5" fmla="*/ 27 h 27"/>
                <a:gd name="T6" fmla="*/ 4 w 14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1" y="5"/>
                    <a:pt x="14" y="25"/>
                    <a:pt x="6" y="27"/>
                  </a:cubicBezTo>
                  <a:cubicBezTo>
                    <a:pt x="0" y="23"/>
                    <a:pt x="5" y="7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47"/>
            <p:cNvSpPr>
              <a:spLocks/>
            </p:cNvSpPr>
            <p:nvPr/>
          </p:nvSpPr>
          <p:spPr bwMode="auto">
            <a:xfrm>
              <a:off x="7354888" y="3594100"/>
              <a:ext cx="41275" cy="93662"/>
            </a:xfrm>
            <a:custGeom>
              <a:avLst/>
              <a:gdLst>
                <a:gd name="T0" fmla="*/ 7 w 14"/>
                <a:gd name="T1" fmla="*/ 0 h 32"/>
                <a:gd name="T2" fmla="*/ 7 w 14"/>
                <a:gd name="T3" fmla="*/ 32 h 32"/>
                <a:gd name="T4" fmla="*/ 7 w 14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13" y="3"/>
                    <a:pt x="14" y="28"/>
                    <a:pt x="7" y="32"/>
                  </a:cubicBezTo>
                  <a:cubicBezTo>
                    <a:pt x="0" y="29"/>
                    <a:pt x="1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48"/>
            <p:cNvSpPr>
              <a:spLocks noEditPoints="1"/>
            </p:cNvSpPr>
            <p:nvPr/>
          </p:nvSpPr>
          <p:spPr bwMode="auto">
            <a:xfrm>
              <a:off x="6381751" y="3594100"/>
              <a:ext cx="133350" cy="277812"/>
            </a:xfrm>
            <a:custGeom>
              <a:avLst/>
              <a:gdLst>
                <a:gd name="T0" fmla="*/ 38 w 45"/>
                <a:gd name="T1" fmla="*/ 4 h 94"/>
                <a:gd name="T2" fmla="*/ 45 w 45"/>
                <a:gd name="T3" fmla="*/ 91 h 94"/>
                <a:gd name="T4" fmla="*/ 2 w 45"/>
                <a:gd name="T5" fmla="*/ 85 h 94"/>
                <a:gd name="T6" fmla="*/ 4 w 45"/>
                <a:gd name="T7" fmla="*/ 8 h 94"/>
                <a:gd name="T8" fmla="*/ 38 w 45"/>
                <a:gd name="T9" fmla="*/ 4 h 94"/>
                <a:gd name="T10" fmla="*/ 15 w 45"/>
                <a:gd name="T11" fmla="*/ 76 h 94"/>
                <a:gd name="T12" fmla="*/ 25 w 45"/>
                <a:gd name="T13" fmla="*/ 13 h 94"/>
                <a:gd name="T14" fmla="*/ 11 w 45"/>
                <a:gd name="T15" fmla="*/ 16 h 94"/>
                <a:gd name="T16" fmla="*/ 9 w 45"/>
                <a:gd name="T17" fmla="*/ 81 h 94"/>
                <a:gd name="T18" fmla="*/ 38 w 45"/>
                <a:gd name="T19" fmla="*/ 85 h 94"/>
                <a:gd name="T20" fmla="*/ 33 w 45"/>
                <a:gd name="T21" fmla="*/ 44 h 94"/>
                <a:gd name="T22" fmla="*/ 24 w 45"/>
                <a:gd name="T23" fmla="*/ 76 h 94"/>
                <a:gd name="T24" fmla="*/ 31 w 45"/>
                <a:gd name="T25" fmla="*/ 11 h 94"/>
                <a:gd name="T26" fmla="*/ 15 w 45"/>
                <a:gd name="T27" fmla="*/ 7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94">
                  <a:moveTo>
                    <a:pt x="38" y="4"/>
                  </a:moveTo>
                  <a:cubicBezTo>
                    <a:pt x="41" y="32"/>
                    <a:pt x="44" y="63"/>
                    <a:pt x="45" y="91"/>
                  </a:cubicBezTo>
                  <a:cubicBezTo>
                    <a:pt x="32" y="94"/>
                    <a:pt x="11" y="91"/>
                    <a:pt x="2" y="85"/>
                  </a:cubicBezTo>
                  <a:cubicBezTo>
                    <a:pt x="0" y="56"/>
                    <a:pt x="5" y="34"/>
                    <a:pt x="4" y="8"/>
                  </a:cubicBezTo>
                  <a:cubicBezTo>
                    <a:pt x="16" y="10"/>
                    <a:pt x="28" y="0"/>
                    <a:pt x="38" y="4"/>
                  </a:cubicBezTo>
                  <a:close/>
                  <a:moveTo>
                    <a:pt x="15" y="76"/>
                  </a:moveTo>
                  <a:cubicBezTo>
                    <a:pt x="12" y="56"/>
                    <a:pt x="21" y="32"/>
                    <a:pt x="25" y="13"/>
                  </a:cubicBezTo>
                  <a:cubicBezTo>
                    <a:pt x="19" y="13"/>
                    <a:pt x="18" y="17"/>
                    <a:pt x="11" y="16"/>
                  </a:cubicBezTo>
                  <a:cubicBezTo>
                    <a:pt x="13" y="40"/>
                    <a:pt x="6" y="59"/>
                    <a:pt x="9" y="81"/>
                  </a:cubicBezTo>
                  <a:cubicBezTo>
                    <a:pt x="18" y="83"/>
                    <a:pt x="28" y="84"/>
                    <a:pt x="38" y="85"/>
                  </a:cubicBezTo>
                  <a:cubicBezTo>
                    <a:pt x="35" y="72"/>
                    <a:pt x="38" y="54"/>
                    <a:pt x="33" y="44"/>
                  </a:cubicBezTo>
                  <a:cubicBezTo>
                    <a:pt x="31" y="56"/>
                    <a:pt x="30" y="68"/>
                    <a:pt x="24" y="76"/>
                  </a:cubicBezTo>
                  <a:cubicBezTo>
                    <a:pt x="24" y="56"/>
                    <a:pt x="39" y="33"/>
                    <a:pt x="31" y="11"/>
                  </a:cubicBezTo>
                  <a:cubicBezTo>
                    <a:pt x="21" y="28"/>
                    <a:pt x="21" y="56"/>
                    <a:pt x="1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49"/>
            <p:cNvSpPr>
              <a:spLocks/>
            </p:cNvSpPr>
            <p:nvPr/>
          </p:nvSpPr>
          <p:spPr bwMode="auto">
            <a:xfrm>
              <a:off x="7521576" y="3611563"/>
              <a:ext cx="47625" cy="106362"/>
            </a:xfrm>
            <a:custGeom>
              <a:avLst/>
              <a:gdLst>
                <a:gd name="T0" fmla="*/ 7 w 16"/>
                <a:gd name="T1" fmla="*/ 0 h 36"/>
                <a:gd name="T2" fmla="*/ 9 w 16"/>
                <a:gd name="T3" fmla="*/ 0 h 36"/>
                <a:gd name="T4" fmla="*/ 10 w 16"/>
                <a:gd name="T5" fmla="*/ 36 h 36"/>
                <a:gd name="T6" fmla="*/ 7 w 16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7" y="0"/>
                  </a:moveTo>
                  <a:cubicBezTo>
                    <a:pt x="7" y="0"/>
                    <a:pt x="8" y="0"/>
                    <a:pt x="9" y="0"/>
                  </a:cubicBezTo>
                  <a:cubicBezTo>
                    <a:pt x="14" y="6"/>
                    <a:pt x="16" y="30"/>
                    <a:pt x="10" y="36"/>
                  </a:cubicBezTo>
                  <a:cubicBezTo>
                    <a:pt x="0" y="31"/>
                    <a:pt x="10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0"/>
            <p:cNvSpPr>
              <a:spLocks noEditPoints="1"/>
            </p:cNvSpPr>
            <p:nvPr/>
          </p:nvSpPr>
          <p:spPr bwMode="auto">
            <a:xfrm>
              <a:off x="6557963" y="3617913"/>
              <a:ext cx="136525" cy="274637"/>
            </a:xfrm>
            <a:custGeom>
              <a:avLst/>
              <a:gdLst>
                <a:gd name="T0" fmla="*/ 40 w 46"/>
                <a:gd name="T1" fmla="*/ 4 h 93"/>
                <a:gd name="T2" fmla="*/ 46 w 46"/>
                <a:gd name="T3" fmla="*/ 90 h 93"/>
                <a:gd name="T4" fmla="*/ 4 w 46"/>
                <a:gd name="T5" fmla="*/ 84 h 93"/>
                <a:gd name="T6" fmla="*/ 5 w 46"/>
                <a:gd name="T7" fmla="*/ 8 h 93"/>
                <a:gd name="T8" fmla="*/ 40 w 46"/>
                <a:gd name="T9" fmla="*/ 4 h 93"/>
                <a:gd name="T10" fmla="*/ 12 w 46"/>
                <a:gd name="T11" fmla="*/ 16 h 93"/>
                <a:gd name="T12" fmla="*/ 10 w 46"/>
                <a:gd name="T13" fmla="*/ 80 h 93"/>
                <a:gd name="T14" fmla="*/ 40 w 46"/>
                <a:gd name="T15" fmla="*/ 84 h 93"/>
                <a:gd name="T16" fmla="*/ 32 w 46"/>
                <a:gd name="T17" fmla="*/ 10 h 93"/>
                <a:gd name="T18" fmla="*/ 12 w 46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3">
                  <a:moveTo>
                    <a:pt x="40" y="4"/>
                  </a:moveTo>
                  <a:cubicBezTo>
                    <a:pt x="43" y="35"/>
                    <a:pt x="46" y="64"/>
                    <a:pt x="46" y="90"/>
                  </a:cubicBezTo>
                  <a:cubicBezTo>
                    <a:pt x="34" y="93"/>
                    <a:pt x="13" y="91"/>
                    <a:pt x="4" y="84"/>
                  </a:cubicBezTo>
                  <a:cubicBezTo>
                    <a:pt x="0" y="59"/>
                    <a:pt x="7" y="32"/>
                    <a:pt x="5" y="8"/>
                  </a:cubicBezTo>
                  <a:cubicBezTo>
                    <a:pt x="17" y="10"/>
                    <a:pt x="29" y="0"/>
                    <a:pt x="40" y="4"/>
                  </a:cubicBezTo>
                  <a:close/>
                  <a:moveTo>
                    <a:pt x="12" y="16"/>
                  </a:moveTo>
                  <a:cubicBezTo>
                    <a:pt x="14" y="41"/>
                    <a:pt x="8" y="60"/>
                    <a:pt x="10" y="80"/>
                  </a:cubicBezTo>
                  <a:cubicBezTo>
                    <a:pt x="20" y="82"/>
                    <a:pt x="29" y="83"/>
                    <a:pt x="40" y="84"/>
                  </a:cubicBezTo>
                  <a:cubicBezTo>
                    <a:pt x="36" y="61"/>
                    <a:pt x="38" y="31"/>
                    <a:pt x="32" y="10"/>
                  </a:cubicBezTo>
                  <a:cubicBezTo>
                    <a:pt x="27" y="14"/>
                    <a:pt x="19" y="14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1"/>
            <p:cNvSpPr>
              <a:spLocks/>
            </p:cNvSpPr>
            <p:nvPr/>
          </p:nvSpPr>
          <p:spPr bwMode="auto">
            <a:xfrm>
              <a:off x="6845301" y="3662363"/>
              <a:ext cx="44450" cy="227012"/>
            </a:xfrm>
            <a:custGeom>
              <a:avLst/>
              <a:gdLst>
                <a:gd name="T0" fmla="*/ 5 w 15"/>
                <a:gd name="T1" fmla="*/ 0 h 77"/>
                <a:gd name="T2" fmla="*/ 11 w 15"/>
                <a:gd name="T3" fmla="*/ 38 h 77"/>
                <a:gd name="T4" fmla="*/ 10 w 15"/>
                <a:gd name="T5" fmla="*/ 76 h 77"/>
                <a:gd name="T6" fmla="*/ 3 w 15"/>
                <a:gd name="T7" fmla="*/ 61 h 77"/>
                <a:gd name="T8" fmla="*/ 2 w 15"/>
                <a:gd name="T9" fmla="*/ 3 h 77"/>
                <a:gd name="T10" fmla="*/ 3 w 15"/>
                <a:gd name="T11" fmla="*/ 0 h 77"/>
                <a:gd name="T12" fmla="*/ 5 w 15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7">
                  <a:moveTo>
                    <a:pt x="5" y="0"/>
                  </a:moveTo>
                  <a:cubicBezTo>
                    <a:pt x="9" y="8"/>
                    <a:pt x="10" y="25"/>
                    <a:pt x="11" y="38"/>
                  </a:cubicBezTo>
                  <a:cubicBezTo>
                    <a:pt x="12" y="46"/>
                    <a:pt x="15" y="76"/>
                    <a:pt x="10" y="76"/>
                  </a:cubicBezTo>
                  <a:cubicBezTo>
                    <a:pt x="5" y="77"/>
                    <a:pt x="4" y="64"/>
                    <a:pt x="3" y="61"/>
                  </a:cubicBezTo>
                  <a:cubicBezTo>
                    <a:pt x="1" y="45"/>
                    <a:pt x="0" y="19"/>
                    <a:pt x="2" y="3"/>
                  </a:cubicBezTo>
                  <a:cubicBezTo>
                    <a:pt x="2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2"/>
            <p:cNvSpPr>
              <a:spLocks/>
            </p:cNvSpPr>
            <p:nvPr/>
          </p:nvSpPr>
          <p:spPr bwMode="auto">
            <a:xfrm>
              <a:off x="6953251" y="3676650"/>
              <a:ext cx="46038" cy="163512"/>
            </a:xfrm>
            <a:custGeom>
              <a:avLst/>
              <a:gdLst>
                <a:gd name="T0" fmla="*/ 16 w 16"/>
                <a:gd name="T1" fmla="*/ 51 h 55"/>
                <a:gd name="T2" fmla="*/ 1 w 16"/>
                <a:gd name="T3" fmla="*/ 3 h 55"/>
                <a:gd name="T4" fmla="*/ 2 w 16"/>
                <a:gd name="T5" fmla="*/ 1 h 55"/>
                <a:gd name="T6" fmla="*/ 8 w 16"/>
                <a:gd name="T7" fmla="*/ 2 h 55"/>
                <a:gd name="T8" fmla="*/ 16 w 16"/>
                <a:gd name="T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5">
                  <a:moveTo>
                    <a:pt x="16" y="51"/>
                  </a:moveTo>
                  <a:cubicBezTo>
                    <a:pt x="0" y="55"/>
                    <a:pt x="4" y="21"/>
                    <a:pt x="1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5" y="0"/>
                    <a:pt x="6" y="2"/>
                    <a:pt x="8" y="2"/>
                  </a:cubicBezTo>
                  <a:cubicBezTo>
                    <a:pt x="11" y="18"/>
                    <a:pt x="15" y="37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3"/>
            <p:cNvSpPr>
              <a:spLocks/>
            </p:cNvSpPr>
            <p:nvPr/>
          </p:nvSpPr>
          <p:spPr bwMode="auto">
            <a:xfrm>
              <a:off x="7077076" y="3711575"/>
              <a:ext cx="53975" cy="149225"/>
            </a:xfrm>
            <a:custGeom>
              <a:avLst/>
              <a:gdLst>
                <a:gd name="T0" fmla="*/ 11 w 18"/>
                <a:gd name="T1" fmla="*/ 50 h 50"/>
                <a:gd name="T2" fmla="*/ 5 w 18"/>
                <a:gd name="T3" fmla="*/ 36 h 50"/>
                <a:gd name="T4" fmla="*/ 0 w 18"/>
                <a:gd name="T5" fmla="*/ 3 h 50"/>
                <a:gd name="T6" fmla="*/ 2 w 18"/>
                <a:gd name="T7" fmla="*/ 0 h 50"/>
                <a:gd name="T8" fmla="*/ 4 w 18"/>
                <a:gd name="T9" fmla="*/ 1 h 50"/>
                <a:gd name="T10" fmla="*/ 11 w 18"/>
                <a:gd name="T1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50">
                  <a:moveTo>
                    <a:pt x="11" y="50"/>
                  </a:moveTo>
                  <a:cubicBezTo>
                    <a:pt x="5" y="50"/>
                    <a:pt x="6" y="41"/>
                    <a:pt x="5" y="36"/>
                  </a:cubicBezTo>
                  <a:cubicBezTo>
                    <a:pt x="3" y="27"/>
                    <a:pt x="0" y="15"/>
                    <a:pt x="0" y="3"/>
                  </a:cubicBezTo>
                  <a:cubicBezTo>
                    <a:pt x="1" y="3"/>
                    <a:pt x="2" y="2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8" y="15"/>
                    <a:pt x="18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4"/>
            <p:cNvSpPr>
              <a:spLocks/>
            </p:cNvSpPr>
            <p:nvPr/>
          </p:nvSpPr>
          <p:spPr bwMode="auto">
            <a:xfrm>
              <a:off x="5232401" y="3795713"/>
              <a:ext cx="38100" cy="85725"/>
            </a:xfrm>
            <a:custGeom>
              <a:avLst/>
              <a:gdLst>
                <a:gd name="T0" fmla="*/ 9 w 13"/>
                <a:gd name="T1" fmla="*/ 29 h 29"/>
                <a:gd name="T2" fmla="*/ 0 w 13"/>
                <a:gd name="T3" fmla="*/ 1 h 29"/>
                <a:gd name="T4" fmla="*/ 9 w 13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9">
                  <a:moveTo>
                    <a:pt x="9" y="29"/>
                  </a:moveTo>
                  <a:cubicBezTo>
                    <a:pt x="0" y="26"/>
                    <a:pt x="5" y="8"/>
                    <a:pt x="0" y="1"/>
                  </a:cubicBezTo>
                  <a:cubicBezTo>
                    <a:pt x="9" y="0"/>
                    <a:pt x="13" y="22"/>
                    <a:pt x="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5"/>
            <p:cNvSpPr>
              <a:spLocks/>
            </p:cNvSpPr>
            <p:nvPr/>
          </p:nvSpPr>
          <p:spPr bwMode="auto">
            <a:xfrm>
              <a:off x="5346701" y="3797300"/>
              <a:ext cx="30163" cy="53975"/>
            </a:xfrm>
            <a:custGeom>
              <a:avLst/>
              <a:gdLst>
                <a:gd name="T0" fmla="*/ 2 w 10"/>
                <a:gd name="T1" fmla="*/ 0 h 18"/>
                <a:gd name="T2" fmla="*/ 9 w 10"/>
                <a:gd name="T3" fmla="*/ 17 h 18"/>
                <a:gd name="T4" fmla="*/ 2 w 1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8">
                  <a:moveTo>
                    <a:pt x="2" y="0"/>
                  </a:moveTo>
                  <a:cubicBezTo>
                    <a:pt x="9" y="1"/>
                    <a:pt x="10" y="11"/>
                    <a:pt x="9" y="17"/>
                  </a:cubicBezTo>
                  <a:cubicBezTo>
                    <a:pt x="0" y="18"/>
                    <a:pt x="4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6"/>
            <p:cNvSpPr>
              <a:spLocks/>
            </p:cNvSpPr>
            <p:nvPr/>
          </p:nvSpPr>
          <p:spPr bwMode="auto">
            <a:xfrm>
              <a:off x="5081588" y="3806825"/>
              <a:ext cx="41275" cy="92075"/>
            </a:xfrm>
            <a:custGeom>
              <a:avLst/>
              <a:gdLst>
                <a:gd name="T0" fmla="*/ 8 w 14"/>
                <a:gd name="T1" fmla="*/ 0 h 31"/>
                <a:gd name="T2" fmla="*/ 11 w 14"/>
                <a:gd name="T3" fmla="*/ 30 h 31"/>
                <a:gd name="T4" fmla="*/ 8 w 14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1">
                  <a:moveTo>
                    <a:pt x="8" y="0"/>
                  </a:moveTo>
                  <a:cubicBezTo>
                    <a:pt x="14" y="4"/>
                    <a:pt x="13" y="23"/>
                    <a:pt x="11" y="30"/>
                  </a:cubicBezTo>
                  <a:cubicBezTo>
                    <a:pt x="0" y="31"/>
                    <a:pt x="2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57"/>
            <p:cNvSpPr>
              <a:spLocks/>
            </p:cNvSpPr>
            <p:nvPr/>
          </p:nvSpPr>
          <p:spPr bwMode="auto">
            <a:xfrm>
              <a:off x="5421313" y="3806825"/>
              <a:ext cx="20638" cy="34925"/>
            </a:xfrm>
            <a:custGeom>
              <a:avLst/>
              <a:gdLst>
                <a:gd name="T0" fmla="*/ 0 w 7"/>
                <a:gd name="T1" fmla="*/ 0 h 12"/>
                <a:gd name="T2" fmla="*/ 7 w 7"/>
                <a:gd name="T3" fmla="*/ 10 h 12"/>
                <a:gd name="T4" fmla="*/ 0 w 7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5" y="0"/>
                    <a:pt x="6" y="6"/>
                    <a:pt x="7" y="10"/>
                  </a:cubicBezTo>
                  <a:cubicBezTo>
                    <a:pt x="0" y="12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58"/>
            <p:cNvSpPr>
              <a:spLocks/>
            </p:cNvSpPr>
            <p:nvPr/>
          </p:nvSpPr>
          <p:spPr bwMode="auto">
            <a:xfrm>
              <a:off x="7350126" y="3816350"/>
              <a:ext cx="46038" cy="93662"/>
            </a:xfrm>
            <a:custGeom>
              <a:avLst/>
              <a:gdLst>
                <a:gd name="T0" fmla="*/ 8 w 16"/>
                <a:gd name="T1" fmla="*/ 0 h 32"/>
                <a:gd name="T2" fmla="*/ 10 w 16"/>
                <a:gd name="T3" fmla="*/ 32 h 32"/>
                <a:gd name="T4" fmla="*/ 8 w 16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2">
                  <a:moveTo>
                    <a:pt x="8" y="0"/>
                  </a:moveTo>
                  <a:cubicBezTo>
                    <a:pt x="15" y="5"/>
                    <a:pt x="16" y="27"/>
                    <a:pt x="10" y="32"/>
                  </a:cubicBezTo>
                  <a:cubicBezTo>
                    <a:pt x="0" y="29"/>
                    <a:pt x="5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59"/>
            <p:cNvSpPr>
              <a:spLocks/>
            </p:cNvSpPr>
            <p:nvPr/>
          </p:nvSpPr>
          <p:spPr bwMode="auto">
            <a:xfrm>
              <a:off x="7470776" y="3816350"/>
              <a:ext cx="61913" cy="85725"/>
            </a:xfrm>
            <a:custGeom>
              <a:avLst/>
              <a:gdLst>
                <a:gd name="T0" fmla="*/ 8 w 21"/>
                <a:gd name="T1" fmla="*/ 0 h 29"/>
                <a:gd name="T2" fmla="*/ 14 w 21"/>
                <a:gd name="T3" fmla="*/ 26 h 29"/>
                <a:gd name="T4" fmla="*/ 10 w 21"/>
                <a:gd name="T5" fmla="*/ 29 h 29"/>
                <a:gd name="T6" fmla="*/ 8 w 21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9">
                  <a:moveTo>
                    <a:pt x="8" y="0"/>
                  </a:moveTo>
                  <a:cubicBezTo>
                    <a:pt x="21" y="1"/>
                    <a:pt x="11" y="16"/>
                    <a:pt x="14" y="26"/>
                  </a:cubicBezTo>
                  <a:cubicBezTo>
                    <a:pt x="12" y="26"/>
                    <a:pt x="12" y="29"/>
                    <a:pt x="10" y="29"/>
                  </a:cubicBezTo>
                  <a:cubicBezTo>
                    <a:pt x="0" y="22"/>
                    <a:pt x="12" y="1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0"/>
            <p:cNvSpPr>
              <a:spLocks/>
            </p:cNvSpPr>
            <p:nvPr/>
          </p:nvSpPr>
          <p:spPr bwMode="auto">
            <a:xfrm>
              <a:off x="7569201" y="3875088"/>
              <a:ext cx="28575" cy="74612"/>
            </a:xfrm>
            <a:custGeom>
              <a:avLst/>
              <a:gdLst>
                <a:gd name="T0" fmla="*/ 0 w 10"/>
                <a:gd name="T1" fmla="*/ 0 h 25"/>
                <a:gd name="T2" fmla="*/ 3 w 10"/>
                <a:gd name="T3" fmla="*/ 0 h 25"/>
                <a:gd name="T4" fmla="*/ 6 w 10"/>
                <a:gd name="T5" fmla="*/ 25 h 25"/>
                <a:gd name="T6" fmla="*/ 0 w 10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5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6" y="6"/>
                    <a:pt x="10" y="20"/>
                    <a:pt x="6" y="25"/>
                  </a:cubicBezTo>
                  <a:cubicBezTo>
                    <a:pt x="0" y="21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61"/>
            <p:cNvSpPr>
              <a:spLocks/>
            </p:cNvSpPr>
            <p:nvPr/>
          </p:nvSpPr>
          <p:spPr bwMode="auto">
            <a:xfrm>
              <a:off x="4621213" y="3892550"/>
              <a:ext cx="33338" cy="47625"/>
            </a:xfrm>
            <a:custGeom>
              <a:avLst/>
              <a:gdLst>
                <a:gd name="T0" fmla="*/ 8 w 11"/>
                <a:gd name="T1" fmla="*/ 1 h 16"/>
                <a:gd name="T2" fmla="*/ 11 w 11"/>
                <a:gd name="T3" fmla="*/ 14 h 16"/>
                <a:gd name="T4" fmla="*/ 5 w 11"/>
                <a:gd name="T5" fmla="*/ 15 h 16"/>
                <a:gd name="T6" fmla="*/ 8 w 11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1"/>
                  </a:moveTo>
                  <a:cubicBezTo>
                    <a:pt x="8" y="6"/>
                    <a:pt x="11" y="7"/>
                    <a:pt x="11" y="14"/>
                  </a:cubicBezTo>
                  <a:cubicBezTo>
                    <a:pt x="10" y="16"/>
                    <a:pt x="7" y="15"/>
                    <a:pt x="5" y="15"/>
                  </a:cubicBezTo>
                  <a:cubicBezTo>
                    <a:pt x="2" y="11"/>
                    <a:pt x="0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2"/>
            <p:cNvSpPr>
              <a:spLocks noEditPoints="1"/>
            </p:cNvSpPr>
            <p:nvPr/>
          </p:nvSpPr>
          <p:spPr bwMode="auto">
            <a:xfrm>
              <a:off x="6005513" y="3925888"/>
              <a:ext cx="127000" cy="271462"/>
            </a:xfrm>
            <a:custGeom>
              <a:avLst/>
              <a:gdLst>
                <a:gd name="T0" fmla="*/ 36 w 43"/>
                <a:gd name="T1" fmla="*/ 3 h 92"/>
                <a:gd name="T2" fmla="*/ 41 w 43"/>
                <a:gd name="T3" fmla="*/ 91 h 92"/>
                <a:gd name="T4" fmla="*/ 3 w 43"/>
                <a:gd name="T5" fmla="*/ 85 h 92"/>
                <a:gd name="T6" fmla="*/ 4 w 43"/>
                <a:gd name="T7" fmla="*/ 8 h 92"/>
                <a:gd name="T8" fmla="*/ 36 w 43"/>
                <a:gd name="T9" fmla="*/ 3 h 92"/>
                <a:gd name="T10" fmla="*/ 11 w 43"/>
                <a:gd name="T11" fmla="*/ 15 h 92"/>
                <a:gd name="T12" fmla="*/ 9 w 43"/>
                <a:gd name="T13" fmla="*/ 54 h 92"/>
                <a:gd name="T14" fmla="*/ 15 w 43"/>
                <a:gd name="T15" fmla="*/ 82 h 92"/>
                <a:gd name="T16" fmla="*/ 25 w 43"/>
                <a:gd name="T17" fmla="*/ 29 h 92"/>
                <a:gd name="T18" fmla="*/ 19 w 43"/>
                <a:gd name="T19" fmla="*/ 82 h 92"/>
                <a:gd name="T20" fmla="*/ 36 w 43"/>
                <a:gd name="T21" fmla="*/ 84 h 92"/>
                <a:gd name="T22" fmla="*/ 30 w 43"/>
                <a:gd name="T23" fmla="*/ 11 h 92"/>
                <a:gd name="T24" fmla="*/ 11 w 43"/>
                <a:gd name="T25" fmla="*/ 1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92">
                  <a:moveTo>
                    <a:pt x="36" y="3"/>
                  </a:moveTo>
                  <a:cubicBezTo>
                    <a:pt x="38" y="32"/>
                    <a:pt x="43" y="65"/>
                    <a:pt x="41" y="91"/>
                  </a:cubicBezTo>
                  <a:cubicBezTo>
                    <a:pt x="29" y="92"/>
                    <a:pt x="12" y="91"/>
                    <a:pt x="3" y="85"/>
                  </a:cubicBezTo>
                  <a:cubicBezTo>
                    <a:pt x="0" y="59"/>
                    <a:pt x="8" y="34"/>
                    <a:pt x="4" y="8"/>
                  </a:cubicBezTo>
                  <a:cubicBezTo>
                    <a:pt x="15" y="10"/>
                    <a:pt x="26" y="0"/>
                    <a:pt x="36" y="3"/>
                  </a:cubicBezTo>
                  <a:close/>
                  <a:moveTo>
                    <a:pt x="11" y="15"/>
                  </a:moveTo>
                  <a:cubicBezTo>
                    <a:pt x="12" y="27"/>
                    <a:pt x="10" y="42"/>
                    <a:pt x="9" y="54"/>
                  </a:cubicBezTo>
                  <a:cubicBezTo>
                    <a:pt x="8" y="63"/>
                    <a:pt x="6" y="81"/>
                    <a:pt x="15" y="82"/>
                  </a:cubicBezTo>
                  <a:cubicBezTo>
                    <a:pt x="20" y="66"/>
                    <a:pt x="17" y="42"/>
                    <a:pt x="25" y="29"/>
                  </a:cubicBezTo>
                  <a:cubicBezTo>
                    <a:pt x="25" y="46"/>
                    <a:pt x="20" y="64"/>
                    <a:pt x="19" y="82"/>
                  </a:cubicBezTo>
                  <a:cubicBezTo>
                    <a:pt x="26" y="81"/>
                    <a:pt x="28" y="86"/>
                    <a:pt x="36" y="84"/>
                  </a:cubicBezTo>
                  <a:cubicBezTo>
                    <a:pt x="34" y="61"/>
                    <a:pt x="33" y="34"/>
                    <a:pt x="30" y="11"/>
                  </a:cubicBezTo>
                  <a:cubicBezTo>
                    <a:pt x="23" y="12"/>
                    <a:pt x="19" y="16"/>
                    <a:pt x="1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3"/>
            <p:cNvSpPr>
              <a:spLocks noEditPoints="1"/>
            </p:cNvSpPr>
            <p:nvPr/>
          </p:nvSpPr>
          <p:spPr bwMode="auto">
            <a:xfrm>
              <a:off x="5853113" y="3930650"/>
              <a:ext cx="122238" cy="276225"/>
            </a:xfrm>
            <a:custGeom>
              <a:avLst/>
              <a:gdLst>
                <a:gd name="T0" fmla="*/ 35 w 41"/>
                <a:gd name="T1" fmla="*/ 4 h 93"/>
                <a:gd name="T2" fmla="*/ 40 w 41"/>
                <a:gd name="T3" fmla="*/ 92 h 93"/>
                <a:gd name="T4" fmla="*/ 2 w 41"/>
                <a:gd name="T5" fmla="*/ 85 h 93"/>
                <a:gd name="T6" fmla="*/ 4 w 41"/>
                <a:gd name="T7" fmla="*/ 8 h 93"/>
                <a:gd name="T8" fmla="*/ 35 w 41"/>
                <a:gd name="T9" fmla="*/ 4 h 93"/>
                <a:gd name="T10" fmla="*/ 10 w 41"/>
                <a:gd name="T11" fmla="*/ 16 h 93"/>
                <a:gd name="T12" fmla="*/ 9 w 41"/>
                <a:gd name="T13" fmla="*/ 81 h 93"/>
                <a:gd name="T14" fmla="*/ 36 w 41"/>
                <a:gd name="T15" fmla="*/ 85 h 93"/>
                <a:gd name="T16" fmla="*/ 28 w 41"/>
                <a:gd name="T17" fmla="*/ 11 h 93"/>
                <a:gd name="T18" fmla="*/ 10 w 41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93">
                  <a:moveTo>
                    <a:pt x="35" y="4"/>
                  </a:moveTo>
                  <a:cubicBezTo>
                    <a:pt x="38" y="31"/>
                    <a:pt x="41" y="66"/>
                    <a:pt x="40" y="92"/>
                  </a:cubicBezTo>
                  <a:cubicBezTo>
                    <a:pt x="28" y="93"/>
                    <a:pt x="10" y="92"/>
                    <a:pt x="2" y="85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4" y="10"/>
                    <a:pt x="25" y="0"/>
                    <a:pt x="35" y="4"/>
                  </a:cubicBezTo>
                  <a:close/>
                  <a:moveTo>
                    <a:pt x="10" y="16"/>
                  </a:moveTo>
                  <a:cubicBezTo>
                    <a:pt x="12" y="40"/>
                    <a:pt x="5" y="59"/>
                    <a:pt x="9" y="81"/>
                  </a:cubicBezTo>
                  <a:cubicBezTo>
                    <a:pt x="17" y="83"/>
                    <a:pt x="26" y="84"/>
                    <a:pt x="36" y="85"/>
                  </a:cubicBezTo>
                  <a:cubicBezTo>
                    <a:pt x="32" y="62"/>
                    <a:pt x="34" y="34"/>
                    <a:pt x="28" y="11"/>
                  </a:cubicBezTo>
                  <a:cubicBezTo>
                    <a:pt x="23" y="14"/>
                    <a:pt x="18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4"/>
            <p:cNvSpPr>
              <a:spLocks noEditPoints="1"/>
            </p:cNvSpPr>
            <p:nvPr/>
          </p:nvSpPr>
          <p:spPr bwMode="auto">
            <a:xfrm>
              <a:off x="6183313" y="3933825"/>
              <a:ext cx="127000" cy="293687"/>
            </a:xfrm>
            <a:custGeom>
              <a:avLst/>
              <a:gdLst>
                <a:gd name="T0" fmla="*/ 37 w 43"/>
                <a:gd name="T1" fmla="*/ 6 h 99"/>
                <a:gd name="T2" fmla="*/ 39 w 43"/>
                <a:gd name="T3" fmla="*/ 42 h 99"/>
                <a:gd name="T4" fmla="*/ 43 w 43"/>
                <a:gd name="T5" fmla="*/ 31 h 99"/>
                <a:gd name="T6" fmla="*/ 42 w 43"/>
                <a:gd name="T7" fmla="*/ 93 h 99"/>
                <a:gd name="T8" fmla="*/ 16 w 43"/>
                <a:gd name="T9" fmla="*/ 95 h 99"/>
                <a:gd name="T10" fmla="*/ 4 w 43"/>
                <a:gd name="T11" fmla="*/ 87 h 99"/>
                <a:gd name="T12" fmla="*/ 5 w 43"/>
                <a:gd name="T13" fmla="*/ 10 h 99"/>
                <a:gd name="T14" fmla="*/ 37 w 43"/>
                <a:gd name="T15" fmla="*/ 6 h 99"/>
                <a:gd name="T16" fmla="*/ 24 w 43"/>
                <a:gd name="T17" fmla="*/ 15 h 99"/>
                <a:gd name="T18" fmla="*/ 18 w 43"/>
                <a:gd name="T19" fmla="*/ 84 h 99"/>
                <a:gd name="T20" fmla="*/ 37 w 43"/>
                <a:gd name="T21" fmla="*/ 87 h 99"/>
                <a:gd name="T22" fmla="*/ 31 w 43"/>
                <a:gd name="T23" fmla="*/ 13 h 99"/>
                <a:gd name="T24" fmla="*/ 29 w 43"/>
                <a:gd name="T25" fmla="*/ 13 h 99"/>
                <a:gd name="T26" fmla="*/ 24 w 43"/>
                <a:gd name="T27" fmla="*/ 15 h 99"/>
                <a:gd name="T28" fmla="*/ 21 w 43"/>
                <a:gd name="T29" fmla="*/ 17 h 99"/>
                <a:gd name="T30" fmla="*/ 11 w 43"/>
                <a:gd name="T31" fmla="*/ 18 h 99"/>
                <a:gd name="T32" fmla="*/ 10 w 43"/>
                <a:gd name="T33" fmla="*/ 72 h 99"/>
                <a:gd name="T34" fmla="*/ 14 w 43"/>
                <a:gd name="T35" fmla="*/ 84 h 99"/>
                <a:gd name="T36" fmla="*/ 21 w 43"/>
                <a:gd name="T37" fmla="*/ 1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99">
                  <a:moveTo>
                    <a:pt x="37" y="6"/>
                  </a:moveTo>
                  <a:cubicBezTo>
                    <a:pt x="37" y="20"/>
                    <a:pt x="40" y="29"/>
                    <a:pt x="39" y="42"/>
                  </a:cubicBezTo>
                  <a:cubicBezTo>
                    <a:pt x="43" y="41"/>
                    <a:pt x="38" y="31"/>
                    <a:pt x="43" y="31"/>
                  </a:cubicBezTo>
                  <a:cubicBezTo>
                    <a:pt x="41" y="51"/>
                    <a:pt x="42" y="74"/>
                    <a:pt x="42" y="93"/>
                  </a:cubicBezTo>
                  <a:cubicBezTo>
                    <a:pt x="33" y="99"/>
                    <a:pt x="20" y="86"/>
                    <a:pt x="16" y="95"/>
                  </a:cubicBezTo>
                  <a:cubicBezTo>
                    <a:pt x="13" y="91"/>
                    <a:pt x="7" y="91"/>
                    <a:pt x="4" y="87"/>
                  </a:cubicBezTo>
                  <a:cubicBezTo>
                    <a:pt x="0" y="61"/>
                    <a:pt x="8" y="36"/>
                    <a:pt x="5" y="10"/>
                  </a:cubicBezTo>
                  <a:cubicBezTo>
                    <a:pt x="16" y="12"/>
                    <a:pt x="28" y="0"/>
                    <a:pt x="37" y="6"/>
                  </a:cubicBezTo>
                  <a:close/>
                  <a:moveTo>
                    <a:pt x="24" y="15"/>
                  </a:moveTo>
                  <a:cubicBezTo>
                    <a:pt x="22" y="37"/>
                    <a:pt x="21" y="62"/>
                    <a:pt x="18" y="84"/>
                  </a:cubicBezTo>
                  <a:cubicBezTo>
                    <a:pt x="26" y="83"/>
                    <a:pt x="28" y="88"/>
                    <a:pt x="37" y="87"/>
                  </a:cubicBezTo>
                  <a:cubicBezTo>
                    <a:pt x="34" y="65"/>
                    <a:pt x="34" y="37"/>
                    <a:pt x="31" y="13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8" y="14"/>
                    <a:pt x="27" y="15"/>
                    <a:pt x="24" y="15"/>
                  </a:cubicBezTo>
                  <a:close/>
                  <a:moveTo>
                    <a:pt x="21" y="17"/>
                  </a:moveTo>
                  <a:cubicBezTo>
                    <a:pt x="19" y="15"/>
                    <a:pt x="16" y="19"/>
                    <a:pt x="11" y="18"/>
                  </a:cubicBezTo>
                  <a:cubicBezTo>
                    <a:pt x="13" y="36"/>
                    <a:pt x="9" y="54"/>
                    <a:pt x="10" y="72"/>
                  </a:cubicBezTo>
                  <a:cubicBezTo>
                    <a:pt x="10" y="76"/>
                    <a:pt x="8" y="84"/>
                    <a:pt x="14" y="84"/>
                  </a:cubicBezTo>
                  <a:cubicBezTo>
                    <a:pt x="18" y="64"/>
                    <a:pt x="17" y="37"/>
                    <a:pt x="2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7026276" y="3957638"/>
              <a:ext cx="47625" cy="149225"/>
            </a:xfrm>
            <a:custGeom>
              <a:avLst/>
              <a:gdLst>
                <a:gd name="T0" fmla="*/ 4 w 16"/>
                <a:gd name="T1" fmla="*/ 0 h 50"/>
                <a:gd name="T2" fmla="*/ 16 w 16"/>
                <a:gd name="T3" fmla="*/ 50 h 50"/>
                <a:gd name="T4" fmla="*/ 4 w 16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50">
                  <a:moveTo>
                    <a:pt x="4" y="0"/>
                  </a:moveTo>
                  <a:cubicBezTo>
                    <a:pt x="15" y="9"/>
                    <a:pt x="13" y="36"/>
                    <a:pt x="16" y="50"/>
                  </a:cubicBezTo>
                  <a:cubicBezTo>
                    <a:pt x="0" y="50"/>
                    <a:pt x="5" y="1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6"/>
            <p:cNvSpPr>
              <a:spLocks noEditPoints="1"/>
            </p:cNvSpPr>
            <p:nvPr/>
          </p:nvSpPr>
          <p:spPr bwMode="auto">
            <a:xfrm>
              <a:off x="6359526" y="3967163"/>
              <a:ext cx="119063" cy="273050"/>
            </a:xfrm>
            <a:custGeom>
              <a:avLst/>
              <a:gdLst>
                <a:gd name="T0" fmla="*/ 34 w 40"/>
                <a:gd name="T1" fmla="*/ 1 h 92"/>
                <a:gd name="T2" fmla="*/ 40 w 40"/>
                <a:gd name="T3" fmla="*/ 89 h 92"/>
                <a:gd name="T4" fmla="*/ 1 w 40"/>
                <a:gd name="T5" fmla="*/ 83 h 92"/>
                <a:gd name="T6" fmla="*/ 3 w 40"/>
                <a:gd name="T7" fmla="*/ 7 h 92"/>
                <a:gd name="T8" fmla="*/ 34 w 40"/>
                <a:gd name="T9" fmla="*/ 1 h 92"/>
                <a:gd name="T10" fmla="*/ 9 w 40"/>
                <a:gd name="T11" fmla="*/ 14 h 92"/>
                <a:gd name="T12" fmla="*/ 9 w 40"/>
                <a:gd name="T13" fmla="*/ 80 h 92"/>
                <a:gd name="T14" fmla="*/ 35 w 40"/>
                <a:gd name="T15" fmla="*/ 83 h 92"/>
                <a:gd name="T16" fmla="*/ 27 w 40"/>
                <a:gd name="T17" fmla="*/ 9 h 92"/>
                <a:gd name="T18" fmla="*/ 9 w 40"/>
                <a:gd name="T1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2">
                  <a:moveTo>
                    <a:pt x="34" y="1"/>
                  </a:moveTo>
                  <a:cubicBezTo>
                    <a:pt x="37" y="26"/>
                    <a:pt x="39" y="62"/>
                    <a:pt x="40" y="89"/>
                  </a:cubicBezTo>
                  <a:cubicBezTo>
                    <a:pt x="29" y="92"/>
                    <a:pt x="9" y="89"/>
                    <a:pt x="1" y="83"/>
                  </a:cubicBezTo>
                  <a:cubicBezTo>
                    <a:pt x="0" y="58"/>
                    <a:pt x="4" y="35"/>
                    <a:pt x="3" y="7"/>
                  </a:cubicBezTo>
                  <a:cubicBezTo>
                    <a:pt x="13" y="8"/>
                    <a:pt x="24" y="0"/>
                    <a:pt x="34" y="1"/>
                  </a:cubicBezTo>
                  <a:close/>
                  <a:moveTo>
                    <a:pt x="9" y="14"/>
                  </a:moveTo>
                  <a:cubicBezTo>
                    <a:pt x="12" y="40"/>
                    <a:pt x="4" y="61"/>
                    <a:pt x="9" y="80"/>
                  </a:cubicBezTo>
                  <a:cubicBezTo>
                    <a:pt x="18" y="80"/>
                    <a:pt x="25" y="83"/>
                    <a:pt x="35" y="83"/>
                  </a:cubicBezTo>
                  <a:cubicBezTo>
                    <a:pt x="31" y="60"/>
                    <a:pt x="33" y="30"/>
                    <a:pt x="27" y="9"/>
                  </a:cubicBezTo>
                  <a:cubicBezTo>
                    <a:pt x="23" y="12"/>
                    <a:pt x="17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7"/>
            <p:cNvSpPr>
              <a:spLocks/>
            </p:cNvSpPr>
            <p:nvPr/>
          </p:nvSpPr>
          <p:spPr bwMode="auto">
            <a:xfrm>
              <a:off x="6875463" y="3970338"/>
              <a:ext cx="47625" cy="144462"/>
            </a:xfrm>
            <a:custGeom>
              <a:avLst/>
              <a:gdLst>
                <a:gd name="T0" fmla="*/ 14 w 16"/>
                <a:gd name="T1" fmla="*/ 47 h 49"/>
                <a:gd name="T2" fmla="*/ 11 w 16"/>
                <a:gd name="T3" fmla="*/ 49 h 49"/>
                <a:gd name="T4" fmla="*/ 4 w 16"/>
                <a:gd name="T5" fmla="*/ 34 h 49"/>
                <a:gd name="T6" fmla="*/ 1 w 16"/>
                <a:gd name="T7" fmla="*/ 3 h 49"/>
                <a:gd name="T8" fmla="*/ 1 w 16"/>
                <a:gd name="T9" fmla="*/ 0 h 49"/>
                <a:gd name="T10" fmla="*/ 9 w 16"/>
                <a:gd name="T11" fmla="*/ 14 h 49"/>
                <a:gd name="T12" fmla="*/ 14 w 16"/>
                <a:gd name="T13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14" y="47"/>
                  </a:moveTo>
                  <a:cubicBezTo>
                    <a:pt x="13" y="47"/>
                    <a:pt x="12" y="48"/>
                    <a:pt x="11" y="49"/>
                  </a:cubicBezTo>
                  <a:cubicBezTo>
                    <a:pt x="5" y="48"/>
                    <a:pt x="5" y="40"/>
                    <a:pt x="4" y="34"/>
                  </a:cubicBezTo>
                  <a:cubicBezTo>
                    <a:pt x="2" y="24"/>
                    <a:pt x="0" y="15"/>
                    <a:pt x="1" y="3"/>
                  </a:cubicBezTo>
                  <a:cubicBezTo>
                    <a:pt x="0" y="2"/>
                    <a:pt x="1" y="2"/>
                    <a:pt x="1" y="0"/>
                  </a:cubicBezTo>
                  <a:cubicBezTo>
                    <a:pt x="9" y="0"/>
                    <a:pt x="8" y="7"/>
                    <a:pt x="9" y="14"/>
                  </a:cubicBezTo>
                  <a:cubicBezTo>
                    <a:pt x="10" y="25"/>
                    <a:pt x="16" y="39"/>
                    <a:pt x="1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68"/>
            <p:cNvSpPr>
              <a:spLocks/>
            </p:cNvSpPr>
            <p:nvPr/>
          </p:nvSpPr>
          <p:spPr bwMode="auto">
            <a:xfrm>
              <a:off x="5397501" y="3973513"/>
              <a:ext cx="47625" cy="65087"/>
            </a:xfrm>
            <a:custGeom>
              <a:avLst/>
              <a:gdLst>
                <a:gd name="T0" fmla="*/ 1 w 16"/>
                <a:gd name="T1" fmla="*/ 0 h 22"/>
                <a:gd name="T2" fmla="*/ 5 w 16"/>
                <a:gd name="T3" fmla="*/ 22 h 22"/>
                <a:gd name="T4" fmla="*/ 1 w 1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" y="0"/>
                  </a:moveTo>
                  <a:cubicBezTo>
                    <a:pt x="7" y="2"/>
                    <a:pt x="16" y="21"/>
                    <a:pt x="5" y="22"/>
                  </a:cubicBezTo>
                  <a:cubicBezTo>
                    <a:pt x="6" y="15"/>
                    <a:pt x="0" y="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69"/>
            <p:cNvSpPr>
              <a:spLocks noEditPoints="1"/>
            </p:cNvSpPr>
            <p:nvPr/>
          </p:nvSpPr>
          <p:spPr bwMode="auto">
            <a:xfrm>
              <a:off x="6519863" y="3984625"/>
              <a:ext cx="127000" cy="276225"/>
            </a:xfrm>
            <a:custGeom>
              <a:avLst/>
              <a:gdLst>
                <a:gd name="T0" fmla="*/ 36 w 43"/>
                <a:gd name="T1" fmla="*/ 4 h 93"/>
                <a:gd name="T2" fmla="*/ 41 w 43"/>
                <a:gd name="T3" fmla="*/ 92 h 93"/>
                <a:gd name="T4" fmla="*/ 4 w 43"/>
                <a:gd name="T5" fmla="*/ 86 h 93"/>
                <a:gd name="T6" fmla="*/ 5 w 43"/>
                <a:gd name="T7" fmla="*/ 8 h 93"/>
                <a:gd name="T8" fmla="*/ 36 w 43"/>
                <a:gd name="T9" fmla="*/ 4 h 93"/>
                <a:gd name="T10" fmla="*/ 11 w 43"/>
                <a:gd name="T11" fmla="*/ 16 h 93"/>
                <a:gd name="T12" fmla="*/ 9 w 43"/>
                <a:gd name="T13" fmla="*/ 81 h 93"/>
                <a:gd name="T14" fmla="*/ 36 w 43"/>
                <a:gd name="T15" fmla="*/ 85 h 93"/>
                <a:gd name="T16" fmla="*/ 29 w 43"/>
                <a:gd name="T17" fmla="*/ 12 h 93"/>
                <a:gd name="T18" fmla="*/ 11 w 43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93">
                  <a:moveTo>
                    <a:pt x="36" y="4"/>
                  </a:moveTo>
                  <a:cubicBezTo>
                    <a:pt x="38" y="32"/>
                    <a:pt x="43" y="65"/>
                    <a:pt x="41" y="92"/>
                  </a:cubicBezTo>
                  <a:cubicBezTo>
                    <a:pt x="29" y="93"/>
                    <a:pt x="13" y="91"/>
                    <a:pt x="4" y="86"/>
                  </a:cubicBezTo>
                  <a:cubicBezTo>
                    <a:pt x="0" y="60"/>
                    <a:pt x="7" y="33"/>
                    <a:pt x="5" y="8"/>
                  </a:cubicBezTo>
                  <a:cubicBezTo>
                    <a:pt x="16" y="10"/>
                    <a:pt x="27" y="0"/>
                    <a:pt x="36" y="4"/>
                  </a:cubicBezTo>
                  <a:close/>
                  <a:moveTo>
                    <a:pt x="11" y="16"/>
                  </a:moveTo>
                  <a:cubicBezTo>
                    <a:pt x="12" y="39"/>
                    <a:pt x="8" y="57"/>
                    <a:pt x="9" y="81"/>
                  </a:cubicBezTo>
                  <a:cubicBezTo>
                    <a:pt x="18" y="82"/>
                    <a:pt x="27" y="84"/>
                    <a:pt x="36" y="85"/>
                  </a:cubicBezTo>
                  <a:cubicBezTo>
                    <a:pt x="33" y="62"/>
                    <a:pt x="36" y="32"/>
                    <a:pt x="29" y="12"/>
                  </a:cubicBezTo>
                  <a:cubicBezTo>
                    <a:pt x="23" y="13"/>
                    <a:pt x="18" y="16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70"/>
            <p:cNvSpPr>
              <a:spLocks/>
            </p:cNvSpPr>
            <p:nvPr/>
          </p:nvSpPr>
          <p:spPr bwMode="auto">
            <a:xfrm>
              <a:off x="5297488" y="3994150"/>
              <a:ext cx="47625" cy="92075"/>
            </a:xfrm>
            <a:custGeom>
              <a:avLst/>
              <a:gdLst>
                <a:gd name="T0" fmla="*/ 0 w 16"/>
                <a:gd name="T1" fmla="*/ 0 h 31"/>
                <a:gd name="T2" fmla="*/ 4 w 16"/>
                <a:gd name="T3" fmla="*/ 0 h 31"/>
                <a:gd name="T4" fmla="*/ 9 w 16"/>
                <a:gd name="T5" fmla="*/ 18 h 31"/>
                <a:gd name="T6" fmla="*/ 9 w 16"/>
                <a:gd name="T7" fmla="*/ 31 h 31"/>
                <a:gd name="T8" fmla="*/ 0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7" y="3"/>
                    <a:pt x="7" y="11"/>
                    <a:pt x="9" y="18"/>
                  </a:cubicBezTo>
                  <a:cubicBezTo>
                    <a:pt x="11" y="23"/>
                    <a:pt x="16" y="30"/>
                    <a:pt x="9" y="31"/>
                  </a:cubicBezTo>
                  <a:cubicBezTo>
                    <a:pt x="0" y="31"/>
                    <a:pt x="1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71"/>
            <p:cNvSpPr>
              <a:spLocks/>
            </p:cNvSpPr>
            <p:nvPr/>
          </p:nvSpPr>
          <p:spPr bwMode="auto">
            <a:xfrm>
              <a:off x="5126038" y="4022725"/>
              <a:ext cx="46038" cy="85725"/>
            </a:xfrm>
            <a:custGeom>
              <a:avLst/>
              <a:gdLst>
                <a:gd name="T0" fmla="*/ 10 w 16"/>
                <a:gd name="T1" fmla="*/ 0 h 29"/>
                <a:gd name="T2" fmla="*/ 13 w 16"/>
                <a:gd name="T3" fmla="*/ 29 h 29"/>
                <a:gd name="T4" fmla="*/ 8 w 16"/>
                <a:gd name="T5" fmla="*/ 29 h 29"/>
                <a:gd name="T6" fmla="*/ 10 w 1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9">
                  <a:moveTo>
                    <a:pt x="10" y="0"/>
                  </a:moveTo>
                  <a:cubicBezTo>
                    <a:pt x="11" y="7"/>
                    <a:pt x="16" y="19"/>
                    <a:pt x="13" y="29"/>
                  </a:cubicBezTo>
                  <a:cubicBezTo>
                    <a:pt x="11" y="29"/>
                    <a:pt x="9" y="29"/>
                    <a:pt x="8" y="29"/>
                  </a:cubicBezTo>
                  <a:cubicBezTo>
                    <a:pt x="9" y="20"/>
                    <a:pt x="0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72"/>
            <p:cNvSpPr>
              <a:spLocks/>
            </p:cNvSpPr>
            <p:nvPr/>
          </p:nvSpPr>
          <p:spPr bwMode="auto">
            <a:xfrm>
              <a:off x="4568826" y="4070350"/>
              <a:ext cx="38100" cy="85725"/>
            </a:xfrm>
            <a:custGeom>
              <a:avLst/>
              <a:gdLst>
                <a:gd name="T0" fmla="*/ 1 w 13"/>
                <a:gd name="T1" fmla="*/ 0 h 29"/>
                <a:gd name="T2" fmla="*/ 3 w 13"/>
                <a:gd name="T3" fmla="*/ 1 h 29"/>
                <a:gd name="T4" fmla="*/ 9 w 13"/>
                <a:gd name="T5" fmla="*/ 18 h 29"/>
                <a:gd name="T6" fmla="*/ 8 w 13"/>
                <a:gd name="T7" fmla="*/ 29 h 29"/>
                <a:gd name="T8" fmla="*/ 1 w 1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9">
                  <a:moveTo>
                    <a:pt x="1" y="0"/>
                  </a:moveTo>
                  <a:cubicBezTo>
                    <a:pt x="2" y="0"/>
                    <a:pt x="2" y="1"/>
                    <a:pt x="3" y="1"/>
                  </a:cubicBezTo>
                  <a:cubicBezTo>
                    <a:pt x="5" y="5"/>
                    <a:pt x="8" y="11"/>
                    <a:pt x="9" y="18"/>
                  </a:cubicBezTo>
                  <a:cubicBezTo>
                    <a:pt x="10" y="21"/>
                    <a:pt x="13" y="29"/>
                    <a:pt x="8" y="29"/>
                  </a:cubicBezTo>
                  <a:cubicBezTo>
                    <a:pt x="4" y="22"/>
                    <a:pt x="0" y="9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3"/>
            <p:cNvSpPr>
              <a:spLocks/>
            </p:cNvSpPr>
            <p:nvPr/>
          </p:nvSpPr>
          <p:spPr bwMode="auto">
            <a:xfrm>
              <a:off x="4441826" y="4062413"/>
              <a:ext cx="61913" cy="106362"/>
            </a:xfrm>
            <a:custGeom>
              <a:avLst/>
              <a:gdLst>
                <a:gd name="T0" fmla="*/ 6 w 21"/>
                <a:gd name="T1" fmla="*/ 35 h 36"/>
                <a:gd name="T2" fmla="*/ 5 w 21"/>
                <a:gd name="T3" fmla="*/ 18 h 36"/>
                <a:gd name="T4" fmla="*/ 0 w 21"/>
                <a:gd name="T5" fmla="*/ 18 h 36"/>
                <a:gd name="T6" fmla="*/ 6 w 21"/>
                <a:gd name="T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6">
                  <a:moveTo>
                    <a:pt x="6" y="35"/>
                  </a:moveTo>
                  <a:cubicBezTo>
                    <a:pt x="3" y="32"/>
                    <a:pt x="6" y="21"/>
                    <a:pt x="5" y="18"/>
                  </a:cubicBezTo>
                  <a:cubicBezTo>
                    <a:pt x="4" y="15"/>
                    <a:pt x="2" y="19"/>
                    <a:pt x="0" y="18"/>
                  </a:cubicBezTo>
                  <a:cubicBezTo>
                    <a:pt x="6" y="0"/>
                    <a:pt x="21" y="36"/>
                    <a:pt x="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4"/>
            <p:cNvSpPr>
              <a:spLocks/>
            </p:cNvSpPr>
            <p:nvPr/>
          </p:nvSpPr>
          <p:spPr bwMode="auto">
            <a:xfrm>
              <a:off x="7142163" y="4108450"/>
              <a:ext cx="33338" cy="119062"/>
            </a:xfrm>
            <a:custGeom>
              <a:avLst/>
              <a:gdLst>
                <a:gd name="T0" fmla="*/ 2 w 11"/>
                <a:gd name="T1" fmla="*/ 0 h 40"/>
                <a:gd name="T2" fmla="*/ 5 w 11"/>
                <a:gd name="T3" fmla="*/ 1 h 40"/>
                <a:gd name="T4" fmla="*/ 11 w 11"/>
                <a:gd name="T5" fmla="*/ 40 h 40"/>
                <a:gd name="T6" fmla="*/ 1 w 11"/>
                <a:gd name="T7" fmla="*/ 16 h 40"/>
                <a:gd name="T8" fmla="*/ 2 w 1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0">
                  <a:moveTo>
                    <a:pt x="2" y="0"/>
                  </a:moveTo>
                  <a:cubicBezTo>
                    <a:pt x="3" y="0"/>
                    <a:pt x="4" y="1"/>
                    <a:pt x="5" y="1"/>
                  </a:cubicBezTo>
                  <a:cubicBezTo>
                    <a:pt x="5" y="16"/>
                    <a:pt x="9" y="27"/>
                    <a:pt x="11" y="40"/>
                  </a:cubicBezTo>
                  <a:cubicBezTo>
                    <a:pt x="5" y="39"/>
                    <a:pt x="3" y="25"/>
                    <a:pt x="1" y="16"/>
                  </a:cubicBezTo>
                  <a:cubicBezTo>
                    <a:pt x="0" y="10"/>
                    <a:pt x="0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5"/>
            <p:cNvSpPr>
              <a:spLocks/>
            </p:cNvSpPr>
            <p:nvPr/>
          </p:nvSpPr>
          <p:spPr bwMode="auto">
            <a:xfrm>
              <a:off x="4257676" y="4103688"/>
              <a:ext cx="55563" cy="109537"/>
            </a:xfrm>
            <a:custGeom>
              <a:avLst/>
              <a:gdLst>
                <a:gd name="T0" fmla="*/ 14 w 19"/>
                <a:gd name="T1" fmla="*/ 6 h 37"/>
                <a:gd name="T2" fmla="*/ 19 w 19"/>
                <a:gd name="T3" fmla="*/ 30 h 37"/>
                <a:gd name="T4" fmla="*/ 10 w 19"/>
                <a:gd name="T5" fmla="*/ 37 h 37"/>
                <a:gd name="T6" fmla="*/ 14 w 19"/>
                <a:gd name="T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7">
                  <a:moveTo>
                    <a:pt x="14" y="6"/>
                  </a:moveTo>
                  <a:cubicBezTo>
                    <a:pt x="11" y="14"/>
                    <a:pt x="15" y="24"/>
                    <a:pt x="19" y="30"/>
                  </a:cubicBezTo>
                  <a:cubicBezTo>
                    <a:pt x="16" y="32"/>
                    <a:pt x="15" y="37"/>
                    <a:pt x="10" y="37"/>
                  </a:cubicBezTo>
                  <a:cubicBezTo>
                    <a:pt x="6" y="29"/>
                    <a:pt x="0" y="0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6"/>
            <p:cNvSpPr>
              <a:spLocks/>
            </p:cNvSpPr>
            <p:nvPr/>
          </p:nvSpPr>
          <p:spPr bwMode="auto">
            <a:xfrm>
              <a:off x="5427663" y="4186238"/>
              <a:ext cx="41275" cy="106362"/>
            </a:xfrm>
            <a:custGeom>
              <a:avLst/>
              <a:gdLst>
                <a:gd name="T0" fmla="*/ 0 w 14"/>
                <a:gd name="T1" fmla="*/ 0 h 36"/>
                <a:gd name="T2" fmla="*/ 2 w 14"/>
                <a:gd name="T3" fmla="*/ 0 h 36"/>
                <a:gd name="T4" fmla="*/ 9 w 14"/>
                <a:gd name="T5" fmla="*/ 36 h 36"/>
                <a:gd name="T6" fmla="*/ 0 w 1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6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5" y="10"/>
                    <a:pt x="14" y="26"/>
                    <a:pt x="9" y="36"/>
                  </a:cubicBezTo>
                  <a:cubicBezTo>
                    <a:pt x="1" y="29"/>
                    <a:pt x="0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7"/>
            <p:cNvSpPr>
              <a:spLocks/>
            </p:cNvSpPr>
            <p:nvPr/>
          </p:nvSpPr>
          <p:spPr bwMode="auto">
            <a:xfrm>
              <a:off x="5653088" y="4189413"/>
              <a:ext cx="38100" cy="461962"/>
            </a:xfrm>
            <a:custGeom>
              <a:avLst/>
              <a:gdLst>
                <a:gd name="T0" fmla="*/ 5 w 13"/>
                <a:gd name="T1" fmla="*/ 1 h 156"/>
                <a:gd name="T2" fmla="*/ 7 w 13"/>
                <a:gd name="T3" fmla="*/ 1 h 156"/>
                <a:gd name="T4" fmla="*/ 10 w 13"/>
                <a:gd name="T5" fmla="*/ 28 h 156"/>
                <a:gd name="T6" fmla="*/ 5 w 13"/>
                <a:gd name="T7" fmla="*/ 156 h 156"/>
                <a:gd name="T8" fmla="*/ 2 w 13"/>
                <a:gd name="T9" fmla="*/ 135 h 156"/>
                <a:gd name="T10" fmla="*/ 6 w 13"/>
                <a:gd name="T11" fmla="*/ 6 h 156"/>
                <a:gd name="T12" fmla="*/ 5 w 13"/>
                <a:gd name="T13" fmla="*/ 3 h 156"/>
                <a:gd name="T14" fmla="*/ 5 w 13"/>
                <a:gd name="T15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6">
                  <a:moveTo>
                    <a:pt x="5" y="1"/>
                  </a:moveTo>
                  <a:cubicBezTo>
                    <a:pt x="6" y="0"/>
                    <a:pt x="7" y="1"/>
                    <a:pt x="7" y="1"/>
                  </a:cubicBezTo>
                  <a:cubicBezTo>
                    <a:pt x="13" y="8"/>
                    <a:pt x="11" y="19"/>
                    <a:pt x="10" y="28"/>
                  </a:cubicBezTo>
                  <a:cubicBezTo>
                    <a:pt x="10" y="67"/>
                    <a:pt x="5" y="116"/>
                    <a:pt x="5" y="156"/>
                  </a:cubicBezTo>
                  <a:cubicBezTo>
                    <a:pt x="0" y="151"/>
                    <a:pt x="2" y="142"/>
                    <a:pt x="2" y="135"/>
                  </a:cubicBezTo>
                  <a:cubicBezTo>
                    <a:pt x="3" y="93"/>
                    <a:pt x="8" y="48"/>
                    <a:pt x="6" y="6"/>
                  </a:cubicBezTo>
                  <a:cubicBezTo>
                    <a:pt x="7" y="4"/>
                    <a:pt x="6" y="4"/>
                    <a:pt x="5" y="3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78"/>
            <p:cNvSpPr>
              <a:spLocks/>
            </p:cNvSpPr>
            <p:nvPr/>
          </p:nvSpPr>
          <p:spPr bwMode="auto">
            <a:xfrm>
              <a:off x="5257801" y="4210050"/>
              <a:ext cx="44450" cy="96837"/>
            </a:xfrm>
            <a:custGeom>
              <a:avLst/>
              <a:gdLst>
                <a:gd name="T0" fmla="*/ 0 w 15"/>
                <a:gd name="T1" fmla="*/ 0 h 33"/>
                <a:gd name="T2" fmla="*/ 15 w 15"/>
                <a:gd name="T3" fmla="*/ 27 h 33"/>
                <a:gd name="T4" fmla="*/ 8 w 15"/>
                <a:gd name="T5" fmla="*/ 33 h 33"/>
                <a:gd name="T6" fmla="*/ 0 w 15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0" y="0"/>
                  </a:moveTo>
                  <a:cubicBezTo>
                    <a:pt x="13" y="0"/>
                    <a:pt x="10" y="18"/>
                    <a:pt x="15" y="27"/>
                  </a:cubicBezTo>
                  <a:cubicBezTo>
                    <a:pt x="14" y="30"/>
                    <a:pt x="12" y="32"/>
                    <a:pt x="8" y="33"/>
                  </a:cubicBezTo>
                  <a:cubicBezTo>
                    <a:pt x="2" y="24"/>
                    <a:pt x="5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79"/>
            <p:cNvSpPr>
              <a:spLocks/>
            </p:cNvSpPr>
            <p:nvPr/>
          </p:nvSpPr>
          <p:spPr bwMode="auto">
            <a:xfrm>
              <a:off x="4110038" y="4213225"/>
              <a:ext cx="38100" cy="58737"/>
            </a:xfrm>
            <a:custGeom>
              <a:avLst/>
              <a:gdLst>
                <a:gd name="T0" fmla="*/ 8 w 13"/>
                <a:gd name="T1" fmla="*/ 1 h 20"/>
                <a:gd name="T2" fmla="*/ 6 w 13"/>
                <a:gd name="T3" fmla="*/ 20 h 20"/>
                <a:gd name="T4" fmla="*/ 8 w 13"/>
                <a:gd name="T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0">
                  <a:moveTo>
                    <a:pt x="8" y="1"/>
                  </a:moveTo>
                  <a:cubicBezTo>
                    <a:pt x="4" y="8"/>
                    <a:pt x="13" y="17"/>
                    <a:pt x="6" y="20"/>
                  </a:cubicBezTo>
                  <a:cubicBezTo>
                    <a:pt x="0" y="18"/>
                    <a:pt x="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80"/>
            <p:cNvSpPr>
              <a:spLocks/>
            </p:cNvSpPr>
            <p:nvPr/>
          </p:nvSpPr>
          <p:spPr bwMode="auto">
            <a:xfrm>
              <a:off x="5110163" y="4221163"/>
              <a:ext cx="38100" cy="74612"/>
            </a:xfrm>
            <a:custGeom>
              <a:avLst/>
              <a:gdLst>
                <a:gd name="T0" fmla="*/ 4 w 13"/>
                <a:gd name="T1" fmla="*/ 0 h 25"/>
                <a:gd name="T2" fmla="*/ 5 w 13"/>
                <a:gd name="T3" fmla="*/ 0 h 25"/>
                <a:gd name="T4" fmla="*/ 11 w 13"/>
                <a:gd name="T5" fmla="*/ 24 h 25"/>
                <a:gd name="T6" fmla="*/ 9 w 13"/>
                <a:gd name="T7" fmla="*/ 25 h 25"/>
                <a:gd name="T8" fmla="*/ 4 w 1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13" y="3"/>
                    <a:pt x="12" y="17"/>
                    <a:pt x="11" y="24"/>
                  </a:cubicBezTo>
                  <a:cubicBezTo>
                    <a:pt x="10" y="24"/>
                    <a:pt x="10" y="25"/>
                    <a:pt x="9" y="25"/>
                  </a:cubicBezTo>
                  <a:cubicBezTo>
                    <a:pt x="0" y="25"/>
                    <a:pt x="4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81"/>
            <p:cNvSpPr>
              <a:spLocks noEditPoints="1"/>
            </p:cNvSpPr>
            <p:nvPr/>
          </p:nvSpPr>
          <p:spPr bwMode="auto">
            <a:xfrm>
              <a:off x="6037263" y="4271963"/>
              <a:ext cx="115888" cy="276225"/>
            </a:xfrm>
            <a:custGeom>
              <a:avLst/>
              <a:gdLst>
                <a:gd name="T0" fmla="*/ 32 w 39"/>
                <a:gd name="T1" fmla="*/ 4 h 93"/>
                <a:gd name="T2" fmla="*/ 37 w 39"/>
                <a:gd name="T3" fmla="*/ 92 h 93"/>
                <a:gd name="T4" fmla="*/ 3 w 39"/>
                <a:gd name="T5" fmla="*/ 86 h 93"/>
                <a:gd name="T6" fmla="*/ 4 w 39"/>
                <a:gd name="T7" fmla="*/ 8 h 93"/>
                <a:gd name="T8" fmla="*/ 32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2 w 39"/>
                <a:gd name="T15" fmla="*/ 85 h 93"/>
                <a:gd name="T16" fmla="*/ 26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2" y="4"/>
                  </a:moveTo>
                  <a:cubicBezTo>
                    <a:pt x="34" y="32"/>
                    <a:pt x="39" y="66"/>
                    <a:pt x="37" y="92"/>
                  </a:cubicBezTo>
                  <a:cubicBezTo>
                    <a:pt x="26" y="93"/>
                    <a:pt x="11" y="91"/>
                    <a:pt x="3" y="86"/>
                  </a:cubicBezTo>
                  <a:cubicBezTo>
                    <a:pt x="0" y="62"/>
                    <a:pt x="5" y="34"/>
                    <a:pt x="4" y="8"/>
                  </a:cubicBezTo>
                  <a:cubicBezTo>
                    <a:pt x="14" y="11"/>
                    <a:pt x="24" y="0"/>
                    <a:pt x="32" y="4"/>
                  </a:cubicBezTo>
                  <a:close/>
                  <a:moveTo>
                    <a:pt x="10" y="16"/>
                  </a:moveTo>
                  <a:cubicBezTo>
                    <a:pt x="11" y="39"/>
                    <a:pt x="6" y="60"/>
                    <a:pt x="9" y="82"/>
                  </a:cubicBezTo>
                  <a:cubicBezTo>
                    <a:pt x="17" y="82"/>
                    <a:pt x="24" y="85"/>
                    <a:pt x="32" y="85"/>
                  </a:cubicBezTo>
                  <a:cubicBezTo>
                    <a:pt x="30" y="61"/>
                    <a:pt x="31" y="34"/>
                    <a:pt x="26" y="12"/>
                  </a:cubicBezTo>
                  <a:cubicBezTo>
                    <a:pt x="20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82"/>
            <p:cNvSpPr>
              <a:spLocks noEditPoints="1"/>
            </p:cNvSpPr>
            <p:nvPr/>
          </p:nvSpPr>
          <p:spPr bwMode="auto">
            <a:xfrm>
              <a:off x="5895976" y="4281488"/>
              <a:ext cx="114300" cy="271462"/>
            </a:xfrm>
            <a:custGeom>
              <a:avLst/>
              <a:gdLst>
                <a:gd name="T0" fmla="*/ 33 w 39"/>
                <a:gd name="T1" fmla="*/ 4 h 92"/>
                <a:gd name="T2" fmla="*/ 38 w 39"/>
                <a:gd name="T3" fmla="*/ 91 h 92"/>
                <a:gd name="T4" fmla="*/ 4 w 39"/>
                <a:gd name="T5" fmla="*/ 85 h 92"/>
                <a:gd name="T6" fmla="*/ 4 w 39"/>
                <a:gd name="T7" fmla="*/ 8 h 92"/>
                <a:gd name="T8" fmla="*/ 33 w 39"/>
                <a:gd name="T9" fmla="*/ 4 h 92"/>
                <a:gd name="T10" fmla="*/ 10 w 39"/>
                <a:gd name="T11" fmla="*/ 16 h 92"/>
                <a:gd name="T12" fmla="*/ 9 w 39"/>
                <a:gd name="T13" fmla="*/ 81 h 92"/>
                <a:gd name="T14" fmla="*/ 33 w 39"/>
                <a:gd name="T15" fmla="*/ 85 h 92"/>
                <a:gd name="T16" fmla="*/ 26 w 39"/>
                <a:gd name="T17" fmla="*/ 11 h 92"/>
                <a:gd name="T18" fmla="*/ 10 w 39"/>
                <a:gd name="T1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2">
                  <a:moveTo>
                    <a:pt x="33" y="4"/>
                  </a:moveTo>
                  <a:cubicBezTo>
                    <a:pt x="35" y="32"/>
                    <a:pt x="39" y="63"/>
                    <a:pt x="38" y="91"/>
                  </a:cubicBezTo>
                  <a:cubicBezTo>
                    <a:pt x="27" y="92"/>
                    <a:pt x="11" y="91"/>
                    <a:pt x="4" y="85"/>
                  </a:cubicBezTo>
                  <a:cubicBezTo>
                    <a:pt x="0" y="61"/>
                    <a:pt x="6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0"/>
                    <a:pt x="5" y="61"/>
                    <a:pt x="9" y="81"/>
                  </a:cubicBezTo>
                  <a:cubicBezTo>
                    <a:pt x="18" y="81"/>
                    <a:pt x="25" y="84"/>
                    <a:pt x="33" y="85"/>
                  </a:cubicBezTo>
                  <a:cubicBezTo>
                    <a:pt x="30" y="61"/>
                    <a:pt x="32" y="32"/>
                    <a:pt x="26" y="11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83"/>
            <p:cNvSpPr>
              <a:spLocks noEditPoints="1"/>
            </p:cNvSpPr>
            <p:nvPr/>
          </p:nvSpPr>
          <p:spPr bwMode="auto">
            <a:xfrm>
              <a:off x="6200776" y="4286250"/>
              <a:ext cx="115888" cy="276225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4 w 39"/>
                <a:gd name="T5" fmla="*/ 86 h 93"/>
                <a:gd name="T6" fmla="*/ 4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3 w 39"/>
                <a:gd name="T15" fmla="*/ 85 h 93"/>
                <a:gd name="T16" fmla="*/ 27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5" y="32"/>
                    <a:pt x="39" y="64"/>
                    <a:pt x="38" y="92"/>
                  </a:cubicBezTo>
                  <a:cubicBezTo>
                    <a:pt x="27" y="93"/>
                    <a:pt x="11" y="91"/>
                    <a:pt x="4" y="86"/>
                  </a:cubicBezTo>
                  <a:cubicBezTo>
                    <a:pt x="0" y="62"/>
                    <a:pt x="6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6" y="62"/>
                    <a:pt x="9" y="82"/>
                  </a:cubicBezTo>
                  <a:cubicBezTo>
                    <a:pt x="18" y="82"/>
                    <a:pt x="25" y="85"/>
                    <a:pt x="33" y="85"/>
                  </a:cubicBezTo>
                  <a:cubicBezTo>
                    <a:pt x="30" y="62"/>
                    <a:pt x="32" y="33"/>
                    <a:pt x="27" y="12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84"/>
            <p:cNvSpPr>
              <a:spLocks noEditPoints="1"/>
            </p:cNvSpPr>
            <p:nvPr/>
          </p:nvSpPr>
          <p:spPr bwMode="auto">
            <a:xfrm>
              <a:off x="6359526" y="4310063"/>
              <a:ext cx="111125" cy="276225"/>
            </a:xfrm>
            <a:custGeom>
              <a:avLst/>
              <a:gdLst>
                <a:gd name="T0" fmla="*/ 32 w 37"/>
                <a:gd name="T1" fmla="*/ 4 h 93"/>
                <a:gd name="T2" fmla="*/ 37 w 37"/>
                <a:gd name="T3" fmla="*/ 92 h 93"/>
                <a:gd name="T4" fmla="*/ 2 w 37"/>
                <a:gd name="T5" fmla="*/ 86 h 93"/>
                <a:gd name="T6" fmla="*/ 4 w 37"/>
                <a:gd name="T7" fmla="*/ 8 h 93"/>
                <a:gd name="T8" fmla="*/ 32 w 37"/>
                <a:gd name="T9" fmla="*/ 4 h 93"/>
                <a:gd name="T10" fmla="*/ 9 w 37"/>
                <a:gd name="T11" fmla="*/ 16 h 93"/>
                <a:gd name="T12" fmla="*/ 9 w 37"/>
                <a:gd name="T13" fmla="*/ 81 h 93"/>
                <a:gd name="T14" fmla="*/ 32 w 37"/>
                <a:gd name="T15" fmla="*/ 85 h 93"/>
                <a:gd name="T16" fmla="*/ 28 w 37"/>
                <a:gd name="T17" fmla="*/ 45 h 93"/>
                <a:gd name="T18" fmla="*/ 23 w 37"/>
                <a:gd name="T19" fmla="*/ 62 h 93"/>
                <a:gd name="T20" fmla="*/ 16 w 37"/>
                <a:gd name="T21" fmla="*/ 77 h 93"/>
                <a:gd name="T22" fmla="*/ 27 w 37"/>
                <a:gd name="T23" fmla="*/ 12 h 93"/>
                <a:gd name="T24" fmla="*/ 9 w 37"/>
                <a:gd name="T25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93">
                  <a:moveTo>
                    <a:pt x="32" y="4"/>
                  </a:moveTo>
                  <a:cubicBezTo>
                    <a:pt x="35" y="31"/>
                    <a:pt x="37" y="62"/>
                    <a:pt x="37" y="92"/>
                  </a:cubicBezTo>
                  <a:cubicBezTo>
                    <a:pt x="26" y="93"/>
                    <a:pt x="10" y="91"/>
                    <a:pt x="2" y="86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3" y="10"/>
                    <a:pt x="23" y="0"/>
                    <a:pt x="32" y="4"/>
                  </a:cubicBezTo>
                  <a:close/>
                  <a:moveTo>
                    <a:pt x="9" y="16"/>
                  </a:moveTo>
                  <a:cubicBezTo>
                    <a:pt x="11" y="41"/>
                    <a:pt x="4" y="62"/>
                    <a:pt x="9" y="81"/>
                  </a:cubicBezTo>
                  <a:cubicBezTo>
                    <a:pt x="17" y="82"/>
                    <a:pt x="24" y="84"/>
                    <a:pt x="32" y="85"/>
                  </a:cubicBezTo>
                  <a:cubicBezTo>
                    <a:pt x="29" y="73"/>
                    <a:pt x="33" y="55"/>
                    <a:pt x="28" y="45"/>
                  </a:cubicBezTo>
                  <a:cubicBezTo>
                    <a:pt x="27" y="51"/>
                    <a:pt x="25" y="56"/>
                    <a:pt x="23" y="62"/>
                  </a:cubicBezTo>
                  <a:cubicBezTo>
                    <a:pt x="21" y="67"/>
                    <a:pt x="21" y="74"/>
                    <a:pt x="16" y="77"/>
                  </a:cubicBezTo>
                  <a:cubicBezTo>
                    <a:pt x="20" y="55"/>
                    <a:pt x="32" y="38"/>
                    <a:pt x="27" y="12"/>
                  </a:cubicBezTo>
                  <a:cubicBezTo>
                    <a:pt x="21" y="12"/>
                    <a:pt x="17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85"/>
            <p:cNvSpPr>
              <a:spLocks/>
            </p:cNvSpPr>
            <p:nvPr/>
          </p:nvSpPr>
          <p:spPr bwMode="auto">
            <a:xfrm>
              <a:off x="6238876" y="4329113"/>
              <a:ext cx="30163" cy="185737"/>
            </a:xfrm>
            <a:custGeom>
              <a:avLst/>
              <a:gdLst>
                <a:gd name="T0" fmla="*/ 9 w 10"/>
                <a:gd name="T1" fmla="*/ 0 h 63"/>
                <a:gd name="T2" fmla="*/ 5 w 10"/>
                <a:gd name="T3" fmla="*/ 63 h 63"/>
                <a:gd name="T4" fmla="*/ 5 w 10"/>
                <a:gd name="T5" fmla="*/ 45 h 63"/>
                <a:gd name="T6" fmla="*/ 5 w 10"/>
                <a:gd name="T7" fmla="*/ 5 h 63"/>
                <a:gd name="T8" fmla="*/ 7 w 10"/>
                <a:gd name="T9" fmla="*/ 0 h 63"/>
                <a:gd name="T10" fmla="*/ 9 w 10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3">
                  <a:moveTo>
                    <a:pt x="9" y="0"/>
                  </a:moveTo>
                  <a:cubicBezTo>
                    <a:pt x="6" y="19"/>
                    <a:pt x="10" y="47"/>
                    <a:pt x="5" y="63"/>
                  </a:cubicBezTo>
                  <a:cubicBezTo>
                    <a:pt x="0" y="59"/>
                    <a:pt x="4" y="52"/>
                    <a:pt x="5" y="45"/>
                  </a:cubicBezTo>
                  <a:cubicBezTo>
                    <a:pt x="5" y="33"/>
                    <a:pt x="4" y="17"/>
                    <a:pt x="5" y="5"/>
                  </a:cubicBezTo>
                  <a:cubicBezTo>
                    <a:pt x="6" y="4"/>
                    <a:pt x="6" y="1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86"/>
            <p:cNvSpPr>
              <a:spLocks noEditPoints="1"/>
            </p:cNvSpPr>
            <p:nvPr/>
          </p:nvSpPr>
          <p:spPr bwMode="auto">
            <a:xfrm>
              <a:off x="6508751" y="4337050"/>
              <a:ext cx="117475" cy="269875"/>
            </a:xfrm>
            <a:custGeom>
              <a:avLst/>
              <a:gdLst>
                <a:gd name="T0" fmla="*/ 33 w 40"/>
                <a:gd name="T1" fmla="*/ 2 h 91"/>
                <a:gd name="T2" fmla="*/ 38 w 40"/>
                <a:gd name="T3" fmla="*/ 90 h 91"/>
                <a:gd name="T4" fmla="*/ 3 w 40"/>
                <a:gd name="T5" fmla="*/ 84 h 91"/>
                <a:gd name="T6" fmla="*/ 4 w 40"/>
                <a:gd name="T7" fmla="*/ 7 h 91"/>
                <a:gd name="T8" fmla="*/ 33 w 40"/>
                <a:gd name="T9" fmla="*/ 2 h 91"/>
                <a:gd name="T10" fmla="*/ 10 w 40"/>
                <a:gd name="T11" fmla="*/ 15 h 91"/>
                <a:gd name="T12" fmla="*/ 9 w 40"/>
                <a:gd name="T13" fmla="*/ 79 h 91"/>
                <a:gd name="T14" fmla="*/ 34 w 40"/>
                <a:gd name="T15" fmla="*/ 83 h 91"/>
                <a:gd name="T16" fmla="*/ 27 w 40"/>
                <a:gd name="T17" fmla="*/ 9 h 91"/>
                <a:gd name="T18" fmla="*/ 10 w 40"/>
                <a:gd name="T19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1">
                  <a:moveTo>
                    <a:pt x="33" y="2"/>
                  </a:moveTo>
                  <a:cubicBezTo>
                    <a:pt x="36" y="29"/>
                    <a:pt x="40" y="64"/>
                    <a:pt x="38" y="90"/>
                  </a:cubicBezTo>
                  <a:cubicBezTo>
                    <a:pt x="27" y="91"/>
                    <a:pt x="12" y="89"/>
                    <a:pt x="3" y="84"/>
                  </a:cubicBezTo>
                  <a:cubicBezTo>
                    <a:pt x="0" y="58"/>
                    <a:pt x="8" y="33"/>
                    <a:pt x="4" y="7"/>
                  </a:cubicBezTo>
                  <a:cubicBezTo>
                    <a:pt x="14" y="8"/>
                    <a:pt x="23" y="0"/>
                    <a:pt x="33" y="2"/>
                  </a:cubicBezTo>
                  <a:close/>
                  <a:moveTo>
                    <a:pt x="10" y="15"/>
                  </a:moveTo>
                  <a:cubicBezTo>
                    <a:pt x="12" y="38"/>
                    <a:pt x="7" y="58"/>
                    <a:pt x="9" y="79"/>
                  </a:cubicBezTo>
                  <a:cubicBezTo>
                    <a:pt x="17" y="81"/>
                    <a:pt x="25" y="83"/>
                    <a:pt x="34" y="83"/>
                  </a:cubicBezTo>
                  <a:cubicBezTo>
                    <a:pt x="30" y="60"/>
                    <a:pt x="32" y="31"/>
                    <a:pt x="27" y="9"/>
                  </a:cubicBezTo>
                  <a:cubicBezTo>
                    <a:pt x="23" y="13"/>
                    <a:pt x="16" y="14"/>
                    <a:pt x="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87"/>
            <p:cNvSpPr>
              <a:spLocks/>
            </p:cNvSpPr>
            <p:nvPr/>
          </p:nvSpPr>
          <p:spPr bwMode="auto">
            <a:xfrm>
              <a:off x="4305301" y="4375150"/>
              <a:ext cx="25400" cy="57150"/>
            </a:xfrm>
            <a:custGeom>
              <a:avLst/>
              <a:gdLst>
                <a:gd name="T0" fmla="*/ 4 w 9"/>
                <a:gd name="T1" fmla="*/ 0 h 19"/>
                <a:gd name="T2" fmla="*/ 7 w 9"/>
                <a:gd name="T3" fmla="*/ 1 h 19"/>
                <a:gd name="T4" fmla="*/ 6 w 9"/>
                <a:gd name="T5" fmla="*/ 19 h 19"/>
                <a:gd name="T6" fmla="*/ 4 w 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9">
                  <a:moveTo>
                    <a:pt x="4" y="0"/>
                  </a:moveTo>
                  <a:cubicBezTo>
                    <a:pt x="5" y="0"/>
                    <a:pt x="6" y="1"/>
                    <a:pt x="7" y="1"/>
                  </a:cubicBezTo>
                  <a:cubicBezTo>
                    <a:pt x="7" y="5"/>
                    <a:pt x="9" y="16"/>
                    <a:pt x="6" y="19"/>
                  </a:cubicBezTo>
                  <a:cubicBezTo>
                    <a:pt x="0" y="18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88"/>
            <p:cNvSpPr>
              <a:spLocks/>
            </p:cNvSpPr>
            <p:nvPr/>
          </p:nvSpPr>
          <p:spPr bwMode="auto">
            <a:xfrm>
              <a:off x="6543676" y="4387850"/>
              <a:ext cx="44450" cy="171450"/>
            </a:xfrm>
            <a:custGeom>
              <a:avLst/>
              <a:gdLst>
                <a:gd name="T0" fmla="*/ 15 w 15"/>
                <a:gd name="T1" fmla="*/ 1 h 58"/>
                <a:gd name="T2" fmla="*/ 0 w 15"/>
                <a:gd name="T3" fmla="*/ 58 h 58"/>
                <a:gd name="T4" fmla="*/ 13 w 15"/>
                <a:gd name="T5" fmla="*/ 0 h 58"/>
                <a:gd name="T6" fmla="*/ 15 w 15"/>
                <a:gd name="T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8">
                  <a:moveTo>
                    <a:pt x="15" y="1"/>
                  </a:moveTo>
                  <a:cubicBezTo>
                    <a:pt x="9" y="16"/>
                    <a:pt x="12" y="50"/>
                    <a:pt x="0" y="58"/>
                  </a:cubicBezTo>
                  <a:cubicBezTo>
                    <a:pt x="7" y="41"/>
                    <a:pt x="5" y="16"/>
                    <a:pt x="13" y="0"/>
                  </a:cubicBezTo>
                  <a:cubicBezTo>
                    <a:pt x="14" y="0"/>
                    <a:pt x="14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89"/>
            <p:cNvSpPr>
              <a:spLocks/>
            </p:cNvSpPr>
            <p:nvPr/>
          </p:nvSpPr>
          <p:spPr bwMode="auto">
            <a:xfrm>
              <a:off x="4168776" y="4398963"/>
              <a:ext cx="44450" cy="95250"/>
            </a:xfrm>
            <a:custGeom>
              <a:avLst/>
              <a:gdLst>
                <a:gd name="T0" fmla="*/ 15 w 15"/>
                <a:gd name="T1" fmla="*/ 1 h 32"/>
                <a:gd name="T2" fmla="*/ 10 w 15"/>
                <a:gd name="T3" fmla="*/ 32 h 32"/>
                <a:gd name="T4" fmla="*/ 12 w 15"/>
                <a:gd name="T5" fmla="*/ 0 h 32"/>
                <a:gd name="T6" fmla="*/ 15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5" y="1"/>
                  </a:moveTo>
                  <a:cubicBezTo>
                    <a:pt x="14" y="9"/>
                    <a:pt x="15" y="26"/>
                    <a:pt x="10" y="32"/>
                  </a:cubicBezTo>
                  <a:cubicBezTo>
                    <a:pt x="0" y="27"/>
                    <a:pt x="7" y="7"/>
                    <a:pt x="12" y="0"/>
                  </a:cubicBezTo>
                  <a:cubicBezTo>
                    <a:pt x="13" y="0"/>
                    <a:pt x="13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90"/>
            <p:cNvSpPr>
              <a:spLocks/>
            </p:cNvSpPr>
            <p:nvPr/>
          </p:nvSpPr>
          <p:spPr bwMode="auto">
            <a:xfrm>
              <a:off x="5699126" y="4405313"/>
              <a:ext cx="36513" cy="412750"/>
            </a:xfrm>
            <a:custGeom>
              <a:avLst/>
              <a:gdLst>
                <a:gd name="T0" fmla="*/ 4 w 12"/>
                <a:gd name="T1" fmla="*/ 0 h 139"/>
                <a:gd name="T2" fmla="*/ 7 w 12"/>
                <a:gd name="T3" fmla="*/ 1 h 139"/>
                <a:gd name="T4" fmla="*/ 8 w 12"/>
                <a:gd name="T5" fmla="*/ 23 h 139"/>
                <a:gd name="T6" fmla="*/ 3 w 12"/>
                <a:gd name="T7" fmla="*/ 139 h 139"/>
                <a:gd name="T8" fmla="*/ 3 w 12"/>
                <a:gd name="T9" fmla="*/ 123 h 139"/>
                <a:gd name="T10" fmla="*/ 4 w 12"/>
                <a:gd name="T11" fmla="*/ 3 h 139"/>
                <a:gd name="T12" fmla="*/ 4 w 12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9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10" y="7"/>
                    <a:pt x="9" y="14"/>
                    <a:pt x="8" y="23"/>
                  </a:cubicBezTo>
                  <a:cubicBezTo>
                    <a:pt x="7" y="57"/>
                    <a:pt x="12" y="102"/>
                    <a:pt x="3" y="139"/>
                  </a:cubicBezTo>
                  <a:cubicBezTo>
                    <a:pt x="0" y="134"/>
                    <a:pt x="3" y="128"/>
                    <a:pt x="3" y="123"/>
                  </a:cubicBezTo>
                  <a:cubicBezTo>
                    <a:pt x="6" y="82"/>
                    <a:pt x="6" y="37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91"/>
            <p:cNvSpPr>
              <a:spLocks/>
            </p:cNvSpPr>
            <p:nvPr/>
          </p:nvSpPr>
          <p:spPr bwMode="auto">
            <a:xfrm>
              <a:off x="5253038" y="4411663"/>
              <a:ext cx="52388" cy="96837"/>
            </a:xfrm>
            <a:custGeom>
              <a:avLst/>
              <a:gdLst>
                <a:gd name="T0" fmla="*/ 10 w 18"/>
                <a:gd name="T1" fmla="*/ 33 h 33"/>
                <a:gd name="T2" fmla="*/ 0 w 18"/>
                <a:gd name="T3" fmla="*/ 6 h 33"/>
                <a:gd name="T4" fmla="*/ 10 w 18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33">
                  <a:moveTo>
                    <a:pt x="10" y="33"/>
                  </a:moveTo>
                  <a:cubicBezTo>
                    <a:pt x="5" y="26"/>
                    <a:pt x="5" y="13"/>
                    <a:pt x="0" y="6"/>
                  </a:cubicBezTo>
                  <a:cubicBezTo>
                    <a:pt x="8" y="0"/>
                    <a:pt x="18" y="30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92"/>
            <p:cNvSpPr>
              <a:spLocks/>
            </p:cNvSpPr>
            <p:nvPr/>
          </p:nvSpPr>
          <p:spPr bwMode="auto">
            <a:xfrm>
              <a:off x="5078413" y="4484688"/>
              <a:ext cx="41275" cy="71437"/>
            </a:xfrm>
            <a:custGeom>
              <a:avLst/>
              <a:gdLst>
                <a:gd name="T0" fmla="*/ 7 w 14"/>
                <a:gd name="T1" fmla="*/ 0 h 24"/>
                <a:gd name="T2" fmla="*/ 10 w 14"/>
                <a:gd name="T3" fmla="*/ 22 h 24"/>
                <a:gd name="T4" fmla="*/ 7 w 14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4">
                  <a:moveTo>
                    <a:pt x="7" y="0"/>
                  </a:moveTo>
                  <a:cubicBezTo>
                    <a:pt x="10" y="5"/>
                    <a:pt x="14" y="17"/>
                    <a:pt x="10" y="22"/>
                  </a:cubicBezTo>
                  <a:cubicBezTo>
                    <a:pt x="0" y="24"/>
                    <a:pt x="0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93"/>
            <p:cNvSpPr>
              <a:spLocks/>
            </p:cNvSpPr>
            <p:nvPr/>
          </p:nvSpPr>
          <p:spPr bwMode="auto">
            <a:xfrm>
              <a:off x="5770563" y="4565650"/>
              <a:ext cx="17463" cy="260350"/>
            </a:xfrm>
            <a:custGeom>
              <a:avLst/>
              <a:gdLst>
                <a:gd name="T0" fmla="*/ 1 w 6"/>
                <a:gd name="T1" fmla="*/ 0 h 88"/>
                <a:gd name="T2" fmla="*/ 4 w 6"/>
                <a:gd name="T3" fmla="*/ 0 h 88"/>
                <a:gd name="T4" fmla="*/ 4 w 6"/>
                <a:gd name="T5" fmla="*/ 77 h 88"/>
                <a:gd name="T6" fmla="*/ 0 w 6"/>
                <a:gd name="T7" fmla="*/ 88 h 88"/>
                <a:gd name="T8" fmla="*/ 1 w 6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8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6" y="24"/>
                    <a:pt x="6" y="53"/>
                    <a:pt x="4" y="77"/>
                  </a:cubicBezTo>
                  <a:cubicBezTo>
                    <a:pt x="4" y="81"/>
                    <a:pt x="3" y="86"/>
                    <a:pt x="0" y="88"/>
                  </a:cubicBezTo>
                  <a:cubicBezTo>
                    <a:pt x="1" y="61"/>
                    <a:pt x="4" y="3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94"/>
            <p:cNvSpPr>
              <a:spLocks noEditPoints="1"/>
            </p:cNvSpPr>
            <p:nvPr/>
          </p:nvSpPr>
          <p:spPr bwMode="auto">
            <a:xfrm>
              <a:off x="6073776" y="4613275"/>
              <a:ext cx="114300" cy="274637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3 w 39"/>
                <a:gd name="T5" fmla="*/ 86 h 93"/>
                <a:gd name="T6" fmla="*/ 4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3 w 39"/>
                <a:gd name="T15" fmla="*/ 85 h 93"/>
                <a:gd name="T16" fmla="*/ 29 w 39"/>
                <a:gd name="T17" fmla="*/ 26 h 93"/>
                <a:gd name="T18" fmla="*/ 20 w 39"/>
                <a:gd name="T19" fmla="*/ 60 h 93"/>
                <a:gd name="T20" fmla="*/ 29 w 39"/>
                <a:gd name="T21" fmla="*/ 23 h 93"/>
                <a:gd name="T22" fmla="*/ 28 w 39"/>
                <a:gd name="T23" fmla="*/ 12 h 93"/>
                <a:gd name="T24" fmla="*/ 10 w 39"/>
                <a:gd name="T25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5" y="32"/>
                    <a:pt x="39" y="66"/>
                    <a:pt x="38" y="92"/>
                  </a:cubicBezTo>
                  <a:cubicBezTo>
                    <a:pt x="27" y="93"/>
                    <a:pt x="11" y="91"/>
                    <a:pt x="3" y="86"/>
                  </a:cubicBezTo>
                  <a:cubicBezTo>
                    <a:pt x="0" y="62"/>
                    <a:pt x="6" y="34"/>
                    <a:pt x="4" y="8"/>
                  </a:cubicBezTo>
                  <a:cubicBezTo>
                    <a:pt x="14" y="11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1" y="39"/>
                    <a:pt x="6" y="60"/>
                    <a:pt x="9" y="82"/>
                  </a:cubicBezTo>
                  <a:cubicBezTo>
                    <a:pt x="18" y="82"/>
                    <a:pt x="24" y="85"/>
                    <a:pt x="33" y="85"/>
                  </a:cubicBezTo>
                  <a:cubicBezTo>
                    <a:pt x="31" y="65"/>
                    <a:pt x="31" y="47"/>
                    <a:pt x="29" y="26"/>
                  </a:cubicBezTo>
                  <a:cubicBezTo>
                    <a:pt x="23" y="35"/>
                    <a:pt x="27" y="52"/>
                    <a:pt x="20" y="60"/>
                  </a:cubicBezTo>
                  <a:cubicBezTo>
                    <a:pt x="21" y="49"/>
                    <a:pt x="21" y="30"/>
                    <a:pt x="29" y="23"/>
                  </a:cubicBezTo>
                  <a:cubicBezTo>
                    <a:pt x="28" y="20"/>
                    <a:pt x="28" y="16"/>
                    <a:pt x="28" y="12"/>
                  </a:cubicBezTo>
                  <a:cubicBezTo>
                    <a:pt x="21" y="12"/>
                    <a:pt x="18" y="17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95"/>
            <p:cNvSpPr>
              <a:spLocks noEditPoints="1"/>
            </p:cNvSpPr>
            <p:nvPr/>
          </p:nvSpPr>
          <p:spPr bwMode="auto">
            <a:xfrm>
              <a:off x="5930901" y="4621213"/>
              <a:ext cx="115888" cy="273050"/>
            </a:xfrm>
            <a:custGeom>
              <a:avLst/>
              <a:gdLst>
                <a:gd name="T0" fmla="*/ 33 w 39"/>
                <a:gd name="T1" fmla="*/ 4 h 92"/>
                <a:gd name="T2" fmla="*/ 38 w 39"/>
                <a:gd name="T3" fmla="*/ 91 h 92"/>
                <a:gd name="T4" fmla="*/ 4 w 39"/>
                <a:gd name="T5" fmla="*/ 85 h 92"/>
                <a:gd name="T6" fmla="*/ 5 w 39"/>
                <a:gd name="T7" fmla="*/ 8 h 92"/>
                <a:gd name="T8" fmla="*/ 33 w 39"/>
                <a:gd name="T9" fmla="*/ 4 h 92"/>
                <a:gd name="T10" fmla="*/ 22 w 39"/>
                <a:gd name="T11" fmla="*/ 26 h 92"/>
                <a:gd name="T12" fmla="*/ 23 w 39"/>
                <a:gd name="T13" fmla="*/ 13 h 92"/>
                <a:gd name="T14" fmla="*/ 10 w 39"/>
                <a:gd name="T15" fmla="*/ 16 h 92"/>
                <a:gd name="T16" fmla="*/ 10 w 39"/>
                <a:gd name="T17" fmla="*/ 81 h 92"/>
                <a:gd name="T18" fmla="*/ 33 w 39"/>
                <a:gd name="T19" fmla="*/ 85 h 92"/>
                <a:gd name="T20" fmla="*/ 28 w 39"/>
                <a:gd name="T21" fmla="*/ 11 h 92"/>
                <a:gd name="T22" fmla="*/ 22 w 39"/>
                <a:gd name="T23" fmla="*/ 2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92">
                  <a:moveTo>
                    <a:pt x="33" y="4"/>
                  </a:moveTo>
                  <a:cubicBezTo>
                    <a:pt x="35" y="32"/>
                    <a:pt x="39" y="63"/>
                    <a:pt x="38" y="91"/>
                  </a:cubicBezTo>
                  <a:cubicBezTo>
                    <a:pt x="27" y="92"/>
                    <a:pt x="12" y="91"/>
                    <a:pt x="4" y="85"/>
                  </a:cubicBezTo>
                  <a:cubicBezTo>
                    <a:pt x="0" y="61"/>
                    <a:pt x="7" y="33"/>
                    <a:pt x="5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22" y="26"/>
                  </a:moveTo>
                  <a:cubicBezTo>
                    <a:pt x="19" y="22"/>
                    <a:pt x="22" y="17"/>
                    <a:pt x="23" y="13"/>
                  </a:cubicBezTo>
                  <a:cubicBezTo>
                    <a:pt x="18" y="13"/>
                    <a:pt x="17" y="17"/>
                    <a:pt x="10" y="16"/>
                  </a:cubicBezTo>
                  <a:cubicBezTo>
                    <a:pt x="12" y="40"/>
                    <a:pt x="6" y="61"/>
                    <a:pt x="10" y="81"/>
                  </a:cubicBezTo>
                  <a:cubicBezTo>
                    <a:pt x="18" y="81"/>
                    <a:pt x="25" y="84"/>
                    <a:pt x="33" y="85"/>
                  </a:cubicBezTo>
                  <a:cubicBezTo>
                    <a:pt x="31" y="61"/>
                    <a:pt x="31" y="34"/>
                    <a:pt x="28" y="11"/>
                  </a:cubicBezTo>
                  <a:cubicBezTo>
                    <a:pt x="24" y="15"/>
                    <a:pt x="25" y="23"/>
                    <a:pt x="2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96"/>
            <p:cNvSpPr>
              <a:spLocks noEditPoints="1"/>
            </p:cNvSpPr>
            <p:nvPr/>
          </p:nvSpPr>
          <p:spPr bwMode="auto">
            <a:xfrm>
              <a:off x="6235701" y="4627563"/>
              <a:ext cx="115888" cy="276225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4 w 39"/>
                <a:gd name="T5" fmla="*/ 86 h 93"/>
                <a:gd name="T6" fmla="*/ 5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10 w 39"/>
                <a:gd name="T13" fmla="*/ 82 h 93"/>
                <a:gd name="T14" fmla="*/ 33 w 39"/>
                <a:gd name="T15" fmla="*/ 85 h 93"/>
                <a:gd name="T16" fmla="*/ 27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6" y="32"/>
                    <a:pt x="39" y="64"/>
                    <a:pt x="38" y="92"/>
                  </a:cubicBezTo>
                  <a:cubicBezTo>
                    <a:pt x="27" y="93"/>
                    <a:pt x="12" y="91"/>
                    <a:pt x="4" y="86"/>
                  </a:cubicBezTo>
                  <a:cubicBezTo>
                    <a:pt x="0" y="62"/>
                    <a:pt x="7" y="33"/>
                    <a:pt x="5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6" y="62"/>
                    <a:pt x="10" y="82"/>
                  </a:cubicBezTo>
                  <a:cubicBezTo>
                    <a:pt x="18" y="82"/>
                    <a:pt x="25" y="85"/>
                    <a:pt x="33" y="85"/>
                  </a:cubicBezTo>
                  <a:cubicBezTo>
                    <a:pt x="30" y="62"/>
                    <a:pt x="32" y="33"/>
                    <a:pt x="27" y="12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97"/>
            <p:cNvSpPr>
              <a:spLocks noEditPoints="1"/>
            </p:cNvSpPr>
            <p:nvPr/>
          </p:nvSpPr>
          <p:spPr bwMode="auto">
            <a:xfrm>
              <a:off x="6396038" y="4651375"/>
              <a:ext cx="112713" cy="276225"/>
            </a:xfrm>
            <a:custGeom>
              <a:avLst/>
              <a:gdLst>
                <a:gd name="T0" fmla="*/ 33 w 38"/>
                <a:gd name="T1" fmla="*/ 4 h 93"/>
                <a:gd name="T2" fmla="*/ 37 w 38"/>
                <a:gd name="T3" fmla="*/ 92 h 93"/>
                <a:gd name="T4" fmla="*/ 2 w 38"/>
                <a:gd name="T5" fmla="*/ 86 h 93"/>
                <a:gd name="T6" fmla="*/ 4 w 38"/>
                <a:gd name="T7" fmla="*/ 8 h 93"/>
                <a:gd name="T8" fmla="*/ 33 w 38"/>
                <a:gd name="T9" fmla="*/ 4 h 93"/>
                <a:gd name="T10" fmla="*/ 10 w 38"/>
                <a:gd name="T11" fmla="*/ 16 h 93"/>
                <a:gd name="T12" fmla="*/ 9 w 38"/>
                <a:gd name="T13" fmla="*/ 81 h 93"/>
                <a:gd name="T14" fmla="*/ 33 w 38"/>
                <a:gd name="T15" fmla="*/ 85 h 93"/>
                <a:gd name="T16" fmla="*/ 28 w 38"/>
                <a:gd name="T17" fmla="*/ 26 h 93"/>
                <a:gd name="T18" fmla="*/ 16 w 38"/>
                <a:gd name="T19" fmla="*/ 61 h 93"/>
                <a:gd name="T20" fmla="*/ 28 w 38"/>
                <a:gd name="T21" fmla="*/ 12 h 93"/>
                <a:gd name="T22" fmla="*/ 10 w 38"/>
                <a:gd name="T23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93">
                  <a:moveTo>
                    <a:pt x="33" y="4"/>
                  </a:moveTo>
                  <a:cubicBezTo>
                    <a:pt x="35" y="32"/>
                    <a:pt x="38" y="63"/>
                    <a:pt x="37" y="92"/>
                  </a:cubicBezTo>
                  <a:cubicBezTo>
                    <a:pt x="26" y="93"/>
                    <a:pt x="11" y="91"/>
                    <a:pt x="2" y="86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4" y="62"/>
                    <a:pt x="9" y="81"/>
                  </a:cubicBezTo>
                  <a:cubicBezTo>
                    <a:pt x="18" y="82"/>
                    <a:pt x="24" y="84"/>
                    <a:pt x="33" y="85"/>
                  </a:cubicBezTo>
                  <a:cubicBezTo>
                    <a:pt x="30" y="66"/>
                    <a:pt x="30" y="45"/>
                    <a:pt x="28" y="26"/>
                  </a:cubicBezTo>
                  <a:cubicBezTo>
                    <a:pt x="25" y="37"/>
                    <a:pt x="24" y="56"/>
                    <a:pt x="16" y="61"/>
                  </a:cubicBezTo>
                  <a:cubicBezTo>
                    <a:pt x="20" y="45"/>
                    <a:pt x="25" y="29"/>
                    <a:pt x="28" y="12"/>
                  </a:cubicBezTo>
                  <a:cubicBezTo>
                    <a:pt x="21" y="12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98"/>
            <p:cNvSpPr>
              <a:spLocks noEditPoints="1"/>
            </p:cNvSpPr>
            <p:nvPr/>
          </p:nvSpPr>
          <p:spPr bwMode="auto">
            <a:xfrm>
              <a:off x="6543676" y="4681538"/>
              <a:ext cx="119063" cy="269875"/>
            </a:xfrm>
            <a:custGeom>
              <a:avLst/>
              <a:gdLst>
                <a:gd name="T0" fmla="*/ 33 w 40"/>
                <a:gd name="T1" fmla="*/ 1 h 91"/>
                <a:gd name="T2" fmla="*/ 38 w 40"/>
                <a:gd name="T3" fmla="*/ 89 h 91"/>
                <a:gd name="T4" fmla="*/ 4 w 40"/>
                <a:gd name="T5" fmla="*/ 83 h 91"/>
                <a:gd name="T6" fmla="*/ 5 w 40"/>
                <a:gd name="T7" fmla="*/ 6 h 91"/>
                <a:gd name="T8" fmla="*/ 33 w 40"/>
                <a:gd name="T9" fmla="*/ 1 h 91"/>
                <a:gd name="T10" fmla="*/ 10 w 40"/>
                <a:gd name="T11" fmla="*/ 14 h 91"/>
                <a:gd name="T12" fmla="*/ 9 w 40"/>
                <a:gd name="T13" fmla="*/ 78 h 91"/>
                <a:gd name="T14" fmla="*/ 34 w 40"/>
                <a:gd name="T15" fmla="*/ 83 h 91"/>
                <a:gd name="T16" fmla="*/ 27 w 40"/>
                <a:gd name="T17" fmla="*/ 8 h 91"/>
                <a:gd name="T18" fmla="*/ 10 w 40"/>
                <a:gd name="T1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1">
                  <a:moveTo>
                    <a:pt x="33" y="1"/>
                  </a:moveTo>
                  <a:cubicBezTo>
                    <a:pt x="36" y="28"/>
                    <a:pt x="40" y="63"/>
                    <a:pt x="38" y="89"/>
                  </a:cubicBezTo>
                  <a:cubicBezTo>
                    <a:pt x="27" y="91"/>
                    <a:pt x="12" y="88"/>
                    <a:pt x="4" y="83"/>
                  </a:cubicBezTo>
                  <a:cubicBezTo>
                    <a:pt x="0" y="57"/>
                    <a:pt x="8" y="32"/>
                    <a:pt x="5" y="6"/>
                  </a:cubicBezTo>
                  <a:cubicBezTo>
                    <a:pt x="15" y="7"/>
                    <a:pt x="24" y="0"/>
                    <a:pt x="33" y="1"/>
                  </a:cubicBezTo>
                  <a:close/>
                  <a:moveTo>
                    <a:pt x="10" y="14"/>
                  </a:moveTo>
                  <a:cubicBezTo>
                    <a:pt x="12" y="37"/>
                    <a:pt x="7" y="57"/>
                    <a:pt x="9" y="78"/>
                  </a:cubicBezTo>
                  <a:cubicBezTo>
                    <a:pt x="17" y="80"/>
                    <a:pt x="25" y="82"/>
                    <a:pt x="34" y="83"/>
                  </a:cubicBezTo>
                  <a:cubicBezTo>
                    <a:pt x="31" y="59"/>
                    <a:pt x="32" y="30"/>
                    <a:pt x="27" y="8"/>
                  </a:cubicBezTo>
                  <a:cubicBezTo>
                    <a:pt x="23" y="12"/>
                    <a:pt x="16" y="13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00"/>
            <p:cNvSpPr>
              <a:spLocks noEditPoints="1"/>
            </p:cNvSpPr>
            <p:nvPr/>
          </p:nvSpPr>
          <p:spPr bwMode="auto">
            <a:xfrm>
              <a:off x="3967163" y="909638"/>
              <a:ext cx="3808413" cy="4052887"/>
            </a:xfrm>
            <a:custGeom>
              <a:avLst/>
              <a:gdLst>
                <a:gd name="T0" fmla="*/ 911 w 1286"/>
                <a:gd name="T1" fmla="*/ 64 h 1368"/>
                <a:gd name="T2" fmla="*/ 983 w 1286"/>
                <a:gd name="T3" fmla="*/ 56 h 1368"/>
                <a:gd name="T4" fmla="*/ 851 w 1286"/>
                <a:gd name="T5" fmla="*/ 311 h 1368"/>
                <a:gd name="T6" fmla="*/ 821 w 1286"/>
                <a:gd name="T7" fmla="*/ 630 h 1368"/>
                <a:gd name="T8" fmla="*/ 992 w 1286"/>
                <a:gd name="T9" fmla="*/ 690 h 1368"/>
                <a:gd name="T10" fmla="*/ 1013 w 1286"/>
                <a:gd name="T11" fmla="*/ 717 h 1368"/>
                <a:gd name="T12" fmla="*/ 1157 w 1286"/>
                <a:gd name="T13" fmla="*/ 814 h 1368"/>
                <a:gd name="T14" fmla="*/ 1266 w 1286"/>
                <a:gd name="T15" fmla="*/ 1114 h 1368"/>
                <a:gd name="T16" fmla="*/ 1133 w 1286"/>
                <a:gd name="T17" fmla="*/ 1096 h 1368"/>
                <a:gd name="T18" fmla="*/ 945 w 1286"/>
                <a:gd name="T19" fmla="*/ 1278 h 1368"/>
                <a:gd name="T20" fmla="*/ 960 w 1286"/>
                <a:gd name="T21" fmla="*/ 778 h 1368"/>
                <a:gd name="T22" fmla="*/ 654 w 1286"/>
                <a:gd name="T23" fmla="*/ 639 h 1368"/>
                <a:gd name="T24" fmla="*/ 602 w 1286"/>
                <a:gd name="T25" fmla="*/ 1195 h 1368"/>
                <a:gd name="T26" fmla="*/ 556 w 1286"/>
                <a:gd name="T27" fmla="*/ 1011 h 1368"/>
                <a:gd name="T28" fmla="*/ 565 w 1286"/>
                <a:gd name="T29" fmla="*/ 1273 h 1368"/>
                <a:gd name="T30" fmla="*/ 306 w 1286"/>
                <a:gd name="T31" fmla="*/ 1351 h 1368"/>
                <a:gd name="T32" fmla="*/ 434 w 1286"/>
                <a:gd name="T33" fmla="*/ 678 h 1368"/>
                <a:gd name="T34" fmla="*/ 54 w 1286"/>
                <a:gd name="T35" fmla="*/ 1047 h 1368"/>
                <a:gd name="T36" fmla="*/ 57 w 1286"/>
                <a:gd name="T37" fmla="*/ 1039 h 1368"/>
                <a:gd name="T38" fmla="*/ 313 w 1286"/>
                <a:gd name="T39" fmla="*/ 708 h 1368"/>
                <a:gd name="T40" fmla="*/ 476 w 1286"/>
                <a:gd name="T41" fmla="*/ 866 h 1368"/>
                <a:gd name="T42" fmla="*/ 599 w 1286"/>
                <a:gd name="T43" fmla="*/ 1142 h 1368"/>
                <a:gd name="T44" fmla="*/ 739 w 1286"/>
                <a:gd name="T45" fmla="*/ 391 h 1368"/>
                <a:gd name="T46" fmla="*/ 693 w 1286"/>
                <a:gd name="T47" fmla="*/ 336 h 1368"/>
                <a:gd name="T48" fmla="*/ 660 w 1286"/>
                <a:gd name="T49" fmla="*/ 147 h 1368"/>
                <a:gd name="T50" fmla="*/ 574 w 1286"/>
                <a:gd name="T51" fmla="*/ 0 h 1368"/>
                <a:gd name="T52" fmla="*/ 793 w 1286"/>
                <a:gd name="T53" fmla="*/ 15 h 1368"/>
                <a:gd name="T54" fmla="*/ 549 w 1286"/>
                <a:gd name="T55" fmla="*/ 48 h 1368"/>
                <a:gd name="T56" fmla="*/ 796 w 1286"/>
                <a:gd name="T57" fmla="*/ 25 h 1368"/>
                <a:gd name="T58" fmla="*/ 983 w 1286"/>
                <a:gd name="T59" fmla="*/ 50 h 1368"/>
                <a:gd name="T60" fmla="*/ 649 w 1286"/>
                <a:gd name="T61" fmla="*/ 128 h 1368"/>
                <a:gd name="T62" fmla="*/ 593 w 1286"/>
                <a:gd name="T63" fmla="*/ 33 h 1368"/>
                <a:gd name="T64" fmla="*/ 847 w 1286"/>
                <a:gd name="T65" fmla="*/ 196 h 1368"/>
                <a:gd name="T66" fmla="*/ 881 w 1286"/>
                <a:gd name="T67" fmla="*/ 134 h 1368"/>
                <a:gd name="T68" fmla="*/ 691 w 1286"/>
                <a:gd name="T69" fmla="*/ 201 h 1368"/>
                <a:gd name="T70" fmla="*/ 745 w 1286"/>
                <a:gd name="T71" fmla="*/ 168 h 1368"/>
                <a:gd name="T72" fmla="*/ 813 w 1286"/>
                <a:gd name="T73" fmla="*/ 175 h 1368"/>
                <a:gd name="T74" fmla="*/ 761 w 1286"/>
                <a:gd name="T75" fmla="*/ 163 h 1368"/>
                <a:gd name="T76" fmla="*/ 804 w 1286"/>
                <a:gd name="T77" fmla="*/ 238 h 1368"/>
                <a:gd name="T78" fmla="*/ 736 w 1286"/>
                <a:gd name="T79" fmla="*/ 255 h 1368"/>
                <a:gd name="T80" fmla="*/ 772 w 1286"/>
                <a:gd name="T81" fmla="*/ 205 h 1368"/>
                <a:gd name="T82" fmla="*/ 787 w 1286"/>
                <a:gd name="T83" fmla="*/ 214 h 1368"/>
                <a:gd name="T84" fmla="*/ 846 w 1286"/>
                <a:gd name="T85" fmla="*/ 283 h 1368"/>
                <a:gd name="T86" fmla="*/ 799 w 1286"/>
                <a:gd name="T87" fmla="*/ 323 h 1368"/>
                <a:gd name="T88" fmla="*/ 813 w 1286"/>
                <a:gd name="T89" fmla="*/ 351 h 1368"/>
                <a:gd name="T90" fmla="*/ 735 w 1286"/>
                <a:gd name="T91" fmla="*/ 312 h 1368"/>
                <a:gd name="T92" fmla="*/ 825 w 1286"/>
                <a:gd name="T93" fmla="*/ 324 h 1368"/>
                <a:gd name="T94" fmla="*/ 846 w 1286"/>
                <a:gd name="T95" fmla="*/ 333 h 1368"/>
                <a:gd name="T96" fmla="*/ 729 w 1286"/>
                <a:gd name="T97" fmla="*/ 615 h 1368"/>
                <a:gd name="T98" fmla="*/ 719 w 1286"/>
                <a:gd name="T99" fmla="*/ 346 h 1368"/>
                <a:gd name="T100" fmla="*/ 765 w 1286"/>
                <a:gd name="T101" fmla="*/ 446 h 1368"/>
                <a:gd name="T102" fmla="*/ 795 w 1286"/>
                <a:gd name="T103" fmla="*/ 612 h 1368"/>
                <a:gd name="T104" fmla="*/ 805 w 1286"/>
                <a:gd name="T105" fmla="*/ 616 h 1368"/>
                <a:gd name="T106" fmla="*/ 486 w 1286"/>
                <a:gd name="T107" fmla="*/ 668 h 1368"/>
                <a:gd name="T108" fmla="*/ 453 w 1286"/>
                <a:gd name="T109" fmla="*/ 814 h 1368"/>
                <a:gd name="T110" fmla="*/ 444 w 1286"/>
                <a:gd name="T111" fmla="*/ 730 h 1368"/>
                <a:gd name="T112" fmla="*/ 1127 w 1286"/>
                <a:gd name="T113" fmla="*/ 879 h 1368"/>
                <a:gd name="T114" fmla="*/ 1126 w 1286"/>
                <a:gd name="T115" fmla="*/ 864 h 1368"/>
                <a:gd name="T116" fmla="*/ 1111 w 1286"/>
                <a:gd name="T117" fmla="*/ 1024 h 1368"/>
                <a:gd name="T118" fmla="*/ 533 w 1286"/>
                <a:gd name="T119" fmla="*/ 877 h 1368"/>
                <a:gd name="T120" fmla="*/ 539 w 1286"/>
                <a:gd name="T121" fmla="*/ 967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86" h="1368">
                  <a:moveTo>
                    <a:pt x="788" y="2"/>
                  </a:moveTo>
                  <a:cubicBezTo>
                    <a:pt x="796" y="2"/>
                    <a:pt x="797" y="16"/>
                    <a:pt x="804" y="19"/>
                  </a:cubicBezTo>
                  <a:cubicBezTo>
                    <a:pt x="808" y="18"/>
                    <a:pt x="802" y="16"/>
                    <a:pt x="804" y="13"/>
                  </a:cubicBezTo>
                  <a:cubicBezTo>
                    <a:pt x="809" y="14"/>
                    <a:pt x="810" y="19"/>
                    <a:pt x="812" y="22"/>
                  </a:cubicBezTo>
                  <a:cubicBezTo>
                    <a:pt x="830" y="29"/>
                    <a:pt x="846" y="38"/>
                    <a:pt x="848" y="59"/>
                  </a:cubicBezTo>
                  <a:cubicBezTo>
                    <a:pt x="851" y="80"/>
                    <a:pt x="845" y="103"/>
                    <a:pt x="836" y="118"/>
                  </a:cubicBezTo>
                  <a:cubicBezTo>
                    <a:pt x="830" y="129"/>
                    <a:pt x="820" y="134"/>
                    <a:pt x="817" y="144"/>
                  </a:cubicBezTo>
                  <a:cubicBezTo>
                    <a:pt x="819" y="141"/>
                    <a:pt x="820" y="140"/>
                    <a:pt x="826" y="141"/>
                  </a:cubicBezTo>
                  <a:cubicBezTo>
                    <a:pt x="865" y="126"/>
                    <a:pt x="882" y="89"/>
                    <a:pt x="911" y="64"/>
                  </a:cubicBezTo>
                  <a:cubicBezTo>
                    <a:pt x="913" y="61"/>
                    <a:pt x="911" y="59"/>
                    <a:pt x="912" y="57"/>
                  </a:cubicBezTo>
                  <a:cubicBezTo>
                    <a:pt x="920" y="54"/>
                    <a:pt x="923" y="47"/>
                    <a:pt x="929" y="42"/>
                  </a:cubicBezTo>
                  <a:cubicBezTo>
                    <a:pt x="931" y="40"/>
                    <a:pt x="932" y="45"/>
                    <a:pt x="935" y="45"/>
                  </a:cubicBezTo>
                  <a:cubicBezTo>
                    <a:pt x="942" y="33"/>
                    <a:pt x="950" y="18"/>
                    <a:pt x="961" y="14"/>
                  </a:cubicBezTo>
                  <a:cubicBezTo>
                    <a:pt x="963" y="19"/>
                    <a:pt x="962" y="28"/>
                    <a:pt x="960" y="31"/>
                  </a:cubicBezTo>
                  <a:cubicBezTo>
                    <a:pt x="971" y="31"/>
                    <a:pt x="984" y="30"/>
                    <a:pt x="989" y="36"/>
                  </a:cubicBezTo>
                  <a:cubicBezTo>
                    <a:pt x="988" y="41"/>
                    <a:pt x="980" y="39"/>
                    <a:pt x="977" y="42"/>
                  </a:cubicBezTo>
                  <a:cubicBezTo>
                    <a:pt x="982" y="45"/>
                    <a:pt x="992" y="44"/>
                    <a:pt x="996" y="48"/>
                  </a:cubicBezTo>
                  <a:cubicBezTo>
                    <a:pt x="996" y="55"/>
                    <a:pt x="988" y="54"/>
                    <a:pt x="983" y="56"/>
                  </a:cubicBezTo>
                  <a:cubicBezTo>
                    <a:pt x="986" y="59"/>
                    <a:pt x="993" y="58"/>
                    <a:pt x="994" y="64"/>
                  </a:cubicBezTo>
                  <a:cubicBezTo>
                    <a:pt x="992" y="67"/>
                    <a:pt x="989" y="69"/>
                    <a:pt x="985" y="70"/>
                  </a:cubicBezTo>
                  <a:cubicBezTo>
                    <a:pt x="986" y="72"/>
                    <a:pt x="988" y="76"/>
                    <a:pt x="986" y="79"/>
                  </a:cubicBezTo>
                  <a:cubicBezTo>
                    <a:pt x="977" y="87"/>
                    <a:pt x="959" y="84"/>
                    <a:pt x="950" y="79"/>
                  </a:cubicBezTo>
                  <a:cubicBezTo>
                    <a:pt x="945" y="86"/>
                    <a:pt x="936" y="87"/>
                    <a:pt x="931" y="94"/>
                  </a:cubicBezTo>
                  <a:cubicBezTo>
                    <a:pt x="929" y="97"/>
                    <a:pt x="930" y="102"/>
                    <a:pt x="928" y="105"/>
                  </a:cubicBezTo>
                  <a:cubicBezTo>
                    <a:pt x="924" y="111"/>
                    <a:pt x="917" y="115"/>
                    <a:pt x="911" y="120"/>
                  </a:cubicBezTo>
                  <a:cubicBezTo>
                    <a:pt x="893" y="135"/>
                    <a:pt x="873" y="149"/>
                    <a:pt x="854" y="163"/>
                  </a:cubicBezTo>
                  <a:cubicBezTo>
                    <a:pt x="849" y="208"/>
                    <a:pt x="856" y="265"/>
                    <a:pt x="851" y="311"/>
                  </a:cubicBezTo>
                  <a:cubicBezTo>
                    <a:pt x="853" y="319"/>
                    <a:pt x="851" y="329"/>
                    <a:pt x="855" y="333"/>
                  </a:cubicBezTo>
                  <a:cubicBezTo>
                    <a:pt x="847" y="343"/>
                    <a:pt x="841" y="355"/>
                    <a:pt x="826" y="358"/>
                  </a:cubicBezTo>
                  <a:cubicBezTo>
                    <a:pt x="822" y="354"/>
                    <a:pt x="825" y="340"/>
                    <a:pt x="826" y="334"/>
                  </a:cubicBezTo>
                  <a:cubicBezTo>
                    <a:pt x="824" y="342"/>
                    <a:pt x="819" y="350"/>
                    <a:pt x="818" y="358"/>
                  </a:cubicBezTo>
                  <a:cubicBezTo>
                    <a:pt x="815" y="378"/>
                    <a:pt x="820" y="402"/>
                    <a:pt x="821" y="423"/>
                  </a:cubicBezTo>
                  <a:cubicBezTo>
                    <a:pt x="823" y="443"/>
                    <a:pt x="821" y="464"/>
                    <a:pt x="821" y="485"/>
                  </a:cubicBezTo>
                  <a:cubicBezTo>
                    <a:pt x="823" y="525"/>
                    <a:pt x="826" y="573"/>
                    <a:pt x="829" y="612"/>
                  </a:cubicBezTo>
                  <a:cubicBezTo>
                    <a:pt x="826" y="615"/>
                    <a:pt x="822" y="616"/>
                    <a:pt x="817" y="617"/>
                  </a:cubicBezTo>
                  <a:cubicBezTo>
                    <a:pt x="817" y="622"/>
                    <a:pt x="821" y="625"/>
                    <a:pt x="821" y="630"/>
                  </a:cubicBezTo>
                  <a:cubicBezTo>
                    <a:pt x="827" y="633"/>
                    <a:pt x="836" y="632"/>
                    <a:pt x="846" y="633"/>
                  </a:cubicBezTo>
                  <a:cubicBezTo>
                    <a:pt x="852" y="634"/>
                    <a:pt x="865" y="634"/>
                    <a:pt x="865" y="639"/>
                  </a:cubicBezTo>
                  <a:cubicBezTo>
                    <a:pt x="865" y="648"/>
                    <a:pt x="847" y="643"/>
                    <a:pt x="842" y="648"/>
                  </a:cubicBezTo>
                  <a:cubicBezTo>
                    <a:pt x="860" y="651"/>
                    <a:pt x="875" y="653"/>
                    <a:pt x="893" y="655"/>
                  </a:cubicBezTo>
                  <a:cubicBezTo>
                    <a:pt x="911" y="657"/>
                    <a:pt x="928" y="663"/>
                    <a:pt x="945" y="665"/>
                  </a:cubicBezTo>
                  <a:cubicBezTo>
                    <a:pt x="956" y="667"/>
                    <a:pt x="967" y="664"/>
                    <a:pt x="978" y="670"/>
                  </a:cubicBezTo>
                  <a:cubicBezTo>
                    <a:pt x="983" y="686"/>
                    <a:pt x="976" y="703"/>
                    <a:pt x="977" y="720"/>
                  </a:cubicBezTo>
                  <a:cubicBezTo>
                    <a:pt x="983" y="719"/>
                    <a:pt x="990" y="711"/>
                    <a:pt x="997" y="709"/>
                  </a:cubicBezTo>
                  <a:cubicBezTo>
                    <a:pt x="996" y="703"/>
                    <a:pt x="993" y="697"/>
                    <a:pt x="992" y="690"/>
                  </a:cubicBezTo>
                  <a:cubicBezTo>
                    <a:pt x="990" y="684"/>
                    <a:pt x="987" y="675"/>
                    <a:pt x="992" y="670"/>
                  </a:cubicBezTo>
                  <a:cubicBezTo>
                    <a:pt x="996" y="674"/>
                    <a:pt x="997" y="681"/>
                    <a:pt x="999" y="687"/>
                  </a:cubicBezTo>
                  <a:cubicBezTo>
                    <a:pt x="1001" y="692"/>
                    <a:pt x="1004" y="698"/>
                    <a:pt x="1005" y="704"/>
                  </a:cubicBezTo>
                  <a:cubicBezTo>
                    <a:pt x="1008" y="704"/>
                    <a:pt x="1009" y="702"/>
                    <a:pt x="1011" y="701"/>
                  </a:cubicBezTo>
                  <a:cubicBezTo>
                    <a:pt x="1012" y="690"/>
                    <a:pt x="1001" y="673"/>
                    <a:pt x="1006" y="663"/>
                  </a:cubicBezTo>
                  <a:cubicBezTo>
                    <a:pt x="1018" y="670"/>
                    <a:pt x="1013" y="698"/>
                    <a:pt x="1025" y="703"/>
                  </a:cubicBezTo>
                  <a:cubicBezTo>
                    <a:pt x="1028" y="712"/>
                    <a:pt x="1016" y="726"/>
                    <a:pt x="1014" y="708"/>
                  </a:cubicBezTo>
                  <a:cubicBezTo>
                    <a:pt x="1012" y="709"/>
                    <a:pt x="1009" y="710"/>
                    <a:pt x="1007" y="712"/>
                  </a:cubicBezTo>
                  <a:cubicBezTo>
                    <a:pt x="1007" y="717"/>
                    <a:pt x="1012" y="713"/>
                    <a:pt x="1013" y="717"/>
                  </a:cubicBezTo>
                  <a:cubicBezTo>
                    <a:pt x="1011" y="721"/>
                    <a:pt x="1013" y="728"/>
                    <a:pt x="1010" y="729"/>
                  </a:cubicBezTo>
                  <a:cubicBezTo>
                    <a:pt x="1003" y="729"/>
                    <a:pt x="1001" y="722"/>
                    <a:pt x="1000" y="716"/>
                  </a:cubicBezTo>
                  <a:cubicBezTo>
                    <a:pt x="991" y="720"/>
                    <a:pt x="986" y="726"/>
                    <a:pt x="976" y="728"/>
                  </a:cubicBezTo>
                  <a:cubicBezTo>
                    <a:pt x="969" y="775"/>
                    <a:pt x="966" y="826"/>
                    <a:pt x="960" y="874"/>
                  </a:cubicBezTo>
                  <a:cubicBezTo>
                    <a:pt x="975" y="880"/>
                    <a:pt x="992" y="875"/>
                    <a:pt x="1010" y="876"/>
                  </a:cubicBezTo>
                  <a:cubicBezTo>
                    <a:pt x="1023" y="842"/>
                    <a:pt x="1025" y="799"/>
                    <a:pt x="1037" y="764"/>
                  </a:cubicBezTo>
                  <a:cubicBezTo>
                    <a:pt x="1063" y="765"/>
                    <a:pt x="1095" y="764"/>
                    <a:pt x="1122" y="768"/>
                  </a:cubicBezTo>
                  <a:cubicBezTo>
                    <a:pt x="1132" y="770"/>
                    <a:pt x="1143" y="770"/>
                    <a:pt x="1149" y="775"/>
                  </a:cubicBezTo>
                  <a:cubicBezTo>
                    <a:pt x="1154" y="782"/>
                    <a:pt x="1155" y="799"/>
                    <a:pt x="1157" y="814"/>
                  </a:cubicBezTo>
                  <a:cubicBezTo>
                    <a:pt x="1158" y="828"/>
                    <a:pt x="1160" y="839"/>
                    <a:pt x="1158" y="852"/>
                  </a:cubicBezTo>
                  <a:cubicBezTo>
                    <a:pt x="1191" y="846"/>
                    <a:pt x="1226" y="841"/>
                    <a:pt x="1261" y="837"/>
                  </a:cubicBezTo>
                  <a:cubicBezTo>
                    <a:pt x="1267" y="836"/>
                    <a:pt x="1275" y="831"/>
                    <a:pt x="1280" y="837"/>
                  </a:cubicBezTo>
                  <a:cubicBezTo>
                    <a:pt x="1282" y="869"/>
                    <a:pt x="1276" y="907"/>
                    <a:pt x="1274" y="941"/>
                  </a:cubicBezTo>
                  <a:cubicBezTo>
                    <a:pt x="1271" y="993"/>
                    <a:pt x="1272" y="1058"/>
                    <a:pt x="1276" y="1110"/>
                  </a:cubicBezTo>
                  <a:cubicBezTo>
                    <a:pt x="1278" y="1128"/>
                    <a:pt x="1277" y="1145"/>
                    <a:pt x="1278" y="1169"/>
                  </a:cubicBezTo>
                  <a:cubicBezTo>
                    <a:pt x="1278" y="1183"/>
                    <a:pt x="1286" y="1228"/>
                    <a:pt x="1265" y="1215"/>
                  </a:cubicBezTo>
                  <a:cubicBezTo>
                    <a:pt x="1266" y="1211"/>
                    <a:pt x="1270" y="1216"/>
                    <a:pt x="1271" y="1213"/>
                  </a:cubicBezTo>
                  <a:cubicBezTo>
                    <a:pt x="1273" y="1181"/>
                    <a:pt x="1268" y="1148"/>
                    <a:pt x="1266" y="1114"/>
                  </a:cubicBezTo>
                  <a:cubicBezTo>
                    <a:pt x="1264" y="1068"/>
                    <a:pt x="1264" y="1022"/>
                    <a:pt x="1264" y="975"/>
                  </a:cubicBezTo>
                  <a:cubicBezTo>
                    <a:pt x="1264" y="950"/>
                    <a:pt x="1267" y="924"/>
                    <a:pt x="1269" y="899"/>
                  </a:cubicBezTo>
                  <a:cubicBezTo>
                    <a:pt x="1270" y="880"/>
                    <a:pt x="1270" y="862"/>
                    <a:pt x="1271" y="844"/>
                  </a:cubicBezTo>
                  <a:cubicBezTo>
                    <a:pt x="1224" y="850"/>
                    <a:pt x="1180" y="858"/>
                    <a:pt x="1135" y="866"/>
                  </a:cubicBezTo>
                  <a:cubicBezTo>
                    <a:pt x="1133" y="895"/>
                    <a:pt x="1129" y="922"/>
                    <a:pt x="1128" y="952"/>
                  </a:cubicBezTo>
                  <a:cubicBezTo>
                    <a:pt x="1130" y="951"/>
                    <a:pt x="1129" y="947"/>
                    <a:pt x="1132" y="947"/>
                  </a:cubicBezTo>
                  <a:cubicBezTo>
                    <a:pt x="1124" y="976"/>
                    <a:pt x="1129" y="1019"/>
                    <a:pt x="1124" y="1052"/>
                  </a:cubicBezTo>
                  <a:cubicBezTo>
                    <a:pt x="1124" y="1056"/>
                    <a:pt x="1121" y="1059"/>
                    <a:pt x="1122" y="1062"/>
                  </a:cubicBezTo>
                  <a:cubicBezTo>
                    <a:pt x="1122" y="1072"/>
                    <a:pt x="1129" y="1085"/>
                    <a:pt x="1133" y="1096"/>
                  </a:cubicBezTo>
                  <a:cubicBezTo>
                    <a:pt x="1156" y="1166"/>
                    <a:pt x="1180" y="1232"/>
                    <a:pt x="1199" y="1304"/>
                  </a:cubicBezTo>
                  <a:cubicBezTo>
                    <a:pt x="1201" y="1309"/>
                    <a:pt x="1203" y="1315"/>
                    <a:pt x="1204" y="1321"/>
                  </a:cubicBezTo>
                  <a:cubicBezTo>
                    <a:pt x="1205" y="1327"/>
                    <a:pt x="1209" y="1335"/>
                    <a:pt x="1203" y="1339"/>
                  </a:cubicBezTo>
                  <a:cubicBezTo>
                    <a:pt x="1197" y="1338"/>
                    <a:pt x="1196" y="1332"/>
                    <a:pt x="1194" y="1328"/>
                  </a:cubicBezTo>
                  <a:cubicBezTo>
                    <a:pt x="1191" y="1326"/>
                    <a:pt x="1196" y="1326"/>
                    <a:pt x="1196" y="1323"/>
                  </a:cubicBezTo>
                  <a:cubicBezTo>
                    <a:pt x="1153" y="1175"/>
                    <a:pt x="1097" y="1040"/>
                    <a:pt x="1058" y="888"/>
                  </a:cubicBezTo>
                  <a:cubicBezTo>
                    <a:pt x="1030" y="877"/>
                    <a:pt x="985" y="889"/>
                    <a:pt x="960" y="879"/>
                  </a:cubicBezTo>
                  <a:cubicBezTo>
                    <a:pt x="954" y="951"/>
                    <a:pt x="951" y="1033"/>
                    <a:pt x="947" y="1109"/>
                  </a:cubicBezTo>
                  <a:cubicBezTo>
                    <a:pt x="945" y="1166"/>
                    <a:pt x="948" y="1224"/>
                    <a:pt x="945" y="1278"/>
                  </a:cubicBezTo>
                  <a:cubicBezTo>
                    <a:pt x="944" y="1291"/>
                    <a:pt x="941" y="1310"/>
                    <a:pt x="942" y="1327"/>
                  </a:cubicBezTo>
                  <a:cubicBezTo>
                    <a:pt x="944" y="1342"/>
                    <a:pt x="951" y="1354"/>
                    <a:pt x="948" y="1368"/>
                  </a:cubicBezTo>
                  <a:cubicBezTo>
                    <a:pt x="942" y="1367"/>
                    <a:pt x="937" y="1353"/>
                    <a:pt x="935" y="1346"/>
                  </a:cubicBezTo>
                  <a:cubicBezTo>
                    <a:pt x="931" y="1326"/>
                    <a:pt x="933" y="1303"/>
                    <a:pt x="935" y="1280"/>
                  </a:cubicBezTo>
                  <a:cubicBezTo>
                    <a:pt x="936" y="1265"/>
                    <a:pt x="934" y="1251"/>
                    <a:pt x="935" y="1236"/>
                  </a:cubicBezTo>
                  <a:cubicBezTo>
                    <a:pt x="936" y="1228"/>
                    <a:pt x="937" y="1219"/>
                    <a:pt x="938" y="1211"/>
                  </a:cubicBezTo>
                  <a:cubicBezTo>
                    <a:pt x="940" y="1150"/>
                    <a:pt x="938" y="1087"/>
                    <a:pt x="940" y="1033"/>
                  </a:cubicBezTo>
                  <a:cubicBezTo>
                    <a:pt x="942" y="990"/>
                    <a:pt x="945" y="952"/>
                    <a:pt x="947" y="908"/>
                  </a:cubicBezTo>
                  <a:cubicBezTo>
                    <a:pt x="950" y="864"/>
                    <a:pt x="957" y="820"/>
                    <a:pt x="960" y="778"/>
                  </a:cubicBezTo>
                  <a:cubicBezTo>
                    <a:pt x="960" y="762"/>
                    <a:pt x="964" y="746"/>
                    <a:pt x="966" y="731"/>
                  </a:cubicBezTo>
                  <a:cubicBezTo>
                    <a:pt x="965" y="729"/>
                    <a:pt x="961" y="732"/>
                    <a:pt x="959" y="730"/>
                  </a:cubicBezTo>
                  <a:cubicBezTo>
                    <a:pt x="959" y="725"/>
                    <a:pt x="965" y="725"/>
                    <a:pt x="967" y="722"/>
                  </a:cubicBezTo>
                  <a:cubicBezTo>
                    <a:pt x="966" y="706"/>
                    <a:pt x="970" y="695"/>
                    <a:pt x="969" y="678"/>
                  </a:cubicBezTo>
                  <a:cubicBezTo>
                    <a:pt x="964" y="673"/>
                    <a:pt x="955" y="675"/>
                    <a:pt x="947" y="675"/>
                  </a:cubicBezTo>
                  <a:cubicBezTo>
                    <a:pt x="931" y="673"/>
                    <a:pt x="914" y="667"/>
                    <a:pt x="897" y="664"/>
                  </a:cubicBezTo>
                  <a:cubicBezTo>
                    <a:pt x="885" y="663"/>
                    <a:pt x="872" y="661"/>
                    <a:pt x="860" y="659"/>
                  </a:cubicBezTo>
                  <a:cubicBezTo>
                    <a:pt x="816" y="653"/>
                    <a:pt x="771" y="644"/>
                    <a:pt x="725" y="641"/>
                  </a:cubicBezTo>
                  <a:cubicBezTo>
                    <a:pt x="702" y="640"/>
                    <a:pt x="679" y="640"/>
                    <a:pt x="654" y="639"/>
                  </a:cubicBezTo>
                  <a:cubicBezTo>
                    <a:pt x="631" y="638"/>
                    <a:pt x="609" y="634"/>
                    <a:pt x="584" y="632"/>
                  </a:cubicBezTo>
                  <a:cubicBezTo>
                    <a:pt x="587" y="696"/>
                    <a:pt x="589" y="776"/>
                    <a:pt x="592" y="843"/>
                  </a:cubicBezTo>
                  <a:cubicBezTo>
                    <a:pt x="595" y="927"/>
                    <a:pt x="607" y="1010"/>
                    <a:pt x="616" y="1091"/>
                  </a:cubicBezTo>
                  <a:cubicBezTo>
                    <a:pt x="621" y="1133"/>
                    <a:pt x="625" y="1175"/>
                    <a:pt x="628" y="1217"/>
                  </a:cubicBezTo>
                  <a:cubicBezTo>
                    <a:pt x="632" y="1260"/>
                    <a:pt x="638" y="1303"/>
                    <a:pt x="638" y="1344"/>
                  </a:cubicBezTo>
                  <a:cubicBezTo>
                    <a:pt x="638" y="1346"/>
                    <a:pt x="639" y="1366"/>
                    <a:pt x="632" y="1365"/>
                  </a:cubicBezTo>
                  <a:cubicBezTo>
                    <a:pt x="626" y="1364"/>
                    <a:pt x="630" y="1358"/>
                    <a:pt x="630" y="1353"/>
                  </a:cubicBezTo>
                  <a:cubicBezTo>
                    <a:pt x="632" y="1314"/>
                    <a:pt x="620" y="1262"/>
                    <a:pt x="620" y="1223"/>
                  </a:cubicBezTo>
                  <a:cubicBezTo>
                    <a:pt x="611" y="1218"/>
                    <a:pt x="605" y="1207"/>
                    <a:pt x="602" y="1195"/>
                  </a:cubicBezTo>
                  <a:cubicBezTo>
                    <a:pt x="597" y="1172"/>
                    <a:pt x="594" y="1145"/>
                    <a:pt x="590" y="1119"/>
                  </a:cubicBezTo>
                  <a:cubicBezTo>
                    <a:pt x="583" y="1071"/>
                    <a:pt x="573" y="1017"/>
                    <a:pt x="564" y="969"/>
                  </a:cubicBezTo>
                  <a:cubicBezTo>
                    <a:pt x="559" y="944"/>
                    <a:pt x="554" y="920"/>
                    <a:pt x="550" y="895"/>
                  </a:cubicBezTo>
                  <a:cubicBezTo>
                    <a:pt x="546" y="926"/>
                    <a:pt x="542" y="961"/>
                    <a:pt x="541" y="994"/>
                  </a:cubicBezTo>
                  <a:cubicBezTo>
                    <a:pt x="545" y="977"/>
                    <a:pt x="545" y="954"/>
                    <a:pt x="547" y="935"/>
                  </a:cubicBezTo>
                  <a:cubicBezTo>
                    <a:pt x="552" y="954"/>
                    <a:pt x="546" y="975"/>
                    <a:pt x="545" y="997"/>
                  </a:cubicBezTo>
                  <a:cubicBezTo>
                    <a:pt x="543" y="1027"/>
                    <a:pt x="547" y="1058"/>
                    <a:pt x="548" y="1089"/>
                  </a:cubicBezTo>
                  <a:cubicBezTo>
                    <a:pt x="552" y="1059"/>
                    <a:pt x="552" y="1019"/>
                    <a:pt x="555" y="991"/>
                  </a:cubicBezTo>
                  <a:cubicBezTo>
                    <a:pt x="561" y="996"/>
                    <a:pt x="557" y="1005"/>
                    <a:pt x="556" y="1011"/>
                  </a:cubicBezTo>
                  <a:cubicBezTo>
                    <a:pt x="556" y="1025"/>
                    <a:pt x="555" y="1039"/>
                    <a:pt x="554" y="1055"/>
                  </a:cubicBezTo>
                  <a:cubicBezTo>
                    <a:pt x="552" y="1092"/>
                    <a:pt x="549" y="1129"/>
                    <a:pt x="556" y="1164"/>
                  </a:cubicBezTo>
                  <a:cubicBezTo>
                    <a:pt x="561" y="1130"/>
                    <a:pt x="557" y="1086"/>
                    <a:pt x="562" y="1057"/>
                  </a:cubicBezTo>
                  <a:cubicBezTo>
                    <a:pt x="567" y="1066"/>
                    <a:pt x="563" y="1081"/>
                    <a:pt x="562" y="1093"/>
                  </a:cubicBezTo>
                  <a:cubicBezTo>
                    <a:pt x="561" y="1110"/>
                    <a:pt x="562" y="1130"/>
                    <a:pt x="561" y="1148"/>
                  </a:cubicBezTo>
                  <a:cubicBezTo>
                    <a:pt x="561" y="1163"/>
                    <a:pt x="558" y="1177"/>
                    <a:pt x="559" y="1190"/>
                  </a:cubicBezTo>
                  <a:cubicBezTo>
                    <a:pt x="560" y="1214"/>
                    <a:pt x="567" y="1236"/>
                    <a:pt x="570" y="1259"/>
                  </a:cubicBezTo>
                  <a:cubicBezTo>
                    <a:pt x="570" y="1265"/>
                    <a:pt x="572" y="1276"/>
                    <a:pt x="565" y="1280"/>
                  </a:cubicBezTo>
                  <a:cubicBezTo>
                    <a:pt x="561" y="1279"/>
                    <a:pt x="566" y="1276"/>
                    <a:pt x="565" y="1273"/>
                  </a:cubicBezTo>
                  <a:cubicBezTo>
                    <a:pt x="538" y="1155"/>
                    <a:pt x="536" y="1012"/>
                    <a:pt x="524" y="877"/>
                  </a:cubicBezTo>
                  <a:cubicBezTo>
                    <a:pt x="498" y="870"/>
                    <a:pt x="450" y="875"/>
                    <a:pt x="416" y="873"/>
                  </a:cubicBezTo>
                  <a:cubicBezTo>
                    <a:pt x="396" y="872"/>
                    <a:pt x="378" y="870"/>
                    <a:pt x="361" y="867"/>
                  </a:cubicBezTo>
                  <a:cubicBezTo>
                    <a:pt x="345" y="936"/>
                    <a:pt x="343" y="1015"/>
                    <a:pt x="336" y="1096"/>
                  </a:cubicBezTo>
                  <a:cubicBezTo>
                    <a:pt x="334" y="1127"/>
                    <a:pt x="330" y="1158"/>
                    <a:pt x="328" y="1189"/>
                  </a:cubicBezTo>
                  <a:cubicBezTo>
                    <a:pt x="326" y="1221"/>
                    <a:pt x="321" y="1252"/>
                    <a:pt x="319" y="1281"/>
                  </a:cubicBezTo>
                  <a:cubicBezTo>
                    <a:pt x="318" y="1303"/>
                    <a:pt x="317" y="1324"/>
                    <a:pt x="313" y="1345"/>
                  </a:cubicBezTo>
                  <a:cubicBezTo>
                    <a:pt x="312" y="1351"/>
                    <a:pt x="311" y="1359"/>
                    <a:pt x="305" y="1361"/>
                  </a:cubicBezTo>
                  <a:cubicBezTo>
                    <a:pt x="302" y="1359"/>
                    <a:pt x="306" y="1355"/>
                    <a:pt x="306" y="1351"/>
                  </a:cubicBezTo>
                  <a:cubicBezTo>
                    <a:pt x="310" y="1332"/>
                    <a:pt x="310" y="1308"/>
                    <a:pt x="311" y="1284"/>
                  </a:cubicBezTo>
                  <a:cubicBezTo>
                    <a:pt x="312" y="1267"/>
                    <a:pt x="315" y="1249"/>
                    <a:pt x="317" y="1231"/>
                  </a:cubicBezTo>
                  <a:cubicBezTo>
                    <a:pt x="321" y="1177"/>
                    <a:pt x="326" y="1122"/>
                    <a:pt x="330" y="1068"/>
                  </a:cubicBezTo>
                  <a:cubicBezTo>
                    <a:pt x="333" y="1032"/>
                    <a:pt x="334" y="995"/>
                    <a:pt x="339" y="960"/>
                  </a:cubicBezTo>
                  <a:cubicBezTo>
                    <a:pt x="344" y="926"/>
                    <a:pt x="352" y="894"/>
                    <a:pt x="356" y="862"/>
                  </a:cubicBezTo>
                  <a:cubicBezTo>
                    <a:pt x="381" y="861"/>
                    <a:pt x="407" y="867"/>
                    <a:pt x="435" y="866"/>
                  </a:cubicBezTo>
                  <a:cubicBezTo>
                    <a:pt x="439" y="861"/>
                    <a:pt x="436" y="855"/>
                    <a:pt x="436" y="849"/>
                  </a:cubicBezTo>
                  <a:cubicBezTo>
                    <a:pt x="435" y="812"/>
                    <a:pt x="436" y="768"/>
                    <a:pt x="434" y="726"/>
                  </a:cubicBezTo>
                  <a:cubicBezTo>
                    <a:pt x="433" y="708"/>
                    <a:pt x="430" y="694"/>
                    <a:pt x="434" y="678"/>
                  </a:cubicBezTo>
                  <a:cubicBezTo>
                    <a:pt x="398" y="668"/>
                    <a:pt x="362" y="675"/>
                    <a:pt x="329" y="670"/>
                  </a:cubicBezTo>
                  <a:cubicBezTo>
                    <a:pt x="324" y="678"/>
                    <a:pt x="323" y="689"/>
                    <a:pt x="321" y="699"/>
                  </a:cubicBezTo>
                  <a:cubicBezTo>
                    <a:pt x="307" y="770"/>
                    <a:pt x="294" y="845"/>
                    <a:pt x="281" y="919"/>
                  </a:cubicBezTo>
                  <a:cubicBezTo>
                    <a:pt x="274" y="961"/>
                    <a:pt x="266" y="1003"/>
                    <a:pt x="257" y="1044"/>
                  </a:cubicBezTo>
                  <a:cubicBezTo>
                    <a:pt x="250" y="1076"/>
                    <a:pt x="247" y="1107"/>
                    <a:pt x="238" y="1137"/>
                  </a:cubicBezTo>
                  <a:cubicBezTo>
                    <a:pt x="236" y="1146"/>
                    <a:pt x="235" y="1157"/>
                    <a:pt x="229" y="1164"/>
                  </a:cubicBezTo>
                  <a:cubicBezTo>
                    <a:pt x="234" y="1133"/>
                    <a:pt x="241" y="1095"/>
                    <a:pt x="247" y="1062"/>
                  </a:cubicBezTo>
                  <a:cubicBezTo>
                    <a:pt x="216" y="1053"/>
                    <a:pt x="174" y="1051"/>
                    <a:pt x="133" y="1050"/>
                  </a:cubicBezTo>
                  <a:cubicBezTo>
                    <a:pt x="105" y="1048"/>
                    <a:pt x="75" y="1041"/>
                    <a:pt x="54" y="1047"/>
                  </a:cubicBezTo>
                  <a:cubicBezTo>
                    <a:pt x="51" y="1048"/>
                    <a:pt x="48" y="1052"/>
                    <a:pt x="45" y="1053"/>
                  </a:cubicBezTo>
                  <a:cubicBezTo>
                    <a:pt x="33" y="1057"/>
                    <a:pt x="19" y="1055"/>
                    <a:pt x="9" y="1060"/>
                  </a:cubicBezTo>
                  <a:cubicBezTo>
                    <a:pt x="11" y="1108"/>
                    <a:pt x="20" y="1163"/>
                    <a:pt x="13" y="1212"/>
                  </a:cubicBezTo>
                  <a:cubicBezTo>
                    <a:pt x="16" y="1216"/>
                    <a:pt x="16" y="1224"/>
                    <a:pt x="12" y="1227"/>
                  </a:cubicBezTo>
                  <a:cubicBezTo>
                    <a:pt x="1" y="1223"/>
                    <a:pt x="6" y="1209"/>
                    <a:pt x="7" y="1200"/>
                  </a:cubicBezTo>
                  <a:cubicBezTo>
                    <a:pt x="9" y="1168"/>
                    <a:pt x="4" y="1125"/>
                    <a:pt x="2" y="1090"/>
                  </a:cubicBezTo>
                  <a:cubicBezTo>
                    <a:pt x="1" y="1076"/>
                    <a:pt x="2" y="1064"/>
                    <a:pt x="0" y="1054"/>
                  </a:cubicBezTo>
                  <a:cubicBezTo>
                    <a:pt x="12" y="1048"/>
                    <a:pt x="28" y="1050"/>
                    <a:pt x="41" y="1046"/>
                  </a:cubicBezTo>
                  <a:cubicBezTo>
                    <a:pt x="47" y="1044"/>
                    <a:pt x="51" y="1040"/>
                    <a:pt x="57" y="1039"/>
                  </a:cubicBezTo>
                  <a:cubicBezTo>
                    <a:pt x="84" y="1035"/>
                    <a:pt x="113" y="1041"/>
                    <a:pt x="141" y="1041"/>
                  </a:cubicBezTo>
                  <a:cubicBezTo>
                    <a:pt x="165" y="1041"/>
                    <a:pt x="189" y="1045"/>
                    <a:pt x="211" y="1046"/>
                  </a:cubicBezTo>
                  <a:cubicBezTo>
                    <a:pt x="201" y="1038"/>
                    <a:pt x="197" y="1023"/>
                    <a:pt x="204" y="1004"/>
                  </a:cubicBezTo>
                  <a:cubicBezTo>
                    <a:pt x="206" y="1000"/>
                    <a:pt x="218" y="984"/>
                    <a:pt x="223" y="981"/>
                  </a:cubicBezTo>
                  <a:cubicBezTo>
                    <a:pt x="234" y="975"/>
                    <a:pt x="254" y="982"/>
                    <a:pt x="256" y="996"/>
                  </a:cubicBezTo>
                  <a:cubicBezTo>
                    <a:pt x="260" y="1021"/>
                    <a:pt x="243" y="1042"/>
                    <a:pt x="224" y="1048"/>
                  </a:cubicBezTo>
                  <a:cubicBezTo>
                    <a:pt x="231" y="1052"/>
                    <a:pt x="242" y="1050"/>
                    <a:pt x="249" y="1052"/>
                  </a:cubicBezTo>
                  <a:cubicBezTo>
                    <a:pt x="270" y="956"/>
                    <a:pt x="282" y="853"/>
                    <a:pt x="303" y="756"/>
                  </a:cubicBezTo>
                  <a:cubicBezTo>
                    <a:pt x="306" y="740"/>
                    <a:pt x="310" y="724"/>
                    <a:pt x="313" y="708"/>
                  </a:cubicBezTo>
                  <a:cubicBezTo>
                    <a:pt x="315" y="692"/>
                    <a:pt x="317" y="676"/>
                    <a:pt x="323" y="661"/>
                  </a:cubicBezTo>
                  <a:cubicBezTo>
                    <a:pt x="354" y="665"/>
                    <a:pt x="387" y="661"/>
                    <a:pt x="422" y="666"/>
                  </a:cubicBezTo>
                  <a:cubicBezTo>
                    <a:pt x="417" y="655"/>
                    <a:pt x="418" y="644"/>
                    <a:pt x="426" y="634"/>
                  </a:cubicBezTo>
                  <a:cubicBezTo>
                    <a:pt x="429" y="630"/>
                    <a:pt x="435" y="622"/>
                    <a:pt x="439" y="621"/>
                  </a:cubicBezTo>
                  <a:cubicBezTo>
                    <a:pt x="445" y="619"/>
                    <a:pt x="459" y="624"/>
                    <a:pt x="466" y="627"/>
                  </a:cubicBezTo>
                  <a:cubicBezTo>
                    <a:pt x="478" y="633"/>
                    <a:pt x="490" y="647"/>
                    <a:pt x="492" y="657"/>
                  </a:cubicBezTo>
                  <a:cubicBezTo>
                    <a:pt x="496" y="683"/>
                    <a:pt x="472" y="684"/>
                    <a:pt x="452" y="684"/>
                  </a:cubicBezTo>
                  <a:cubicBezTo>
                    <a:pt x="452" y="691"/>
                    <a:pt x="460" y="690"/>
                    <a:pt x="464" y="694"/>
                  </a:cubicBezTo>
                  <a:cubicBezTo>
                    <a:pt x="467" y="752"/>
                    <a:pt x="479" y="804"/>
                    <a:pt x="476" y="866"/>
                  </a:cubicBezTo>
                  <a:cubicBezTo>
                    <a:pt x="483" y="866"/>
                    <a:pt x="489" y="866"/>
                    <a:pt x="496" y="866"/>
                  </a:cubicBezTo>
                  <a:cubicBezTo>
                    <a:pt x="496" y="861"/>
                    <a:pt x="490" y="856"/>
                    <a:pt x="489" y="848"/>
                  </a:cubicBezTo>
                  <a:cubicBezTo>
                    <a:pt x="488" y="842"/>
                    <a:pt x="491" y="837"/>
                    <a:pt x="487" y="833"/>
                  </a:cubicBezTo>
                  <a:cubicBezTo>
                    <a:pt x="496" y="812"/>
                    <a:pt x="542" y="817"/>
                    <a:pt x="548" y="837"/>
                  </a:cubicBezTo>
                  <a:cubicBezTo>
                    <a:pt x="550" y="854"/>
                    <a:pt x="544" y="863"/>
                    <a:pt x="537" y="870"/>
                  </a:cubicBezTo>
                  <a:cubicBezTo>
                    <a:pt x="541" y="874"/>
                    <a:pt x="548" y="875"/>
                    <a:pt x="553" y="878"/>
                  </a:cubicBezTo>
                  <a:cubicBezTo>
                    <a:pt x="559" y="912"/>
                    <a:pt x="565" y="946"/>
                    <a:pt x="574" y="980"/>
                  </a:cubicBezTo>
                  <a:cubicBezTo>
                    <a:pt x="580" y="1006"/>
                    <a:pt x="582" y="1034"/>
                    <a:pt x="587" y="1061"/>
                  </a:cubicBezTo>
                  <a:cubicBezTo>
                    <a:pt x="592" y="1088"/>
                    <a:pt x="595" y="1116"/>
                    <a:pt x="599" y="1142"/>
                  </a:cubicBezTo>
                  <a:cubicBezTo>
                    <a:pt x="603" y="1169"/>
                    <a:pt x="604" y="1196"/>
                    <a:pt x="619" y="1217"/>
                  </a:cubicBezTo>
                  <a:cubicBezTo>
                    <a:pt x="615" y="1149"/>
                    <a:pt x="606" y="1081"/>
                    <a:pt x="598" y="1013"/>
                  </a:cubicBezTo>
                  <a:cubicBezTo>
                    <a:pt x="586" y="913"/>
                    <a:pt x="583" y="812"/>
                    <a:pt x="579" y="704"/>
                  </a:cubicBezTo>
                  <a:cubicBezTo>
                    <a:pt x="577" y="675"/>
                    <a:pt x="574" y="648"/>
                    <a:pt x="578" y="624"/>
                  </a:cubicBezTo>
                  <a:cubicBezTo>
                    <a:pt x="612" y="625"/>
                    <a:pt x="650" y="630"/>
                    <a:pt x="687" y="631"/>
                  </a:cubicBezTo>
                  <a:cubicBezTo>
                    <a:pt x="688" y="623"/>
                    <a:pt x="706" y="623"/>
                    <a:pt x="714" y="624"/>
                  </a:cubicBezTo>
                  <a:cubicBezTo>
                    <a:pt x="714" y="617"/>
                    <a:pt x="703" y="622"/>
                    <a:pt x="702" y="617"/>
                  </a:cubicBezTo>
                  <a:cubicBezTo>
                    <a:pt x="701" y="610"/>
                    <a:pt x="706" y="610"/>
                    <a:pt x="709" y="607"/>
                  </a:cubicBezTo>
                  <a:cubicBezTo>
                    <a:pt x="719" y="543"/>
                    <a:pt x="732" y="462"/>
                    <a:pt x="739" y="391"/>
                  </a:cubicBezTo>
                  <a:cubicBezTo>
                    <a:pt x="740" y="380"/>
                    <a:pt x="737" y="371"/>
                    <a:pt x="736" y="362"/>
                  </a:cubicBezTo>
                  <a:cubicBezTo>
                    <a:pt x="723" y="355"/>
                    <a:pt x="706" y="352"/>
                    <a:pt x="697" y="341"/>
                  </a:cubicBezTo>
                  <a:cubicBezTo>
                    <a:pt x="695" y="335"/>
                    <a:pt x="703" y="331"/>
                    <a:pt x="704" y="324"/>
                  </a:cubicBezTo>
                  <a:cubicBezTo>
                    <a:pt x="706" y="315"/>
                    <a:pt x="704" y="306"/>
                    <a:pt x="704" y="296"/>
                  </a:cubicBezTo>
                  <a:cubicBezTo>
                    <a:pt x="709" y="297"/>
                    <a:pt x="709" y="303"/>
                    <a:pt x="709" y="308"/>
                  </a:cubicBezTo>
                  <a:cubicBezTo>
                    <a:pt x="712" y="304"/>
                    <a:pt x="711" y="296"/>
                    <a:pt x="714" y="292"/>
                  </a:cubicBezTo>
                  <a:cubicBezTo>
                    <a:pt x="705" y="284"/>
                    <a:pt x="705" y="265"/>
                    <a:pt x="700" y="251"/>
                  </a:cubicBezTo>
                  <a:cubicBezTo>
                    <a:pt x="701" y="266"/>
                    <a:pt x="695" y="292"/>
                    <a:pt x="693" y="314"/>
                  </a:cubicBezTo>
                  <a:cubicBezTo>
                    <a:pt x="692" y="321"/>
                    <a:pt x="692" y="330"/>
                    <a:pt x="693" y="336"/>
                  </a:cubicBezTo>
                  <a:cubicBezTo>
                    <a:pt x="694" y="342"/>
                    <a:pt x="700" y="346"/>
                    <a:pt x="700" y="353"/>
                  </a:cubicBezTo>
                  <a:cubicBezTo>
                    <a:pt x="678" y="344"/>
                    <a:pt x="690" y="313"/>
                    <a:pt x="692" y="285"/>
                  </a:cubicBezTo>
                  <a:cubicBezTo>
                    <a:pt x="694" y="269"/>
                    <a:pt x="696" y="257"/>
                    <a:pt x="694" y="242"/>
                  </a:cubicBezTo>
                  <a:cubicBezTo>
                    <a:pt x="693" y="239"/>
                    <a:pt x="697" y="240"/>
                    <a:pt x="697" y="241"/>
                  </a:cubicBezTo>
                  <a:cubicBezTo>
                    <a:pt x="693" y="227"/>
                    <a:pt x="688" y="214"/>
                    <a:pt x="682" y="202"/>
                  </a:cubicBezTo>
                  <a:cubicBezTo>
                    <a:pt x="687" y="193"/>
                    <a:pt x="697" y="190"/>
                    <a:pt x="709" y="189"/>
                  </a:cubicBezTo>
                  <a:cubicBezTo>
                    <a:pt x="702" y="181"/>
                    <a:pt x="694" y="173"/>
                    <a:pt x="686" y="166"/>
                  </a:cubicBezTo>
                  <a:cubicBezTo>
                    <a:pt x="685" y="164"/>
                    <a:pt x="683" y="162"/>
                    <a:pt x="685" y="160"/>
                  </a:cubicBezTo>
                  <a:cubicBezTo>
                    <a:pt x="677" y="155"/>
                    <a:pt x="666" y="153"/>
                    <a:pt x="660" y="147"/>
                  </a:cubicBezTo>
                  <a:cubicBezTo>
                    <a:pt x="629" y="121"/>
                    <a:pt x="602" y="85"/>
                    <a:pt x="575" y="54"/>
                  </a:cubicBezTo>
                  <a:cubicBezTo>
                    <a:pt x="564" y="53"/>
                    <a:pt x="548" y="57"/>
                    <a:pt x="542" y="50"/>
                  </a:cubicBezTo>
                  <a:cubicBezTo>
                    <a:pt x="539" y="46"/>
                    <a:pt x="544" y="45"/>
                    <a:pt x="545" y="42"/>
                  </a:cubicBezTo>
                  <a:cubicBezTo>
                    <a:pt x="540" y="41"/>
                    <a:pt x="534" y="41"/>
                    <a:pt x="534" y="34"/>
                  </a:cubicBezTo>
                  <a:cubicBezTo>
                    <a:pt x="534" y="29"/>
                    <a:pt x="544" y="33"/>
                    <a:pt x="547" y="30"/>
                  </a:cubicBezTo>
                  <a:cubicBezTo>
                    <a:pt x="541" y="30"/>
                    <a:pt x="524" y="19"/>
                    <a:pt x="541" y="19"/>
                  </a:cubicBezTo>
                  <a:cubicBezTo>
                    <a:pt x="542" y="16"/>
                    <a:pt x="534" y="15"/>
                    <a:pt x="536" y="9"/>
                  </a:cubicBezTo>
                  <a:cubicBezTo>
                    <a:pt x="549" y="6"/>
                    <a:pt x="561" y="11"/>
                    <a:pt x="571" y="13"/>
                  </a:cubicBezTo>
                  <a:cubicBezTo>
                    <a:pt x="573" y="10"/>
                    <a:pt x="570" y="1"/>
                    <a:pt x="574" y="0"/>
                  </a:cubicBezTo>
                  <a:cubicBezTo>
                    <a:pt x="586" y="3"/>
                    <a:pt x="586" y="21"/>
                    <a:pt x="596" y="24"/>
                  </a:cubicBezTo>
                  <a:cubicBezTo>
                    <a:pt x="609" y="49"/>
                    <a:pt x="628" y="69"/>
                    <a:pt x="646" y="89"/>
                  </a:cubicBezTo>
                  <a:cubicBezTo>
                    <a:pt x="665" y="109"/>
                    <a:pt x="687" y="127"/>
                    <a:pt x="721" y="130"/>
                  </a:cubicBezTo>
                  <a:cubicBezTo>
                    <a:pt x="705" y="113"/>
                    <a:pt x="699" y="82"/>
                    <a:pt x="710" y="55"/>
                  </a:cubicBezTo>
                  <a:cubicBezTo>
                    <a:pt x="718" y="35"/>
                    <a:pt x="742" y="21"/>
                    <a:pt x="765" y="19"/>
                  </a:cubicBezTo>
                  <a:cubicBezTo>
                    <a:pt x="760" y="14"/>
                    <a:pt x="748" y="17"/>
                    <a:pt x="745" y="10"/>
                  </a:cubicBezTo>
                  <a:cubicBezTo>
                    <a:pt x="761" y="9"/>
                    <a:pt x="776" y="15"/>
                    <a:pt x="788" y="20"/>
                  </a:cubicBezTo>
                  <a:cubicBezTo>
                    <a:pt x="782" y="13"/>
                    <a:pt x="770" y="13"/>
                    <a:pt x="767" y="2"/>
                  </a:cubicBezTo>
                  <a:cubicBezTo>
                    <a:pt x="779" y="4"/>
                    <a:pt x="785" y="10"/>
                    <a:pt x="793" y="15"/>
                  </a:cubicBezTo>
                  <a:cubicBezTo>
                    <a:pt x="792" y="11"/>
                    <a:pt x="787" y="6"/>
                    <a:pt x="788" y="2"/>
                  </a:cubicBezTo>
                  <a:close/>
                  <a:moveTo>
                    <a:pt x="575" y="19"/>
                  </a:moveTo>
                  <a:cubicBezTo>
                    <a:pt x="565" y="20"/>
                    <a:pt x="557" y="13"/>
                    <a:pt x="548" y="14"/>
                  </a:cubicBezTo>
                  <a:cubicBezTo>
                    <a:pt x="552" y="18"/>
                    <a:pt x="562" y="15"/>
                    <a:pt x="562" y="22"/>
                  </a:cubicBezTo>
                  <a:cubicBezTo>
                    <a:pt x="560" y="27"/>
                    <a:pt x="555" y="23"/>
                    <a:pt x="549" y="24"/>
                  </a:cubicBezTo>
                  <a:cubicBezTo>
                    <a:pt x="551" y="29"/>
                    <a:pt x="561" y="25"/>
                    <a:pt x="560" y="32"/>
                  </a:cubicBezTo>
                  <a:cubicBezTo>
                    <a:pt x="558" y="37"/>
                    <a:pt x="549" y="33"/>
                    <a:pt x="547" y="37"/>
                  </a:cubicBezTo>
                  <a:cubicBezTo>
                    <a:pt x="550" y="41"/>
                    <a:pt x="560" y="37"/>
                    <a:pt x="562" y="41"/>
                  </a:cubicBezTo>
                  <a:cubicBezTo>
                    <a:pt x="562" y="48"/>
                    <a:pt x="554" y="46"/>
                    <a:pt x="549" y="48"/>
                  </a:cubicBezTo>
                  <a:cubicBezTo>
                    <a:pt x="557" y="50"/>
                    <a:pt x="569" y="49"/>
                    <a:pt x="579" y="49"/>
                  </a:cubicBezTo>
                  <a:cubicBezTo>
                    <a:pt x="588" y="37"/>
                    <a:pt x="589" y="21"/>
                    <a:pt x="578" y="10"/>
                  </a:cubicBezTo>
                  <a:cubicBezTo>
                    <a:pt x="577" y="14"/>
                    <a:pt x="578" y="18"/>
                    <a:pt x="575" y="19"/>
                  </a:cubicBezTo>
                  <a:close/>
                  <a:moveTo>
                    <a:pt x="711" y="80"/>
                  </a:moveTo>
                  <a:cubicBezTo>
                    <a:pt x="707" y="106"/>
                    <a:pt x="724" y="122"/>
                    <a:pt x="737" y="134"/>
                  </a:cubicBezTo>
                  <a:cubicBezTo>
                    <a:pt x="750" y="140"/>
                    <a:pt x="765" y="149"/>
                    <a:pt x="781" y="148"/>
                  </a:cubicBezTo>
                  <a:cubicBezTo>
                    <a:pt x="797" y="148"/>
                    <a:pt x="805" y="133"/>
                    <a:pt x="818" y="129"/>
                  </a:cubicBezTo>
                  <a:cubicBezTo>
                    <a:pt x="827" y="119"/>
                    <a:pt x="839" y="101"/>
                    <a:pt x="841" y="82"/>
                  </a:cubicBezTo>
                  <a:cubicBezTo>
                    <a:pt x="845" y="42"/>
                    <a:pt x="823" y="30"/>
                    <a:pt x="796" y="25"/>
                  </a:cubicBezTo>
                  <a:cubicBezTo>
                    <a:pt x="787" y="29"/>
                    <a:pt x="773" y="28"/>
                    <a:pt x="767" y="24"/>
                  </a:cubicBezTo>
                  <a:cubicBezTo>
                    <a:pt x="736" y="27"/>
                    <a:pt x="716" y="50"/>
                    <a:pt x="711" y="80"/>
                  </a:cubicBezTo>
                  <a:close/>
                  <a:moveTo>
                    <a:pt x="938" y="53"/>
                  </a:moveTo>
                  <a:cubicBezTo>
                    <a:pt x="938" y="63"/>
                    <a:pt x="947" y="65"/>
                    <a:pt x="950" y="74"/>
                  </a:cubicBezTo>
                  <a:cubicBezTo>
                    <a:pt x="959" y="76"/>
                    <a:pt x="970" y="80"/>
                    <a:pt x="980" y="76"/>
                  </a:cubicBezTo>
                  <a:cubicBezTo>
                    <a:pt x="978" y="70"/>
                    <a:pt x="968" y="73"/>
                    <a:pt x="967" y="66"/>
                  </a:cubicBezTo>
                  <a:cubicBezTo>
                    <a:pt x="970" y="63"/>
                    <a:pt x="979" y="65"/>
                    <a:pt x="984" y="65"/>
                  </a:cubicBezTo>
                  <a:cubicBezTo>
                    <a:pt x="982" y="58"/>
                    <a:pt x="969" y="62"/>
                    <a:pt x="970" y="53"/>
                  </a:cubicBezTo>
                  <a:cubicBezTo>
                    <a:pt x="973" y="51"/>
                    <a:pt x="981" y="53"/>
                    <a:pt x="983" y="50"/>
                  </a:cubicBezTo>
                  <a:cubicBezTo>
                    <a:pt x="975" y="48"/>
                    <a:pt x="965" y="48"/>
                    <a:pt x="962" y="42"/>
                  </a:cubicBezTo>
                  <a:cubicBezTo>
                    <a:pt x="963" y="37"/>
                    <a:pt x="972" y="41"/>
                    <a:pt x="974" y="36"/>
                  </a:cubicBezTo>
                  <a:cubicBezTo>
                    <a:pt x="966" y="36"/>
                    <a:pt x="958" y="36"/>
                    <a:pt x="954" y="39"/>
                  </a:cubicBezTo>
                  <a:cubicBezTo>
                    <a:pt x="954" y="38"/>
                    <a:pt x="953" y="38"/>
                    <a:pt x="952" y="36"/>
                  </a:cubicBezTo>
                  <a:cubicBezTo>
                    <a:pt x="952" y="31"/>
                    <a:pt x="959" y="26"/>
                    <a:pt x="956" y="24"/>
                  </a:cubicBezTo>
                  <a:cubicBezTo>
                    <a:pt x="951" y="34"/>
                    <a:pt x="937" y="42"/>
                    <a:pt x="938" y="53"/>
                  </a:cubicBezTo>
                  <a:close/>
                  <a:moveTo>
                    <a:pt x="586" y="53"/>
                  </a:moveTo>
                  <a:cubicBezTo>
                    <a:pt x="585" y="54"/>
                    <a:pt x="584" y="55"/>
                    <a:pt x="583" y="54"/>
                  </a:cubicBezTo>
                  <a:cubicBezTo>
                    <a:pt x="604" y="79"/>
                    <a:pt x="626" y="107"/>
                    <a:pt x="649" y="128"/>
                  </a:cubicBezTo>
                  <a:cubicBezTo>
                    <a:pt x="655" y="134"/>
                    <a:pt x="661" y="142"/>
                    <a:pt x="669" y="144"/>
                  </a:cubicBezTo>
                  <a:cubicBezTo>
                    <a:pt x="668" y="140"/>
                    <a:pt x="663" y="135"/>
                    <a:pt x="665" y="130"/>
                  </a:cubicBezTo>
                  <a:cubicBezTo>
                    <a:pt x="672" y="136"/>
                    <a:pt x="672" y="151"/>
                    <a:pt x="684" y="148"/>
                  </a:cubicBezTo>
                  <a:cubicBezTo>
                    <a:pt x="682" y="152"/>
                    <a:pt x="686" y="155"/>
                    <a:pt x="689" y="153"/>
                  </a:cubicBezTo>
                  <a:cubicBezTo>
                    <a:pt x="689" y="150"/>
                    <a:pt x="681" y="145"/>
                    <a:pt x="682" y="140"/>
                  </a:cubicBezTo>
                  <a:cubicBezTo>
                    <a:pt x="690" y="144"/>
                    <a:pt x="691" y="151"/>
                    <a:pt x="701" y="151"/>
                  </a:cubicBezTo>
                  <a:cubicBezTo>
                    <a:pt x="703" y="150"/>
                    <a:pt x="703" y="147"/>
                    <a:pt x="704" y="145"/>
                  </a:cubicBezTo>
                  <a:cubicBezTo>
                    <a:pt x="710" y="149"/>
                    <a:pt x="717" y="141"/>
                    <a:pt x="721" y="137"/>
                  </a:cubicBezTo>
                  <a:cubicBezTo>
                    <a:pt x="654" y="128"/>
                    <a:pt x="627" y="77"/>
                    <a:pt x="593" y="33"/>
                  </a:cubicBezTo>
                  <a:cubicBezTo>
                    <a:pt x="592" y="41"/>
                    <a:pt x="584" y="45"/>
                    <a:pt x="586" y="53"/>
                  </a:cubicBezTo>
                  <a:close/>
                  <a:moveTo>
                    <a:pt x="920" y="59"/>
                  </a:moveTo>
                  <a:cubicBezTo>
                    <a:pt x="925" y="68"/>
                    <a:pt x="928" y="78"/>
                    <a:pt x="932" y="88"/>
                  </a:cubicBezTo>
                  <a:cubicBezTo>
                    <a:pt x="934" y="82"/>
                    <a:pt x="941" y="81"/>
                    <a:pt x="943" y="76"/>
                  </a:cubicBezTo>
                  <a:cubicBezTo>
                    <a:pt x="938" y="70"/>
                    <a:pt x="934" y="57"/>
                    <a:pt x="929" y="49"/>
                  </a:cubicBezTo>
                  <a:cubicBezTo>
                    <a:pt x="926" y="53"/>
                    <a:pt x="924" y="56"/>
                    <a:pt x="920" y="59"/>
                  </a:cubicBezTo>
                  <a:close/>
                  <a:moveTo>
                    <a:pt x="826" y="147"/>
                  </a:moveTo>
                  <a:cubicBezTo>
                    <a:pt x="856" y="151"/>
                    <a:pt x="820" y="169"/>
                    <a:pt x="820" y="178"/>
                  </a:cubicBezTo>
                  <a:cubicBezTo>
                    <a:pt x="819" y="189"/>
                    <a:pt x="840" y="192"/>
                    <a:pt x="847" y="196"/>
                  </a:cubicBezTo>
                  <a:cubicBezTo>
                    <a:pt x="846" y="189"/>
                    <a:pt x="847" y="173"/>
                    <a:pt x="848" y="167"/>
                  </a:cubicBezTo>
                  <a:cubicBezTo>
                    <a:pt x="845" y="168"/>
                    <a:pt x="838" y="174"/>
                    <a:pt x="836" y="168"/>
                  </a:cubicBezTo>
                  <a:cubicBezTo>
                    <a:pt x="841" y="166"/>
                    <a:pt x="846" y="162"/>
                    <a:pt x="850" y="159"/>
                  </a:cubicBezTo>
                  <a:cubicBezTo>
                    <a:pt x="850" y="151"/>
                    <a:pt x="850" y="142"/>
                    <a:pt x="852" y="135"/>
                  </a:cubicBezTo>
                  <a:cubicBezTo>
                    <a:pt x="858" y="138"/>
                    <a:pt x="851" y="147"/>
                    <a:pt x="855" y="154"/>
                  </a:cubicBezTo>
                  <a:cubicBezTo>
                    <a:pt x="865" y="153"/>
                    <a:pt x="860" y="135"/>
                    <a:pt x="867" y="130"/>
                  </a:cubicBezTo>
                  <a:cubicBezTo>
                    <a:pt x="870" y="135"/>
                    <a:pt x="865" y="139"/>
                    <a:pt x="866" y="145"/>
                  </a:cubicBezTo>
                  <a:cubicBezTo>
                    <a:pt x="873" y="143"/>
                    <a:pt x="879" y="135"/>
                    <a:pt x="876" y="128"/>
                  </a:cubicBezTo>
                  <a:cubicBezTo>
                    <a:pt x="881" y="126"/>
                    <a:pt x="879" y="132"/>
                    <a:pt x="881" y="134"/>
                  </a:cubicBezTo>
                  <a:cubicBezTo>
                    <a:pt x="887" y="131"/>
                    <a:pt x="893" y="124"/>
                    <a:pt x="901" y="118"/>
                  </a:cubicBezTo>
                  <a:cubicBezTo>
                    <a:pt x="908" y="113"/>
                    <a:pt x="917" y="108"/>
                    <a:pt x="921" y="103"/>
                  </a:cubicBezTo>
                  <a:cubicBezTo>
                    <a:pt x="931" y="91"/>
                    <a:pt x="920" y="77"/>
                    <a:pt x="916" y="66"/>
                  </a:cubicBezTo>
                  <a:cubicBezTo>
                    <a:pt x="887" y="94"/>
                    <a:pt x="868" y="132"/>
                    <a:pt x="826" y="147"/>
                  </a:cubicBezTo>
                  <a:close/>
                  <a:moveTo>
                    <a:pt x="705" y="157"/>
                  </a:moveTo>
                  <a:cubicBezTo>
                    <a:pt x="701" y="153"/>
                    <a:pt x="699" y="154"/>
                    <a:pt x="695" y="157"/>
                  </a:cubicBezTo>
                  <a:cubicBezTo>
                    <a:pt x="694" y="162"/>
                    <a:pt x="703" y="164"/>
                    <a:pt x="697" y="167"/>
                  </a:cubicBezTo>
                  <a:cubicBezTo>
                    <a:pt x="701" y="175"/>
                    <a:pt x="720" y="180"/>
                    <a:pt x="718" y="191"/>
                  </a:cubicBezTo>
                  <a:cubicBezTo>
                    <a:pt x="716" y="199"/>
                    <a:pt x="697" y="195"/>
                    <a:pt x="691" y="201"/>
                  </a:cubicBezTo>
                  <a:cubicBezTo>
                    <a:pt x="701" y="228"/>
                    <a:pt x="709" y="257"/>
                    <a:pt x="716" y="287"/>
                  </a:cubicBezTo>
                  <a:cubicBezTo>
                    <a:pt x="723" y="240"/>
                    <a:pt x="727" y="190"/>
                    <a:pt x="731" y="140"/>
                  </a:cubicBezTo>
                  <a:cubicBezTo>
                    <a:pt x="731" y="139"/>
                    <a:pt x="731" y="139"/>
                    <a:pt x="730" y="139"/>
                  </a:cubicBezTo>
                  <a:cubicBezTo>
                    <a:pt x="723" y="146"/>
                    <a:pt x="714" y="151"/>
                    <a:pt x="705" y="157"/>
                  </a:cubicBezTo>
                  <a:close/>
                  <a:moveTo>
                    <a:pt x="745" y="168"/>
                  </a:moveTo>
                  <a:cubicBezTo>
                    <a:pt x="749" y="166"/>
                    <a:pt x="753" y="165"/>
                    <a:pt x="754" y="160"/>
                  </a:cubicBezTo>
                  <a:cubicBezTo>
                    <a:pt x="758" y="159"/>
                    <a:pt x="761" y="155"/>
                    <a:pt x="764" y="152"/>
                  </a:cubicBezTo>
                  <a:cubicBezTo>
                    <a:pt x="753" y="152"/>
                    <a:pt x="747" y="146"/>
                    <a:pt x="737" y="143"/>
                  </a:cubicBezTo>
                  <a:cubicBezTo>
                    <a:pt x="737" y="154"/>
                    <a:pt x="739" y="164"/>
                    <a:pt x="745" y="168"/>
                  </a:cubicBezTo>
                  <a:close/>
                  <a:moveTo>
                    <a:pt x="805" y="150"/>
                  </a:moveTo>
                  <a:cubicBezTo>
                    <a:pt x="812" y="196"/>
                    <a:pt x="817" y="251"/>
                    <a:pt x="818" y="307"/>
                  </a:cubicBezTo>
                  <a:cubicBezTo>
                    <a:pt x="817" y="310"/>
                    <a:pt x="814" y="311"/>
                    <a:pt x="815" y="316"/>
                  </a:cubicBezTo>
                  <a:cubicBezTo>
                    <a:pt x="821" y="316"/>
                    <a:pt x="827" y="318"/>
                    <a:pt x="830" y="314"/>
                  </a:cubicBezTo>
                  <a:cubicBezTo>
                    <a:pt x="832" y="322"/>
                    <a:pt x="841" y="322"/>
                    <a:pt x="847" y="325"/>
                  </a:cubicBezTo>
                  <a:cubicBezTo>
                    <a:pt x="845" y="311"/>
                    <a:pt x="845" y="294"/>
                    <a:pt x="840" y="283"/>
                  </a:cubicBezTo>
                  <a:cubicBezTo>
                    <a:pt x="838" y="285"/>
                    <a:pt x="842" y="294"/>
                    <a:pt x="836" y="293"/>
                  </a:cubicBezTo>
                  <a:cubicBezTo>
                    <a:pt x="830" y="263"/>
                    <a:pt x="841" y="232"/>
                    <a:pt x="846" y="205"/>
                  </a:cubicBezTo>
                  <a:cubicBezTo>
                    <a:pt x="836" y="195"/>
                    <a:pt x="811" y="193"/>
                    <a:pt x="813" y="175"/>
                  </a:cubicBezTo>
                  <a:cubicBezTo>
                    <a:pt x="815" y="165"/>
                    <a:pt x="828" y="165"/>
                    <a:pt x="831" y="155"/>
                  </a:cubicBezTo>
                  <a:cubicBezTo>
                    <a:pt x="822" y="154"/>
                    <a:pt x="814" y="143"/>
                    <a:pt x="805" y="150"/>
                  </a:cubicBezTo>
                  <a:close/>
                  <a:moveTo>
                    <a:pt x="773" y="156"/>
                  </a:moveTo>
                  <a:cubicBezTo>
                    <a:pt x="776" y="160"/>
                    <a:pt x="779" y="162"/>
                    <a:pt x="782" y="165"/>
                  </a:cubicBezTo>
                  <a:cubicBezTo>
                    <a:pt x="783" y="164"/>
                    <a:pt x="784" y="163"/>
                    <a:pt x="785" y="163"/>
                  </a:cubicBezTo>
                  <a:cubicBezTo>
                    <a:pt x="788" y="164"/>
                    <a:pt x="786" y="169"/>
                    <a:pt x="789" y="168"/>
                  </a:cubicBezTo>
                  <a:cubicBezTo>
                    <a:pt x="794" y="165"/>
                    <a:pt x="795" y="158"/>
                    <a:pt x="799" y="152"/>
                  </a:cubicBezTo>
                  <a:cubicBezTo>
                    <a:pt x="791" y="155"/>
                    <a:pt x="782" y="154"/>
                    <a:pt x="773" y="156"/>
                  </a:cubicBezTo>
                  <a:close/>
                  <a:moveTo>
                    <a:pt x="761" y="163"/>
                  </a:moveTo>
                  <a:cubicBezTo>
                    <a:pt x="764" y="169"/>
                    <a:pt x="769" y="174"/>
                    <a:pt x="775" y="178"/>
                  </a:cubicBezTo>
                  <a:cubicBezTo>
                    <a:pt x="773" y="172"/>
                    <a:pt x="779" y="175"/>
                    <a:pt x="779" y="170"/>
                  </a:cubicBezTo>
                  <a:cubicBezTo>
                    <a:pt x="775" y="166"/>
                    <a:pt x="770" y="163"/>
                    <a:pt x="768" y="157"/>
                  </a:cubicBezTo>
                  <a:cubicBezTo>
                    <a:pt x="767" y="160"/>
                    <a:pt x="763" y="161"/>
                    <a:pt x="761" y="163"/>
                  </a:cubicBezTo>
                  <a:close/>
                  <a:moveTo>
                    <a:pt x="782" y="175"/>
                  </a:moveTo>
                  <a:cubicBezTo>
                    <a:pt x="782" y="186"/>
                    <a:pt x="791" y="194"/>
                    <a:pt x="792" y="206"/>
                  </a:cubicBezTo>
                  <a:cubicBezTo>
                    <a:pt x="795" y="209"/>
                    <a:pt x="801" y="208"/>
                    <a:pt x="802" y="214"/>
                  </a:cubicBezTo>
                  <a:cubicBezTo>
                    <a:pt x="801" y="217"/>
                    <a:pt x="796" y="212"/>
                    <a:pt x="796" y="216"/>
                  </a:cubicBezTo>
                  <a:cubicBezTo>
                    <a:pt x="799" y="223"/>
                    <a:pt x="802" y="230"/>
                    <a:pt x="804" y="238"/>
                  </a:cubicBezTo>
                  <a:cubicBezTo>
                    <a:pt x="803" y="240"/>
                    <a:pt x="801" y="243"/>
                    <a:pt x="799" y="245"/>
                  </a:cubicBezTo>
                  <a:cubicBezTo>
                    <a:pt x="795" y="254"/>
                    <a:pt x="786" y="263"/>
                    <a:pt x="783" y="273"/>
                  </a:cubicBezTo>
                  <a:cubicBezTo>
                    <a:pt x="781" y="280"/>
                    <a:pt x="782" y="288"/>
                    <a:pt x="776" y="295"/>
                  </a:cubicBezTo>
                  <a:cubicBezTo>
                    <a:pt x="767" y="293"/>
                    <a:pt x="766" y="283"/>
                    <a:pt x="762" y="277"/>
                  </a:cubicBezTo>
                  <a:cubicBezTo>
                    <a:pt x="755" y="268"/>
                    <a:pt x="746" y="261"/>
                    <a:pt x="741" y="250"/>
                  </a:cubicBezTo>
                  <a:cubicBezTo>
                    <a:pt x="752" y="228"/>
                    <a:pt x="764" y="207"/>
                    <a:pt x="772" y="183"/>
                  </a:cubicBezTo>
                  <a:cubicBezTo>
                    <a:pt x="765" y="180"/>
                    <a:pt x="762" y="173"/>
                    <a:pt x="756" y="168"/>
                  </a:cubicBezTo>
                  <a:cubicBezTo>
                    <a:pt x="754" y="174"/>
                    <a:pt x="746" y="173"/>
                    <a:pt x="744" y="177"/>
                  </a:cubicBezTo>
                  <a:cubicBezTo>
                    <a:pt x="742" y="203"/>
                    <a:pt x="738" y="228"/>
                    <a:pt x="736" y="255"/>
                  </a:cubicBezTo>
                  <a:cubicBezTo>
                    <a:pt x="734" y="275"/>
                    <a:pt x="725" y="293"/>
                    <a:pt x="734" y="307"/>
                  </a:cubicBezTo>
                  <a:cubicBezTo>
                    <a:pt x="757" y="302"/>
                    <a:pt x="788" y="298"/>
                    <a:pt x="811" y="299"/>
                  </a:cubicBezTo>
                  <a:cubicBezTo>
                    <a:pt x="809" y="252"/>
                    <a:pt x="807" y="204"/>
                    <a:pt x="800" y="162"/>
                  </a:cubicBezTo>
                  <a:cubicBezTo>
                    <a:pt x="799" y="171"/>
                    <a:pt x="790" y="175"/>
                    <a:pt x="782" y="175"/>
                  </a:cubicBezTo>
                  <a:close/>
                  <a:moveTo>
                    <a:pt x="736" y="180"/>
                  </a:moveTo>
                  <a:cubicBezTo>
                    <a:pt x="736" y="178"/>
                    <a:pt x="737" y="175"/>
                    <a:pt x="737" y="173"/>
                  </a:cubicBezTo>
                  <a:cubicBezTo>
                    <a:pt x="736" y="172"/>
                    <a:pt x="737" y="169"/>
                    <a:pt x="736" y="169"/>
                  </a:cubicBezTo>
                  <a:cubicBezTo>
                    <a:pt x="735" y="174"/>
                    <a:pt x="735" y="193"/>
                    <a:pt x="736" y="180"/>
                  </a:cubicBezTo>
                  <a:close/>
                  <a:moveTo>
                    <a:pt x="772" y="205"/>
                  </a:moveTo>
                  <a:cubicBezTo>
                    <a:pt x="775" y="203"/>
                    <a:pt x="782" y="205"/>
                    <a:pt x="785" y="207"/>
                  </a:cubicBezTo>
                  <a:cubicBezTo>
                    <a:pt x="782" y="200"/>
                    <a:pt x="782" y="190"/>
                    <a:pt x="776" y="186"/>
                  </a:cubicBezTo>
                  <a:cubicBezTo>
                    <a:pt x="775" y="192"/>
                    <a:pt x="771" y="200"/>
                    <a:pt x="772" y="205"/>
                  </a:cubicBezTo>
                  <a:close/>
                  <a:moveTo>
                    <a:pt x="734" y="198"/>
                  </a:moveTo>
                  <a:cubicBezTo>
                    <a:pt x="733" y="195"/>
                    <a:pt x="736" y="191"/>
                    <a:pt x="734" y="188"/>
                  </a:cubicBezTo>
                  <a:cubicBezTo>
                    <a:pt x="735" y="192"/>
                    <a:pt x="732" y="196"/>
                    <a:pt x="734" y="198"/>
                  </a:cubicBezTo>
                  <a:close/>
                  <a:moveTo>
                    <a:pt x="760" y="226"/>
                  </a:moveTo>
                  <a:cubicBezTo>
                    <a:pt x="775" y="225"/>
                    <a:pt x="781" y="233"/>
                    <a:pt x="794" y="234"/>
                  </a:cubicBezTo>
                  <a:cubicBezTo>
                    <a:pt x="793" y="226"/>
                    <a:pt x="789" y="221"/>
                    <a:pt x="787" y="214"/>
                  </a:cubicBezTo>
                  <a:cubicBezTo>
                    <a:pt x="780" y="212"/>
                    <a:pt x="775" y="210"/>
                    <a:pt x="769" y="207"/>
                  </a:cubicBezTo>
                  <a:cubicBezTo>
                    <a:pt x="767" y="214"/>
                    <a:pt x="762" y="218"/>
                    <a:pt x="760" y="226"/>
                  </a:cubicBezTo>
                  <a:close/>
                  <a:moveTo>
                    <a:pt x="758" y="231"/>
                  </a:moveTo>
                  <a:cubicBezTo>
                    <a:pt x="755" y="238"/>
                    <a:pt x="751" y="244"/>
                    <a:pt x="748" y="251"/>
                  </a:cubicBezTo>
                  <a:cubicBezTo>
                    <a:pt x="761" y="249"/>
                    <a:pt x="773" y="256"/>
                    <a:pt x="785" y="259"/>
                  </a:cubicBezTo>
                  <a:cubicBezTo>
                    <a:pt x="787" y="253"/>
                    <a:pt x="792" y="249"/>
                    <a:pt x="794" y="242"/>
                  </a:cubicBezTo>
                  <a:cubicBezTo>
                    <a:pt x="780" y="240"/>
                    <a:pt x="772" y="232"/>
                    <a:pt x="758" y="231"/>
                  </a:cubicBezTo>
                  <a:close/>
                  <a:moveTo>
                    <a:pt x="840" y="278"/>
                  </a:moveTo>
                  <a:cubicBezTo>
                    <a:pt x="842" y="277"/>
                    <a:pt x="845" y="280"/>
                    <a:pt x="846" y="283"/>
                  </a:cubicBezTo>
                  <a:cubicBezTo>
                    <a:pt x="845" y="268"/>
                    <a:pt x="847" y="251"/>
                    <a:pt x="845" y="238"/>
                  </a:cubicBezTo>
                  <a:cubicBezTo>
                    <a:pt x="842" y="250"/>
                    <a:pt x="843" y="265"/>
                    <a:pt x="840" y="278"/>
                  </a:cubicBezTo>
                  <a:close/>
                  <a:moveTo>
                    <a:pt x="774" y="284"/>
                  </a:moveTo>
                  <a:cubicBezTo>
                    <a:pt x="776" y="277"/>
                    <a:pt x="777" y="270"/>
                    <a:pt x="781" y="265"/>
                  </a:cubicBezTo>
                  <a:cubicBezTo>
                    <a:pt x="771" y="264"/>
                    <a:pt x="762" y="258"/>
                    <a:pt x="754" y="259"/>
                  </a:cubicBezTo>
                  <a:cubicBezTo>
                    <a:pt x="762" y="266"/>
                    <a:pt x="767" y="276"/>
                    <a:pt x="774" y="284"/>
                  </a:cubicBezTo>
                  <a:close/>
                  <a:moveTo>
                    <a:pt x="788" y="306"/>
                  </a:moveTo>
                  <a:cubicBezTo>
                    <a:pt x="787" y="308"/>
                    <a:pt x="788" y="315"/>
                    <a:pt x="788" y="319"/>
                  </a:cubicBezTo>
                  <a:cubicBezTo>
                    <a:pt x="792" y="320"/>
                    <a:pt x="798" y="319"/>
                    <a:pt x="799" y="323"/>
                  </a:cubicBezTo>
                  <a:cubicBezTo>
                    <a:pt x="800" y="328"/>
                    <a:pt x="792" y="323"/>
                    <a:pt x="793" y="328"/>
                  </a:cubicBezTo>
                  <a:cubicBezTo>
                    <a:pt x="796" y="349"/>
                    <a:pt x="798" y="373"/>
                    <a:pt x="797" y="395"/>
                  </a:cubicBezTo>
                  <a:cubicBezTo>
                    <a:pt x="797" y="400"/>
                    <a:pt x="794" y="395"/>
                    <a:pt x="794" y="399"/>
                  </a:cubicBezTo>
                  <a:cubicBezTo>
                    <a:pt x="799" y="417"/>
                    <a:pt x="796" y="439"/>
                    <a:pt x="797" y="460"/>
                  </a:cubicBezTo>
                  <a:cubicBezTo>
                    <a:pt x="799" y="496"/>
                    <a:pt x="799" y="540"/>
                    <a:pt x="799" y="579"/>
                  </a:cubicBezTo>
                  <a:cubicBezTo>
                    <a:pt x="799" y="589"/>
                    <a:pt x="798" y="599"/>
                    <a:pt x="801" y="607"/>
                  </a:cubicBezTo>
                  <a:cubicBezTo>
                    <a:pt x="805" y="605"/>
                    <a:pt x="815" y="613"/>
                    <a:pt x="821" y="607"/>
                  </a:cubicBezTo>
                  <a:cubicBezTo>
                    <a:pt x="820" y="597"/>
                    <a:pt x="819" y="584"/>
                    <a:pt x="818" y="568"/>
                  </a:cubicBezTo>
                  <a:cubicBezTo>
                    <a:pt x="813" y="501"/>
                    <a:pt x="813" y="418"/>
                    <a:pt x="813" y="351"/>
                  </a:cubicBezTo>
                  <a:cubicBezTo>
                    <a:pt x="813" y="341"/>
                    <a:pt x="811" y="333"/>
                    <a:pt x="815" y="326"/>
                  </a:cubicBezTo>
                  <a:cubicBezTo>
                    <a:pt x="809" y="321"/>
                    <a:pt x="811" y="313"/>
                    <a:pt x="809" y="304"/>
                  </a:cubicBezTo>
                  <a:cubicBezTo>
                    <a:pt x="803" y="302"/>
                    <a:pt x="796" y="307"/>
                    <a:pt x="788" y="306"/>
                  </a:cubicBezTo>
                  <a:close/>
                  <a:moveTo>
                    <a:pt x="772" y="309"/>
                  </a:moveTo>
                  <a:cubicBezTo>
                    <a:pt x="773" y="312"/>
                    <a:pt x="774" y="316"/>
                    <a:pt x="774" y="321"/>
                  </a:cubicBezTo>
                  <a:cubicBezTo>
                    <a:pt x="778" y="321"/>
                    <a:pt x="779" y="319"/>
                    <a:pt x="784" y="319"/>
                  </a:cubicBezTo>
                  <a:cubicBezTo>
                    <a:pt x="784" y="315"/>
                    <a:pt x="784" y="311"/>
                    <a:pt x="784" y="307"/>
                  </a:cubicBezTo>
                  <a:cubicBezTo>
                    <a:pt x="779" y="307"/>
                    <a:pt x="774" y="307"/>
                    <a:pt x="772" y="309"/>
                  </a:cubicBezTo>
                  <a:close/>
                  <a:moveTo>
                    <a:pt x="735" y="312"/>
                  </a:moveTo>
                  <a:cubicBezTo>
                    <a:pt x="734" y="318"/>
                    <a:pt x="737" y="320"/>
                    <a:pt x="736" y="325"/>
                  </a:cubicBezTo>
                  <a:cubicBezTo>
                    <a:pt x="747" y="324"/>
                    <a:pt x="756" y="321"/>
                    <a:pt x="768" y="322"/>
                  </a:cubicBezTo>
                  <a:cubicBezTo>
                    <a:pt x="767" y="317"/>
                    <a:pt x="767" y="311"/>
                    <a:pt x="764" y="308"/>
                  </a:cubicBezTo>
                  <a:cubicBezTo>
                    <a:pt x="755" y="311"/>
                    <a:pt x="743" y="309"/>
                    <a:pt x="735" y="312"/>
                  </a:cubicBezTo>
                  <a:close/>
                  <a:moveTo>
                    <a:pt x="733" y="351"/>
                  </a:moveTo>
                  <a:cubicBezTo>
                    <a:pt x="738" y="344"/>
                    <a:pt x="730" y="329"/>
                    <a:pt x="729" y="320"/>
                  </a:cubicBezTo>
                  <a:cubicBezTo>
                    <a:pt x="727" y="331"/>
                    <a:pt x="727" y="344"/>
                    <a:pt x="733" y="351"/>
                  </a:cubicBezTo>
                  <a:close/>
                  <a:moveTo>
                    <a:pt x="821" y="334"/>
                  </a:moveTo>
                  <a:cubicBezTo>
                    <a:pt x="822" y="330"/>
                    <a:pt x="824" y="328"/>
                    <a:pt x="825" y="324"/>
                  </a:cubicBezTo>
                  <a:cubicBezTo>
                    <a:pt x="823" y="325"/>
                    <a:pt x="821" y="321"/>
                    <a:pt x="821" y="324"/>
                  </a:cubicBezTo>
                  <a:cubicBezTo>
                    <a:pt x="822" y="324"/>
                    <a:pt x="817" y="332"/>
                    <a:pt x="821" y="334"/>
                  </a:cubicBezTo>
                  <a:close/>
                  <a:moveTo>
                    <a:pt x="782" y="326"/>
                  </a:moveTo>
                  <a:cubicBezTo>
                    <a:pt x="779" y="339"/>
                    <a:pt x="782" y="360"/>
                    <a:pt x="781" y="376"/>
                  </a:cubicBezTo>
                  <a:cubicBezTo>
                    <a:pt x="786" y="379"/>
                    <a:pt x="789" y="378"/>
                    <a:pt x="794" y="378"/>
                  </a:cubicBezTo>
                  <a:cubicBezTo>
                    <a:pt x="791" y="361"/>
                    <a:pt x="792" y="341"/>
                    <a:pt x="789" y="325"/>
                  </a:cubicBezTo>
                  <a:cubicBezTo>
                    <a:pt x="787" y="329"/>
                    <a:pt x="785" y="329"/>
                    <a:pt x="782" y="326"/>
                  </a:cubicBezTo>
                  <a:close/>
                  <a:moveTo>
                    <a:pt x="834" y="347"/>
                  </a:moveTo>
                  <a:cubicBezTo>
                    <a:pt x="837" y="342"/>
                    <a:pt x="842" y="338"/>
                    <a:pt x="846" y="333"/>
                  </a:cubicBezTo>
                  <a:cubicBezTo>
                    <a:pt x="841" y="332"/>
                    <a:pt x="838" y="328"/>
                    <a:pt x="832" y="327"/>
                  </a:cubicBezTo>
                  <a:cubicBezTo>
                    <a:pt x="833" y="333"/>
                    <a:pt x="831" y="336"/>
                    <a:pt x="830" y="341"/>
                  </a:cubicBezTo>
                  <a:cubicBezTo>
                    <a:pt x="834" y="341"/>
                    <a:pt x="833" y="346"/>
                    <a:pt x="834" y="347"/>
                  </a:cubicBezTo>
                  <a:close/>
                  <a:moveTo>
                    <a:pt x="738" y="330"/>
                  </a:moveTo>
                  <a:cubicBezTo>
                    <a:pt x="741" y="345"/>
                    <a:pt x="743" y="362"/>
                    <a:pt x="745" y="374"/>
                  </a:cubicBezTo>
                  <a:cubicBezTo>
                    <a:pt x="747" y="390"/>
                    <a:pt x="743" y="405"/>
                    <a:pt x="742" y="421"/>
                  </a:cubicBezTo>
                  <a:cubicBezTo>
                    <a:pt x="741" y="443"/>
                    <a:pt x="736" y="466"/>
                    <a:pt x="733" y="490"/>
                  </a:cubicBezTo>
                  <a:cubicBezTo>
                    <a:pt x="729" y="533"/>
                    <a:pt x="723" y="576"/>
                    <a:pt x="713" y="612"/>
                  </a:cubicBezTo>
                  <a:cubicBezTo>
                    <a:pt x="719" y="613"/>
                    <a:pt x="722" y="616"/>
                    <a:pt x="729" y="615"/>
                  </a:cubicBezTo>
                  <a:cubicBezTo>
                    <a:pt x="732" y="614"/>
                    <a:pt x="726" y="612"/>
                    <a:pt x="729" y="610"/>
                  </a:cubicBezTo>
                  <a:cubicBezTo>
                    <a:pt x="732" y="610"/>
                    <a:pt x="733" y="614"/>
                    <a:pt x="736" y="615"/>
                  </a:cubicBezTo>
                  <a:cubicBezTo>
                    <a:pt x="741" y="581"/>
                    <a:pt x="743" y="544"/>
                    <a:pt x="749" y="508"/>
                  </a:cubicBezTo>
                  <a:cubicBezTo>
                    <a:pt x="754" y="473"/>
                    <a:pt x="758" y="437"/>
                    <a:pt x="765" y="405"/>
                  </a:cubicBezTo>
                  <a:cubicBezTo>
                    <a:pt x="767" y="394"/>
                    <a:pt x="772" y="384"/>
                    <a:pt x="777" y="376"/>
                  </a:cubicBezTo>
                  <a:cubicBezTo>
                    <a:pt x="775" y="362"/>
                    <a:pt x="777" y="344"/>
                    <a:pt x="776" y="328"/>
                  </a:cubicBezTo>
                  <a:cubicBezTo>
                    <a:pt x="776" y="328"/>
                    <a:pt x="775" y="328"/>
                    <a:pt x="775" y="328"/>
                  </a:cubicBezTo>
                  <a:cubicBezTo>
                    <a:pt x="763" y="329"/>
                    <a:pt x="750" y="330"/>
                    <a:pt x="738" y="330"/>
                  </a:cubicBezTo>
                  <a:close/>
                  <a:moveTo>
                    <a:pt x="719" y="346"/>
                  </a:moveTo>
                  <a:cubicBezTo>
                    <a:pt x="717" y="346"/>
                    <a:pt x="717" y="342"/>
                    <a:pt x="716" y="341"/>
                  </a:cubicBezTo>
                  <a:cubicBezTo>
                    <a:pt x="717" y="343"/>
                    <a:pt x="715" y="343"/>
                    <a:pt x="715" y="345"/>
                  </a:cubicBezTo>
                  <a:cubicBezTo>
                    <a:pt x="716" y="345"/>
                    <a:pt x="719" y="347"/>
                    <a:pt x="719" y="346"/>
                  </a:cubicBezTo>
                  <a:close/>
                  <a:moveTo>
                    <a:pt x="720" y="347"/>
                  </a:moveTo>
                  <a:cubicBezTo>
                    <a:pt x="723" y="347"/>
                    <a:pt x="723" y="350"/>
                    <a:pt x="726" y="349"/>
                  </a:cubicBezTo>
                  <a:cubicBezTo>
                    <a:pt x="725" y="348"/>
                    <a:pt x="725" y="346"/>
                    <a:pt x="724" y="345"/>
                  </a:cubicBezTo>
                  <a:cubicBezTo>
                    <a:pt x="725" y="348"/>
                    <a:pt x="720" y="346"/>
                    <a:pt x="720" y="347"/>
                  </a:cubicBezTo>
                  <a:close/>
                  <a:moveTo>
                    <a:pt x="777" y="389"/>
                  </a:moveTo>
                  <a:cubicBezTo>
                    <a:pt x="771" y="405"/>
                    <a:pt x="768" y="427"/>
                    <a:pt x="765" y="446"/>
                  </a:cubicBezTo>
                  <a:cubicBezTo>
                    <a:pt x="757" y="503"/>
                    <a:pt x="747" y="571"/>
                    <a:pt x="742" y="620"/>
                  </a:cubicBezTo>
                  <a:cubicBezTo>
                    <a:pt x="740" y="621"/>
                    <a:pt x="739" y="623"/>
                    <a:pt x="735" y="623"/>
                  </a:cubicBezTo>
                  <a:cubicBezTo>
                    <a:pt x="736" y="629"/>
                    <a:pt x="734" y="632"/>
                    <a:pt x="729" y="633"/>
                  </a:cubicBezTo>
                  <a:cubicBezTo>
                    <a:pt x="755" y="637"/>
                    <a:pt x="785" y="638"/>
                    <a:pt x="810" y="643"/>
                  </a:cubicBezTo>
                  <a:cubicBezTo>
                    <a:pt x="814" y="640"/>
                    <a:pt x="820" y="640"/>
                    <a:pt x="826" y="641"/>
                  </a:cubicBezTo>
                  <a:cubicBezTo>
                    <a:pt x="820" y="634"/>
                    <a:pt x="801" y="646"/>
                    <a:pt x="795" y="635"/>
                  </a:cubicBezTo>
                  <a:cubicBezTo>
                    <a:pt x="795" y="631"/>
                    <a:pt x="801" y="632"/>
                    <a:pt x="802" y="629"/>
                  </a:cubicBezTo>
                  <a:cubicBezTo>
                    <a:pt x="800" y="625"/>
                    <a:pt x="801" y="616"/>
                    <a:pt x="800" y="612"/>
                  </a:cubicBezTo>
                  <a:cubicBezTo>
                    <a:pt x="800" y="614"/>
                    <a:pt x="796" y="613"/>
                    <a:pt x="795" y="612"/>
                  </a:cubicBezTo>
                  <a:cubicBezTo>
                    <a:pt x="790" y="597"/>
                    <a:pt x="792" y="571"/>
                    <a:pt x="792" y="545"/>
                  </a:cubicBezTo>
                  <a:cubicBezTo>
                    <a:pt x="792" y="517"/>
                    <a:pt x="791" y="485"/>
                    <a:pt x="790" y="462"/>
                  </a:cubicBezTo>
                  <a:cubicBezTo>
                    <a:pt x="789" y="445"/>
                    <a:pt x="791" y="429"/>
                    <a:pt x="790" y="415"/>
                  </a:cubicBezTo>
                  <a:cubicBezTo>
                    <a:pt x="789" y="403"/>
                    <a:pt x="785" y="393"/>
                    <a:pt x="789" y="385"/>
                  </a:cubicBezTo>
                  <a:cubicBezTo>
                    <a:pt x="782" y="384"/>
                    <a:pt x="778" y="386"/>
                    <a:pt x="777" y="389"/>
                  </a:cubicBezTo>
                  <a:close/>
                  <a:moveTo>
                    <a:pt x="808" y="630"/>
                  </a:moveTo>
                  <a:cubicBezTo>
                    <a:pt x="810" y="630"/>
                    <a:pt x="812" y="630"/>
                    <a:pt x="814" y="630"/>
                  </a:cubicBezTo>
                  <a:cubicBezTo>
                    <a:pt x="815" y="625"/>
                    <a:pt x="812" y="623"/>
                    <a:pt x="812" y="618"/>
                  </a:cubicBezTo>
                  <a:cubicBezTo>
                    <a:pt x="810" y="618"/>
                    <a:pt x="807" y="614"/>
                    <a:pt x="805" y="616"/>
                  </a:cubicBezTo>
                  <a:cubicBezTo>
                    <a:pt x="806" y="621"/>
                    <a:pt x="808" y="625"/>
                    <a:pt x="808" y="630"/>
                  </a:cubicBezTo>
                  <a:close/>
                  <a:moveTo>
                    <a:pt x="720" y="625"/>
                  </a:moveTo>
                  <a:cubicBezTo>
                    <a:pt x="723" y="625"/>
                    <a:pt x="729" y="627"/>
                    <a:pt x="729" y="623"/>
                  </a:cubicBezTo>
                  <a:cubicBezTo>
                    <a:pt x="725" y="623"/>
                    <a:pt x="723" y="622"/>
                    <a:pt x="720" y="622"/>
                  </a:cubicBezTo>
                  <a:cubicBezTo>
                    <a:pt x="720" y="623"/>
                    <a:pt x="720" y="624"/>
                    <a:pt x="720" y="625"/>
                  </a:cubicBezTo>
                  <a:close/>
                  <a:moveTo>
                    <a:pt x="441" y="629"/>
                  </a:moveTo>
                  <a:cubicBezTo>
                    <a:pt x="426" y="632"/>
                    <a:pt x="419" y="656"/>
                    <a:pt x="431" y="668"/>
                  </a:cubicBezTo>
                  <a:cubicBezTo>
                    <a:pt x="433" y="668"/>
                    <a:pt x="435" y="668"/>
                    <a:pt x="438" y="668"/>
                  </a:cubicBezTo>
                  <a:cubicBezTo>
                    <a:pt x="446" y="683"/>
                    <a:pt x="476" y="681"/>
                    <a:pt x="486" y="668"/>
                  </a:cubicBezTo>
                  <a:cubicBezTo>
                    <a:pt x="485" y="640"/>
                    <a:pt x="463" y="630"/>
                    <a:pt x="440" y="628"/>
                  </a:cubicBezTo>
                  <a:cubicBezTo>
                    <a:pt x="440" y="628"/>
                    <a:pt x="441" y="629"/>
                    <a:pt x="441" y="629"/>
                  </a:cubicBezTo>
                  <a:close/>
                  <a:moveTo>
                    <a:pt x="442" y="866"/>
                  </a:moveTo>
                  <a:cubicBezTo>
                    <a:pt x="452" y="866"/>
                    <a:pt x="462" y="866"/>
                    <a:pt x="472" y="866"/>
                  </a:cubicBezTo>
                  <a:cubicBezTo>
                    <a:pt x="471" y="840"/>
                    <a:pt x="471" y="814"/>
                    <a:pt x="467" y="792"/>
                  </a:cubicBezTo>
                  <a:cubicBezTo>
                    <a:pt x="466" y="807"/>
                    <a:pt x="464" y="823"/>
                    <a:pt x="463" y="836"/>
                  </a:cubicBezTo>
                  <a:cubicBezTo>
                    <a:pt x="463" y="842"/>
                    <a:pt x="464" y="852"/>
                    <a:pt x="458" y="854"/>
                  </a:cubicBezTo>
                  <a:cubicBezTo>
                    <a:pt x="461" y="817"/>
                    <a:pt x="470" y="774"/>
                    <a:pt x="461" y="739"/>
                  </a:cubicBezTo>
                  <a:cubicBezTo>
                    <a:pt x="459" y="764"/>
                    <a:pt x="455" y="790"/>
                    <a:pt x="453" y="814"/>
                  </a:cubicBezTo>
                  <a:cubicBezTo>
                    <a:pt x="452" y="822"/>
                    <a:pt x="452" y="831"/>
                    <a:pt x="447" y="837"/>
                  </a:cubicBezTo>
                  <a:cubicBezTo>
                    <a:pt x="450" y="803"/>
                    <a:pt x="455" y="762"/>
                    <a:pt x="460" y="727"/>
                  </a:cubicBezTo>
                  <a:cubicBezTo>
                    <a:pt x="461" y="728"/>
                    <a:pt x="460" y="732"/>
                    <a:pt x="462" y="732"/>
                  </a:cubicBezTo>
                  <a:cubicBezTo>
                    <a:pt x="462" y="726"/>
                    <a:pt x="460" y="718"/>
                    <a:pt x="459" y="711"/>
                  </a:cubicBezTo>
                  <a:cubicBezTo>
                    <a:pt x="459" y="705"/>
                    <a:pt x="461" y="696"/>
                    <a:pt x="454" y="695"/>
                  </a:cubicBezTo>
                  <a:cubicBezTo>
                    <a:pt x="454" y="714"/>
                    <a:pt x="451" y="736"/>
                    <a:pt x="449" y="754"/>
                  </a:cubicBezTo>
                  <a:cubicBezTo>
                    <a:pt x="448" y="763"/>
                    <a:pt x="450" y="773"/>
                    <a:pt x="444" y="779"/>
                  </a:cubicBezTo>
                  <a:cubicBezTo>
                    <a:pt x="445" y="753"/>
                    <a:pt x="451" y="720"/>
                    <a:pt x="450" y="693"/>
                  </a:cubicBezTo>
                  <a:cubicBezTo>
                    <a:pt x="446" y="702"/>
                    <a:pt x="449" y="721"/>
                    <a:pt x="444" y="730"/>
                  </a:cubicBezTo>
                  <a:cubicBezTo>
                    <a:pt x="442" y="716"/>
                    <a:pt x="445" y="702"/>
                    <a:pt x="447" y="690"/>
                  </a:cubicBezTo>
                  <a:cubicBezTo>
                    <a:pt x="444" y="690"/>
                    <a:pt x="444" y="687"/>
                    <a:pt x="441" y="687"/>
                  </a:cubicBezTo>
                  <a:cubicBezTo>
                    <a:pt x="439" y="740"/>
                    <a:pt x="447" y="805"/>
                    <a:pt x="442" y="866"/>
                  </a:cubicBezTo>
                  <a:close/>
                  <a:moveTo>
                    <a:pt x="1121" y="988"/>
                  </a:moveTo>
                  <a:cubicBezTo>
                    <a:pt x="1122" y="976"/>
                    <a:pt x="1120" y="964"/>
                    <a:pt x="1122" y="951"/>
                  </a:cubicBezTo>
                  <a:cubicBezTo>
                    <a:pt x="1124" y="951"/>
                    <a:pt x="1121" y="946"/>
                    <a:pt x="1122" y="950"/>
                  </a:cubicBezTo>
                  <a:cubicBezTo>
                    <a:pt x="1119" y="958"/>
                    <a:pt x="1118" y="967"/>
                    <a:pt x="1116" y="975"/>
                  </a:cubicBezTo>
                  <a:cubicBezTo>
                    <a:pt x="1114" y="982"/>
                    <a:pt x="1111" y="991"/>
                    <a:pt x="1106" y="995"/>
                  </a:cubicBezTo>
                  <a:cubicBezTo>
                    <a:pt x="1116" y="963"/>
                    <a:pt x="1127" y="921"/>
                    <a:pt x="1127" y="879"/>
                  </a:cubicBezTo>
                  <a:cubicBezTo>
                    <a:pt x="1123" y="900"/>
                    <a:pt x="1115" y="920"/>
                    <a:pt x="1109" y="941"/>
                  </a:cubicBezTo>
                  <a:cubicBezTo>
                    <a:pt x="1108" y="947"/>
                    <a:pt x="1107" y="956"/>
                    <a:pt x="1101" y="959"/>
                  </a:cubicBezTo>
                  <a:cubicBezTo>
                    <a:pt x="1107" y="931"/>
                    <a:pt x="1119" y="902"/>
                    <a:pt x="1125" y="872"/>
                  </a:cubicBezTo>
                  <a:cubicBezTo>
                    <a:pt x="1118" y="875"/>
                    <a:pt x="1116" y="886"/>
                    <a:pt x="1113" y="894"/>
                  </a:cubicBezTo>
                  <a:cubicBezTo>
                    <a:pt x="1110" y="902"/>
                    <a:pt x="1105" y="910"/>
                    <a:pt x="1104" y="918"/>
                  </a:cubicBezTo>
                  <a:cubicBezTo>
                    <a:pt x="1099" y="935"/>
                    <a:pt x="1103" y="961"/>
                    <a:pt x="1095" y="970"/>
                  </a:cubicBezTo>
                  <a:cubicBezTo>
                    <a:pt x="1094" y="954"/>
                    <a:pt x="1094" y="931"/>
                    <a:pt x="1096" y="909"/>
                  </a:cubicBezTo>
                  <a:cubicBezTo>
                    <a:pt x="1097" y="899"/>
                    <a:pt x="1097" y="888"/>
                    <a:pt x="1099" y="882"/>
                  </a:cubicBezTo>
                  <a:cubicBezTo>
                    <a:pt x="1101" y="871"/>
                    <a:pt x="1117" y="868"/>
                    <a:pt x="1126" y="864"/>
                  </a:cubicBezTo>
                  <a:cubicBezTo>
                    <a:pt x="1129" y="854"/>
                    <a:pt x="1142" y="854"/>
                    <a:pt x="1153" y="852"/>
                  </a:cubicBezTo>
                  <a:cubicBezTo>
                    <a:pt x="1149" y="829"/>
                    <a:pt x="1149" y="802"/>
                    <a:pt x="1143" y="781"/>
                  </a:cubicBezTo>
                  <a:cubicBezTo>
                    <a:pt x="1114" y="772"/>
                    <a:pt x="1075" y="775"/>
                    <a:pt x="1041" y="771"/>
                  </a:cubicBezTo>
                  <a:cubicBezTo>
                    <a:pt x="1032" y="798"/>
                    <a:pt x="1029" y="838"/>
                    <a:pt x="1020" y="865"/>
                  </a:cubicBezTo>
                  <a:cubicBezTo>
                    <a:pt x="1019" y="869"/>
                    <a:pt x="1017" y="872"/>
                    <a:pt x="1018" y="876"/>
                  </a:cubicBezTo>
                  <a:cubicBezTo>
                    <a:pt x="1035" y="877"/>
                    <a:pt x="1052" y="878"/>
                    <a:pt x="1066" y="882"/>
                  </a:cubicBezTo>
                  <a:cubicBezTo>
                    <a:pt x="1082" y="939"/>
                    <a:pt x="1097" y="999"/>
                    <a:pt x="1118" y="1051"/>
                  </a:cubicBezTo>
                  <a:cubicBezTo>
                    <a:pt x="1117" y="1033"/>
                    <a:pt x="1121" y="1015"/>
                    <a:pt x="1120" y="1000"/>
                  </a:cubicBezTo>
                  <a:cubicBezTo>
                    <a:pt x="1117" y="1008"/>
                    <a:pt x="1116" y="1019"/>
                    <a:pt x="1111" y="1024"/>
                  </a:cubicBezTo>
                  <a:cubicBezTo>
                    <a:pt x="1110" y="1012"/>
                    <a:pt x="1119" y="1002"/>
                    <a:pt x="1121" y="988"/>
                  </a:cubicBezTo>
                  <a:close/>
                  <a:moveTo>
                    <a:pt x="528" y="867"/>
                  </a:moveTo>
                  <a:cubicBezTo>
                    <a:pt x="546" y="858"/>
                    <a:pt x="547" y="833"/>
                    <a:pt x="528" y="827"/>
                  </a:cubicBezTo>
                  <a:cubicBezTo>
                    <a:pt x="515" y="823"/>
                    <a:pt x="491" y="825"/>
                    <a:pt x="492" y="837"/>
                  </a:cubicBezTo>
                  <a:cubicBezTo>
                    <a:pt x="495" y="833"/>
                    <a:pt x="504" y="829"/>
                    <a:pt x="507" y="834"/>
                  </a:cubicBezTo>
                  <a:cubicBezTo>
                    <a:pt x="502" y="835"/>
                    <a:pt x="498" y="837"/>
                    <a:pt x="494" y="840"/>
                  </a:cubicBezTo>
                  <a:cubicBezTo>
                    <a:pt x="493" y="863"/>
                    <a:pt x="511" y="866"/>
                    <a:pt x="528" y="867"/>
                  </a:cubicBezTo>
                  <a:close/>
                  <a:moveTo>
                    <a:pt x="534" y="885"/>
                  </a:moveTo>
                  <a:cubicBezTo>
                    <a:pt x="533" y="883"/>
                    <a:pt x="534" y="875"/>
                    <a:pt x="533" y="877"/>
                  </a:cubicBezTo>
                  <a:cubicBezTo>
                    <a:pt x="533" y="879"/>
                    <a:pt x="532" y="887"/>
                    <a:pt x="534" y="885"/>
                  </a:cubicBezTo>
                  <a:close/>
                  <a:moveTo>
                    <a:pt x="1104" y="909"/>
                  </a:moveTo>
                  <a:cubicBezTo>
                    <a:pt x="1108" y="898"/>
                    <a:pt x="1113" y="889"/>
                    <a:pt x="1115" y="877"/>
                  </a:cubicBezTo>
                  <a:cubicBezTo>
                    <a:pt x="1116" y="877"/>
                    <a:pt x="1116" y="876"/>
                    <a:pt x="1114" y="876"/>
                  </a:cubicBezTo>
                  <a:cubicBezTo>
                    <a:pt x="1103" y="878"/>
                    <a:pt x="1105" y="898"/>
                    <a:pt x="1104" y="909"/>
                  </a:cubicBezTo>
                  <a:close/>
                  <a:moveTo>
                    <a:pt x="539" y="967"/>
                  </a:moveTo>
                  <a:cubicBezTo>
                    <a:pt x="542" y="939"/>
                    <a:pt x="545" y="911"/>
                    <a:pt x="547" y="882"/>
                  </a:cubicBezTo>
                  <a:cubicBezTo>
                    <a:pt x="544" y="880"/>
                    <a:pt x="540" y="879"/>
                    <a:pt x="538" y="877"/>
                  </a:cubicBezTo>
                  <a:cubicBezTo>
                    <a:pt x="539" y="909"/>
                    <a:pt x="535" y="939"/>
                    <a:pt x="539" y="967"/>
                  </a:cubicBezTo>
                  <a:close/>
                  <a:moveTo>
                    <a:pt x="211" y="1000"/>
                  </a:moveTo>
                  <a:cubicBezTo>
                    <a:pt x="202" y="1016"/>
                    <a:pt x="204" y="1044"/>
                    <a:pt x="224" y="1042"/>
                  </a:cubicBezTo>
                  <a:cubicBezTo>
                    <a:pt x="235" y="1041"/>
                    <a:pt x="249" y="1021"/>
                    <a:pt x="251" y="1010"/>
                  </a:cubicBezTo>
                  <a:cubicBezTo>
                    <a:pt x="254" y="995"/>
                    <a:pt x="242" y="979"/>
                    <a:pt x="224" y="988"/>
                  </a:cubicBezTo>
                  <a:cubicBezTo>
                    <a:pt x="227" y="988"/>
                    <a:pt x="228" y="989"/>
                    <a:pt x="228" y="993"/>
                  </a:cubicBezTo>
                  <a:cubicBezTo>
                    <a:pt x="220" y="990"/>
                    <a:pt x="217" y="1000"/>
                    <a:pt x="211" y="10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01"/>
            <p:cNvSpPr>
              <a:spLocks noEditPoints="1"/>
            </p:cNvSpPr>
            <p:nvPr/>
          </p:nvSpPr>
          <p:spPr bwMode="auto">
            <a:xfrm>
              <a:off x="5951538" y="2882900"/>
              <a:ext cx="147638" cy="277812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0 h 94"/>
                <a:gd name="T4" fmla="*/ 26 w 50"/>
                <a:gd name="T5" fmla="*/ 90 h 94"/>
                <a:gd name="T6" fmla="*/ 2 w 50"/>
                <a:gd name="T7" fmla="*/ 84 h 94"/>
                <a:gd name="T8" fmla="*/ 4 w 50"/>
                <a:gd name="T9" fmla="*/ 8 h 94"/>
                <a:gd name="T10" fmla="*/ 43 w 50"/>
                <a:gd name="T11" fmla="*/ 4 h 94"/>
                <a:gd name="T12" fmla="*/ 12 w 50"/>
                <a:gd name="T13" fmla="*/ 16 h 94"/>
                <a:gd name="T14" fmla="*/ 9 w 50"/>
                <a:gd name="T15" fmla="*/ 79 h 94"/>
                <a:gd name="T16" fmla="*/ 21 w 50"/>
                <a:gd name="T17" fmla="*/ 82 h 94"/>
                <a:gd name="T18" fmla="*/ 36 w 50"/>
                <a:gd name="T19" fmla="*/ 12 h 94"/>
                <a:gd name="T20" fmla="*/ 34 w 50"/>
                <a:gd name="T21" fmla="*/ 10 h 94"/>
                <a:gd name="T22" fmla="*/ 12 w 50"/>
                <a:gd name="T23" fmla="*/ 16 h 94"/>
                <a:gd name="T24" fmla="*/ 24 w 50"/>
                <a:gd name="T25" fmla="*/ 82 h 94"/>
                <a:gd name="T26" fmla="*/ 39 w 50"/>
                <a:gd name="T27" fmla="*/ 84 h 94"/>
                <a:gd name="T28" fmla="*/ 36 w 50"/>
                <a:gd name="T29" fmla="*/ 21 h 94"/>
                <a:gd name="T30" fmla="*/ 24 w 50"/>
                <a:gd name="T31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1"/>
                    <a:pt x="49" y="63"/>
                    <a:pt x="50" y="90"/>
                  </a:cubicBezTo>
                  <a:cubicBezTo>
                    <a:pt x="44" y="94"/>
                    <a:pt x="32" y="92"/>
                    <a:pt x="26" y="90"/>
                  </a:cubicBezTo>
                  <a:cubicBezTo>
                    <a:pt x="18" y="92"/>
                    <a:pt x="8" y="89"/>
                    <a:pt x="2" y="84"/>
                  </a:cubicBezTo>
                  <a:cubicBezTo>
                    <a:pt x="0" y="59"/>
                    <a:pt x="6" y="34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2" y="16"/>
                  </a:moveTo>
                  <a:cubicBezTo>
                    <a:pt x="13" y="40"/>
                    <a:pt x="8" y="56"/>
                    <a:pt x="9" y="79"/>
                  </a:cubicBezTo>
                  <a:cubicBezTo>
                    <a:pt x="12" y="82"/>
                    <a:pt x="16" y="82"/>
                    <a:pt x="21" y="82"/>
                  </a:cubicBezTo>
                  <a:cubicBezTo>
                    <a:pt x="28" y="60"/>
                    <a:pt x="29" y="33"/>
                    <a:pt x="36" y="12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28" y="14"/>
                    <a:pt x="19" y="14"/>
                    <a:pt x="12" y="16"/>
                  </a:cubicBezTo>
                  <a:close/>
                  <a:moveTo>
                    <a:pt x="24" y="82"/>
                  </a:moveTo>
                  <a:cubicBezTo>
                    <a:pt x="30" y="82"/>
                    <a:pt x="32" y="85"/>
                    <a:pt x="39" y="84"/>
                  </a:cubicBezTo>
                  <a:cubicBezTo>
                    <a:pt x="42" y="64"/>
                    <a:pt x="40" y="40"/>
                    <a:pt x="36" y="21"/>
                  </a:cubicBezTo>
                  <a:cubicBezTo>
                    <a:pt x="33" y="42"/>
                    <a:pt x="30" y="63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2" name="矩形 161"/>
          <p:cNvSpPr/>
          <p:nvPr/>
        </p:nvSpPr>
        <p:spPr>
          <a:xfrm rot="238644">
            <a:off x="2564803" y="1514164"/>
            <a:ext cx="50288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ln w="9525">
                  <a:noFill/>
                </a:ln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教师节快乐</a:t>
            </a:r>
            <a:r>
              <a:rPr lang="en-US" altLang="zh-CN" sz="4800" b="1" dirty="0" smtClean="0">
                <a:ln w="9525">
                  <a:noFill/>
                </a:ln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!</a:t>
            </a:r>
            <a:endParaRPr lang="en-US" altLang="zh-CN" sz="4800" b="1" dirty="0">
              <a:ln w="9525">
                <a:noFill/>
              </a:ln>
              <a:solidFill>
                <a:srgbClr val="C0000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63" name="矩形 162"/>
          <p:cNvSpPr/>
          <p:nvPr/>
        </p:nvSpPr>
        <p:spPr>
          <a:xfrm rot="238644">
            <a:off x="1476979" y="2396099"/>
            <a:ext cx="7274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ln w="9525">
                  <a:noFill/>
                </a:ln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HAPPY </a:t>
            </a:r>
            <a:r>
              <a:rPr lang="en-US" altLang="zh-CN" sz="3200" b="1" dirty="0" err="1" smtClean="0">
                <a:ln w="9525">
                  <a:noFill/>
                </a:ln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teachers’daY</a:t>
            </a:r>
            <a:r>
              <a:rPr lang="zh-CN" altLang="en-US" sz="3200" b="1" dirty="0" smtClean="0">
                <a:ln w="9525">
                  <a:noFill/>
                </a:ln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！</a:t>
            </a:r>
            <a:endParaRPr lang="en-US" altLang="zh-CN" sz="3200" b="1" dirty="0">
              <a:ln w="9525">
                <a:noFill/>
              </a:ln>
              <a:solidFill>
                <a:srgbClr val="C0000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164" name="Picture 2" descr="D:\公司管理\公司vi系统\20110708新LOGO应用\new logo红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52572" y="4209018"/>
            <a:ext cx="1017440" cy="27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22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" tmFilter="0, 0; .2, .5; .8, .5; 1, 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50" autoRev="1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/>
      <p:bldP spid="162" grpId="1"/>
      <p:bldP spid="163" grpId="0"/>
      <p:bldP spid="16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439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ab26e8a1d2552efa2139a70769d45d0af93e58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784</Words>
  <Application>Microsoft Office PowerPoint</Application>
  <PresentationFormat>全屏显示(16:9)</PresentationFormat>
  <Paragraphs>56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Meiryo</vt:lpstr>
      <vt:lpstr>方正卡通简体</vt:lpstr>
      <vt:lpstr>华文行楷</vt:lpstr>
      <vt:lpstr>迷你简秀英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>http://www.ypppt.com/</dc:description>
  <cp:lastModifiedBy>Administrator</cp:lastModifiedBy>
  <cp:revision>11</cp:revision>
  <dcterms:created xsi:type="dcterms:W3CDTF">2013-09-06T13:16:36Z</dcterms:created>
  <dcterms:modified xsi:type="dcterms:W3CDTF">2018-07-01T08:33:45Z</dcterms:modified>
</cp:coreProperties>
</file>