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  <p:sldMasterId id="2147483962" r:id="rId2"/>
  </p:sldMasterIdLst>
  <p:notesMasterIdLst>
    <p:notesMasterId r:id="rId26"/>
  </p:notesMasterIdLst>
  <p:handoutMasterIdLst>
    <p:handoutMasterId r:id="rId27"/>
  </p:handoutMasterIdLst>
  <p:sldIdLst>
    <p:sldId id="3119" r:id="rId3"/>
    <p:sldId id="3123" r:id="rId4"/>
    <p:sldId id="3113" r:id="rId5"/>
    <p:sldId id="3097" r:id="rId6"/>
    <p:sldId id="3091" r:id="rId7"/>
    <p:sldId id="3101" r:id="rId8"/>
    <p:sldId id="3099" r:id="rId9"/>
    <p:sldId id="3120" r:id="rId10"/>
    <p:sldId id="3089" r:id="rId11"/>
    <p:sldId id="3092" r:id="rId12"/>
    <p:sldId id="3087" r:id="rId13"/>
    <p:sldId id="3100" r:id="rId14"/>
    <p:sldId id="3121" r:id="rId15"/>
    <p:sldId id="3096" r:id="rId16"/>
    <p:sldId id="3098" r:id="rId17"/>
    <p:sldId id="3088" r:id="rId18"/>
    <p:sldId id="3090" r:id="rId19"/>
    <p:sldId id="3122" r:id="rId20"/>
    <p:sldId id="3095" r:id="rId21"/>
    <p:sldId id="3093" r:id="rId22"/>
    <p:sldId id="3094" r:id="rId23"/>
    <p:sldId id="3124" r:id="rId24"/>
    <p:sldId id="3125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69"/>
    <a:srgbClr val="1A8CE1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56" autoAdjust="0"/>
    <p:restoredTop sz="92986" autoAdjust="0"/>
  </p:normalViewPr>
  <p:slideViewPr>
    <p:cSldViewPr>
      <p:cViewPr varScale="1">
        <p:scale>
          <a:sx n="84" d="100"/>
          <a:sy n="84" d="100"/>
        </p:scale>
        <p:origin x="318" y="90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4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0EF-44C9-86E0-19DEE770D49E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0EF-44C9-86E0-19DEE770D49E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0EF-44C9-86E0-19DEE770D49E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0EF-44C9-86E0-19DEE770D49E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0EF-44C9-86E0-19DEE770D49E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A-80EF-44C9-86E0-19DEE770D4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75D-4798-AAB8-B2DCFB80784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75D-4798-AAB8-B2DCFB807849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75D-4798-AAB8-B2DCFB807849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75D-4798-AAB8-B2DCFB807849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75D-4798-AAB8-B2DCFB807849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75D-4798-AAB8-B2DCFB807849}"/>
              </c:ext>
            </c:extLst>
          </c:dPt>
          <c:dPt>
            <c:idx val="6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75D-4798-AAB8-B2DCFB807849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E-C75D-4798-AAB8-B2DCFB8078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FB5-4184-A27C-3A48A61475E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FB5-4184-A27C-3A48A61475E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FB5-4184-A27C-3A48A61475EC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FB5-4184-A27C-3A48A61475EC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FB5-4184-A27C-3A48A61475EC}"/>
              </c:ext>
            </c:extLst>
          </c:dPt>
          <c:dPt>
            <c:idx val="5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FB5-4184-A27C-3A48A61475EC}"/>
              </c:ext>
            </c:extLst>
          </c:dPt>
          <c:dPt>
            <c:idx val="6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FB5-4184-A27C-3A48A61475EC}"/>
              </c:ext>
            </c:extLst>
          </c:dPt>
          <c:dPt>
            <c:idx val="7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BFB5-4184-A27C-3A48A61475EC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10-BFB5-4184-A27C-3A48A61475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1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430-4FCA-ADF1-3FDA4F84A98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430-4FCA-ADF1-3FDA4F84A98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430-4FCA-ADF1-3FDA4F84A98B}"/>
              </c:ext>
            </c:extLst>
          </c:dPt>
          <c:dPt>
            <c:idx val="4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430-4FCA-ADF1-3FDA4F84A98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D430-4FCA-ADF1-3FDA4F84A9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234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0152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1335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5148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8823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1866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9016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3381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480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6825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028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7925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8791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2239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4159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3990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383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771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9590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107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100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743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759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643766"/>
            <a:ext cx="12858750" cy="1"/>
          </a:xfrm>
          <a:prstGeom prst="line">
            <a:avLst/>
          </a:prstGeom>
          <a:ln w="571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516714" y="187358"/>
            <a:ext cx="303705" cy="303705"/>
            <a:chOff x="624979" y="908720"/>
            <a:chExt cx="288032" cy="2880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52" r="57280"/>
          <a:stretch/>
        </p:blipFill>
        <p:spPr>
          <a:xfrm>
            <a:off x="-91434" y="5722874"/>
            <a:ext cx="3208441" cy="164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675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259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28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497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82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606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771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745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130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96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312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298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61063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" y="448"/>
            <a:ext cx="12863954" cy="72385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951" t="-7954" r="-7951" b="-79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189102" y="5920581"/>
            <a:ext cx="64805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cap="all" dirty="0">
                <a:solidFill>
                  <a:schemeClr val="bg1"/>
                </a:solidFill>
                <a:cs typeface="Arial" panose="020B0604020202020204" pitchFamily="34" charset="0"/>
              </a:rPr>
              <a:t>圣诞活动策划</a:t>
            </a:r>
            <a:r>
              <a:rPr lang="en-US" altLang="zh-CN" sz="5400" cap="all" dirty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54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765166" y="6680289"/>
            <a:ext cx="53284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CHRISTMAS EVENT PLANNING PPT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51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62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686389">
            <a:off x="4518694" y="2369091"/>
            <a:ext cx="3821365" cy="3829652"/>
            <a:chOff x="4095409" y="3126757"/>
            <a:chExt cx="2045437" cy="204987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886762" y="3534678"/>
            <a:ext cx="1061068" cy="12000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121" y="4793051"/>
            <a:ext cx="130035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SUCCESS</a:t>
            </a:r>
            <a:endParaRPr lang="en-GB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92872" y="2631041"/>
            <a:ext cx="2416350" cy="766104"/>
            <a:chOff x="1753214" y="2748563"/>
            <a:chExt cx="2321808" cy="726460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92872" y="5207932"/>
            <a:ext cx="2416350" cy="785403"/>
            <a:chOff x="1753214" y="2730263"/>
            <a:chExt cx="2321808" cy="744760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8301583" y="5157491"/>
            <a:ext cx="2349427" cy="829715"/>
            <a:chOff x="1753214" y="2688244"/>
            <a:chExt cx="2321808" cy="786779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4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8301583" y="2631040"/>
            <a:ext cx="2349427" cy="766104"/>
            <a:chOff x="1753214" y="2748563"/>
            <a:chExt cx="2321808" cy="726460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63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9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89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2972991" y="2896245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2"/>
                  </a:solidFill>
                  <a:latin typeface="华文细黑" pitchFamily="2" charset="-122"/>
                  <a:ea typeface="华文细黑" pitchFamily="2" charset="-122"/>
                </a:rPr>
                <a:t>03</a:t>
              </a:r>
              <a:endParaRPr lang="zh-CN" altLang="en-US" sz="5061" dirty="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2252911" y="4289027"/>
            <a:ext cx="2664295" cy="1065571"/>
            <a:chOff x="-184484" y="0"/>
            <a:chExt cx="2527911" cy="1010847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47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-184484" y="461281"/>
              <a:ext cx="2527911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1055" dirty="0">
                  <a:solidFill>
                    <a:schemeClr val="accent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417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059455" y="2464197"/>
            <a:ext cx="2183543" cy="686389"/>
            <a:chOff x="897773" y="2357290"/>
            <a:chExt cx="2384237" cy="749476"/>
          </a:xfrm>
        </p:grpSpPr>
        <p:sp>
          <p:nvSpPr>
            <p:cNvPr id="154" name="TextBox 153"/>
            <p:cNvSpPr txBox="1"/>
            <p:nvPr/>
          </p:nvSpPr>
          <p:spPr>
            <a:xfrm>
              <a:off x="1403756" y="2357290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024087" y="2054325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59455" y="3871296"/>
            <a:ext cx="2183543" cy="693353"/>
            <a:chOff x="897773" y="3893722"/>
            <a:chExt cx="2384237" cy="757081"/>
          </a:xfrm>
        </p:grpSpPr>
        <p:sp>
          <p:nvSpPr>
            <p:cNvPr id="159" name="TextBox 158"/>
            <p:cNvSpPr txBox="1"/>
            <p:nvPr/>
          </p:nvSpPr>
          <p:spPr>
            <a:xfrm>
              <a:off x="1403762" y="3893722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024087" y="3468393"/>
            <a:ext cx="254276" cy="253518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059455" y="5252265"/>
            <a:ext cx="2183543" cy="725132"/>
            <a:chOff x="897773" y="5401618"/>
            <a:chExt cx="2384237" cy="791781"/>
          </a:xfrm>
        </p:grpSpPr>
        <p:sp>
          <p:nvSpPr>
            <p:cNvPr id="164" name="TextBox 163"/>
            <p:cNvSpPr txBox="1"/>
            <p:nvPr/>
          </p:nvSpPr>
          <p:spPr>
            <a:xfrm>
              <a:off x="1403762" y="5401618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8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024087" y="4881139"/>
            <a:ext cx="254276" cy="253518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07702" y="5021843"/>
            <a:ext cx="294728" cy="2207531"/>
            <a:chOff x="4980416" y="5038865"/>
            <a:chExt cx="321817" cy="1816442"/>
          </a:xfrm>
        </p:grpSpPr>
        <p:sp>
          <p:nvSpPr>
            <p:cNvPr id="175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886169" y="5313816"/>
            <a:ext cx="294727" cy="1911955"/>
            <a:chOff x="5502862" y="5357314"/>
            <a:chExt cx="321816" cy="1497993"/>
          </a:xfrm>
        </p:grpSpPr>
        <p:sp>
          <p:nvSpPr>
            <p:cNvPr id="187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220445" y="5313820"/>
            <a:ext cx="294727" cy="1915388"/>
            <a:chOff x="6959786" y="5357314"/>
            <a:chExt cx="321816" cy="1497993"/>
          </a:xfrm>
        </p:grpSpPr>
        <p:sp>
          <p:nvSpPr>
            <p:cNvPr id="181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48611" y="4316489"/>
            <a:ext cx="294110" cy="2907935"/>
            <a:chOff x="6007804" y="4268661"/>
            <a:chExt cx="321142" cy="2586646"/>
          </a:xfrm>
        </p:grpSpPr>
        <p:sp>
          <p:nvSpPr>
            <p:cNvPr id="193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81442" y="3808853"/>
            <a:ext cx="294727" cy="3417770"/>
            <a:chOff x="6480429" y="3714572"/>
            <a:chExt cx="321816" cy="3140735"/>
          </a:xfrm>
        </p:grpSpPr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318909" y="2976232"/>
            <a:ext cx="1035243" cy="1079022"/>
            <a:chOff x="4883468" y="2805677"/>
            <a:chExt cx="1130395" cy="1178197"/>
          </a:xfrm>
        </p:grpSpPr>
        <p:sp>
          <p:nvSpPr>
            <p:cNvPr id="239" name="Freeform 75"/>
            <p:cNvSpPr>
              <a:spLocks/>
            </p:cNvSpPr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517446" y="4164392"/>
            <a:ext cx="652961" cy="763948"/>
            <a:chOff x="5100256" y="4103040"/>
            <a:chExt cx="712977" cy="834163"/>
          </a:xfrm>
        </p:grpSpPr>
        <p:sp>
          <p:nvSpPr>
            <p:cNvPr id="233" name="Freeform 69"/>
            <p:cNvSpPr>
              <a:spLocks/>
            </p:cNvSpPr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80"/>
            <p:cNvSpPr>
              <a:spLocks/>
            </p:cNvSpPr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81"/>
            <p:cNvSpPr>
              <a:spLocks/>
            </p:cNvSpPr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82"/>
            <p:cNvSpPr>
              <a:spLocks/>
            </p:cNvSpPr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83"/>
            <p:cNvSpPr>
              <a:spLocks/>
            </p:cNvSpPr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84"/>
            <p:cNvSpPr>
              <a:spLocks/>
            </p:cNvSpPr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85"/>
            <p:cNvSpPr>
              <a:spLocks/>
            </p:cNvSpPr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13054" y="2630944"/>
            <a:ext cx="1210354" cy="1294210"/>
            <a:chOff x="6951707" y="2428654"/>
            <a:chExt cx="1321600" cy="1413163"/>
          </a:xfrm>
        </p:grpSpPr>
        <p:sp>
          <p:nvSpPr>
            <p:cNvPr id="241" name="Freeform 77"/>
            <p:cNvSpPr>
              <a:spLocks/>
            </p:cNvSpPr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86"/>
            <p:cNvSpPr>
              <a:spLocks/>
            </p:cNvSpPr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1144" y="4196452"/>
            <a:ext cx="749765" cy="877400"/>
            <a:chOff x="7004221" y="4138049"/>
            <a:chExt cx="818678" cy="958042"/>
          </a:xfrm>
        </p:grpSpPr>
        <p:sp>
          <p:nvSpPr>
            <p:cNvPr id="232" name="Freeform 68"/>
            <p:cNvSpPr>
              <a:spLocks/>
            </p:cNvSpPr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9"/>
            <p:cNvSpPr>
              <a:spLocks/>
            </p:cNvSpPr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90"/>
            <p:cNvSpPr>
              <a:spLocks/>
            </p:cNvSpPr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91"/>
            <p:cNvSpPr>
              <a:spLocks/>
            </p:cNvSpPr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216039" y="2301072"/>
            <a:ext cx="895279" cy="1048192"/>
            <a:chOff x="5863054" y="2068463"/>
            <a:chExt cx="977566" cy="1144534"/>
          </a:xfrm>
        </p:grpSpPr>
        <p:sp>
          <p:nvSpPr>
            <p:cNvPr id="227" name="Freeform 63"/>
            <p:cNvSpPr>
              <a:spLocks/>
            </p:cNvSpPr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93"/>
            <p:cNvSpPr>
              <a:spLocks/>
            </p:cNvSpPr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Freeform 94"/>
            <p:cNvSpPr>
              <a:spLocks/>
            </p:cNvSpPr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95"/>
            <p:cNvSpPr>
              <a:spLocks/>
            </p:cNvSpPr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99972" y="4316070"/>
            <a:ext cx="813891" cy="952006"/>
            <a:chOff x="4098452" y="4268661"/>
            <a:chExt cx="888697" cy="1039506"/>
          </a:xfrm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66"/>
            <p:cNvSpPr>
              <a:spLocks/>
            </p:cNvSpPr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9"/>
            <p:cNvSpPr>
              <a:spLocks/>
            </p:cNvSpPr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35345" y="3037274"/>
            <a:ext cx="722020" cy="842870"/>
            <a:chOff x="3918693" y="2872329"/>
            <a:chExt cx="788382" cy="920340"/>
          </a:xfrm>
        </p:grpSpPr>
        <p:sp>
          <p:nvSpPr>
            <p:cNvPr id="237" name="Freeform 73"/>
            <p:cNvSpPr>
              <a:spLocks/>
            </p:cNvSpPr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101"/>
            <p:cNvSpPr>
              <a:spLocks/>
            </p:cNvSpPr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102"/>
            <p:cNvSpPr>
              <a:spLocks/>
            </p:cNvSpPr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103"/>
            <p:cNvSpPr>
              <a:spLocks/>
            </p:cNvSpPr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105"/>
            <p:cNvSpPr>
              <a:spLocks/>
            </p:cNvSpPr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Freeform 106"/>
            <p:cNvSpPr>
              <a:spLocks/>
            </p:cNvSpPr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8"/>
            <p:cNvSpPr>
              <a:spLocks/>
            </p:cNvSpPr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11"/>
            <p:cNvSpPr>
              <a:spLocks/>
            </p:cNvSpPr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01371" y="2202421"/>
            <a:ext cx="654196" cy="763331"/>
            <a:chOff x="4536741" y="1960742"/>
            <a:chExt cx="714324" cy="833490"/>
          </a:xfrm>
        </p:grpSpPr>
        <p:sp>
          <p:nvSpPr>
            <p:cNvPr id="235" name="Freeform 71"/>
            <p:cNvSpPr>
              <a:spLocks/>
            </p:cNvSpPr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13"/>
            <p:cNvSpPr>
              <a:spLocks/>
            </p:cNvSpPr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Freeform 114"/>
            <p:cNvSpPr>
              <a:spLocks/>
            </p:cNvSpPr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Freeform 115"/>
            <p:cNvSpPr>
              <a:spLocks/>
            </p:cNvSpPr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16"/>
            <p:cNvSpPr>
              <a:spLocks/>
            </p:cNvSpPr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Freeform 117"/>
            <p:cNvSpPr>
              <a:spLocks/>
            </p:cNvSpPr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8"/>
            <p:cNvSpPr>
              <a:spLocks/>
            </p:cNvSpPr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9"/>
            <p:cNvSpPr>
              <a:spLocks/>
            </p:cNvSpPr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20"/>
            <p:cNvSpPr>
              <a:spLocks/>
            </p:cNvSpPr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Freeform 121"/>
            <p:cNvSpPr>
              <a:spLocks/>
            </p:cNvSpPr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Freeform 122"/>
            <p:cNvSpPr>
              <a:spLocks/>
            </p:cNvSpPr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09655" y="2455132"/>
            <a:ext cx="2183543" cy="695451"/>
            <a:chOff x="8854418" y="2347395"/>
            <a:chExt cx="2384237" cy="759371"/>
          </a:xfrm>
        </p:grpSpPr>
        <p:sp>
          <p:nvSpPr>
            <p:cNvPr id="287" name="TextBox 286"/>
            <p:cNvSpPr txBox="1"/>
            <p:nvPr/>
          </p:nvSpPr>
          <p:spPr>
            <a:xfrm>
              <a:off x="9360407" y="2347395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9574287" y="2054325"/>
            <a:ext cx="254276" cy="253518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609655" y="3839220"/>
            <a:ext cx="2183543" cy="725430"/>
            <a:chOff x="8854418" y="3858698"/>
            <a:chExt cx="2384237" cy="792106"/>
          </a:xfrm>
        </p:grpSpPr>
        <p:sp>
          <p:nvSpPr>
            <p:cNvPr id="292" name="TextBox 291"/>
            <p:cNvSpPr txBox="1"/>
            <p:nvPr/>
          </p:nvSpPr>
          <p:spPr>
            <a:xfrm>
              <a:off x="9360407" y="3858698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3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9574287" y="3468393"/>
            <a:ext cx="254276" cy="253518"/>
            <a:chOff x="2138511" y="2464802"/>
            <a:chExt cx="354012" cy="352956"/>
          </a:xfrm>
          <a:solidFill>
            <a:schemeClr val="tx2"/>
          </a:solidFill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88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>
            <p:extLst/>
          </p:nvPr>
        </p:nvGraphicFramePr>
        <p:xfrm>
          <a:off x="167829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325817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481407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</a:p>
        </p:txBody>
      </p:sp>
      <p:graphicFrame>
        <p:nvGraphicFramePr>
          <p:cNvPr id="36" name="Chart 35"/>
          <p:cNvGraphicFramePr/>
          <p:nvPr>
            <p:extLst/>
          </p:nvPr>
        </p:nvGraphicFramePr>
        <p:xfrm>
          <a:off x="416085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808378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970170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</a:p>
        </p:txBody>
      </p:sp>
      <p:graphicFrame>
        <p:nvGraphicFramePr>
          <p:cNvPr id="43" name="Chart 42"/>
          <p:cNvGraphicFramePr/>
          <p:nvPr>
            <p:extLst/>
          </p:nvPr>
        </p:nvGraphicFramePr>
        <p:xfrm>
          <a:off x="661987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7267401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458931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</a:p>
        </p:txBody>
      </p:sp>
      <p:graphicFrame>
        <p:nvGraphicFramePr>
          <p:cNvPr id="54" name="Chart 53"/>
          <p:cNvGraphicFramePr/>
          <p:nvPr>
            <p:extLst/>
          </p:nvPr>
        </p:nvGraphicFramePr>
        <p:xfrm>
          <a:off x="910816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9755692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947694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grpSp>
        <p:nvGrpSpPr>
          <p:cNvPr id="28" name="Group 29"/>
          <p:cNvGrpSpPr/>
          <p:nvPr/>
        </p:nvGrpSpPr>
        <p:grpSpPr>
          <a:xfrm>
            <a:off x="1812053" y="4538583"/>
            <a:ext cx="4094328" cy="722185"/>
            <a:chOff x="648100" y="3562350"/>
            <a:chExt cx="3771500" cy="914400"/>
          </a:xfrm>
        </p:grpSpPr>
        <p:sp>
          <p:nvSpPr>
            <p:cNvPr id="29" name="Rectangle 28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2"/>
          <p:cNvGrpSpPr/>
          <p:nvPr/>
        </p:nvGrpSpPr>
        <p:grpSpPr>
          <a:xfrm>
            <a:off x="1812053" y="5332321"/>
            <a:ext cx="4094328" cy="722185"/>
            <a:chOff x="648100" y="3562350"/>
            <a:chExt cx="3771500" cy="914400"/>
          </a:xfrm>
        </p:grpSpPr>
        <p:sp>
          <p:nvSpPr>
            <p:cNvPr id="32" name="Rectangle 31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5"/>
          <p:cNvGrpSpPr/>
          <p:nvPr/>
        </p:nvGrpSpPr>
        <p:grpSpPr>
          <a:xfrm>
            <a:off x="6987693" y="4534718"/>
            <a:ext cx="4094328" cy="722185"/>
            <a:chOff x="648100" y="3562350"/>
            <a:chExt cx="3771500" cy="914400"/>
          </a:xfrm>
        </p:grpSpPr>
        <p:sp>
          <p:nvSpPr>
            <p:cNvPr id="40" name="Rectangle 39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113453" y="4598841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13453" y="53975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89093" y="45932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6987693" y="5325668"/>
            <a:ext cx="4094328" cy="722185"/>
            <a:chOff x="648100" y="3562350"/>
            <a:chExt cx="3771500" cy="914400"/>
          </a:xfrm>
        </p:grpSpPr>
        <p:sp>
          <p:nvSpPr>
            <p:cNvPr id="55" name="Rectangle 54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7289093" y="538416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35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P spid="50" grpId="0"/>
      <p:bldGraphic spid="36" grpId="0">
        <p:bldAsOne/>
      </p:bldGraphic>
      <p:bldP spid="37" grpId="0"/>
      <p:bldP spid="38" grpId="0"/>
      <p:bldGraphic spid="43" grpId="0">
        <p:bldAsOne/>
      </p:bldGraphic>
      <p:bldP spid="44" grpId="0"/>
      <p:bldP spid="45" grpId="0"/>
      <p:bldGraphic spid="54" grpId="0">
        <p:bldAsOne/>
      </p:bldGraphic>
      <p:bldP spid="56" grpId="0"/>
      <p:bldP spid="59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21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1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2972991" y="2896245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2"/>
                  </a:solidFill>
                  <a:latin typeface="华文细黑" pitchFamily="2" charset="-122"/>
                  <a:ea typeface="华文细黑" pitchFamily="2" charset="-122"/>
                </a:rPr>
                <a:t>04</a:t>
              </a:r>
              <a:endParaRPr lang="zh-CN" altLang="en-US" sz="5061" dirty="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2252911" y="4289027"/>
            <a:ext cx="2664295" cy="1065571"/>
            <a:chOff x="-184484" y="0"/>
            <a:chExt cx="2527911" cy="1010847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47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-184484" y="461281"/>
              <a:ext cx="2527911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1055" dirty="0">
                  <a:solidFill>
                    <a:schemeClr val="accent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818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8284655" y="5038361"/>
            <a:ext cx="594634" cy="594633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7700199" y="4343409"/>
            <a:ext cx="914486" cy="913031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718837" y="2249831"/>
            <a:ext cx="1482949" cy="1481495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7951720" y="1761332"/>
            <a:ext cx="1075865" cy="1075865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883651" y="2386497"/>
            <a:ext cx="594634" cy="594633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919736" y="2879357"/>
            <a:ext cx="1705392" cy="1703938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484762" y="3846183"/>
            <a:ext cx="1199445" cy="2384349"/>
            <a:chOff x="3987801" y="4254500"/>
            <a:chExt cx="1309688" cy="2603499"/>
          </a:xfrm>
          <a:solidFill>
            <a:schemeClr val="accent1"/>
          </a:solidFill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176714" y="4281487"/>
              <a:ext cx="625475" cy="330200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49726" y="4254500"/>
              <a:ext cx="679450" cy="381000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8146540" y="3106163"/>
            <a:ext cx="1251784" cy="1250330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/>
          </p:cNvSpPr>
          <p:nvPr/>
        </p:nvSpPr>
        <p:spPr bwMode="auto">
          <a:xfrm>
            <a:off x="6929649" y="2460645"/>
            <a:ext cx="1061326" cy="1059872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48"/>
          <p:cNvSpPr>
            <a:spLocks/>
          </p:cNvSpPr>
          <p:nvPr/>
        </p:nvSpPr>
        <p:spPr bwMode="auto">
          <a:xfrm>
            <a:off x="8134909" y="1944519"/>
            <a:ext cx="710944" cy="710943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6"/>
          <p:cNvSpPr>
            <a:spLocks/>
          </p:cNvSpPr>
          <p:nvPr/>
        </p:nvSpPr>
        <p:spPr bwMode="auto">
          <a:xfrm>
            <a:off x="7895019" y="4538226"/>
            <a:ext cx="524849" cy="524848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EditPoints="1"/>
          </p:cNvSpPr>
          <p:nvPr/>
        </p:nvSpPr>
        <p:spPr bwMode="auto">
          <a:xfrm>
            <a:off x="8459122" y="5222999"/>
            <a:ext cx="238435" cy="222442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9058115" y="2572592"/>
            <a:ext cx="238435" cy="222442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314926" y="2845920"/>
            <a:ext cx="289320" cy="289320"/>
          </a:xfrm>
          <a:prstGeom prst="ellipse">
            <a:avLst/>
          </a:prstGeom>
          <a:noFill/>
          <a:ln w="122238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614686" y="3564133"/>
            <a:ext cx="332937" cy="334391"/>
          </a:xfrm>
          <a:prstGeom prst="ellipse">
            <a:avLst/>
          </a:prstGeom>
          <a:noFill/>
          <a:ln w="139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8393699" y="2203307"/>
            <a:ext cx="196273" cy="196272"/>
          </a:xfrm>
          <a:prstGeom prst="ellipse">
            <a:avLst/>
          </a:prstGeom>
          <a:noFill/>
          <a:ln w="10477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057854" y="4703968"/>
            <a:ext cx="196273" cy="194819"/>
          </a:xfrm>
          <a:prstGeom prst="ellipse">
            <a:avLst/>
          </a:prstGeom>
          <a:noFill/>
          <a:ln w="8731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954547" y="4001747"/>
            <a:ext cx="1391702" cy="2222970"/>
            <a:chOff x="6684587" y="4424362"/>
            <a:chExt cx="1519615" cy="2427287"/>
          </a:xfrm>
          <a:solidFill>
            <a:schemeClr val="accent1"/>
          </a:solidFill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770678" y="5499720"/>
            <a:ext cx="425258" cy="425985"/>
            <a:chOff x="9145588" y="4435475"/>
            <a:chExt cx="464344" cy="465138"/>
          </a:xfrm>
          <a:solidFill>
            <a:schemeClr val="tx2"/>
          </a:solidFill>
        </p:grpSpPr>
        <p:sp>
          <p:nvSpPr>
            <p:cNvPr id="7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777674" y="3879950"/>
            <a:ext cx="398362" cy="425258"/>
            <a:chOff x="9159875" y="1647825"/>
            <a:chExt cx="434975" cy="464344"/>
          </a:xfrm>
          <a:solidFill>
            <a:schemeClr val="accent3"/>
          </a:solidFill>
        </p:grpSpPr>
        <p:sp>
          <p:nvSpPr>
            <p:cNvPr id="81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776978" y="2260182"/>
            <a:ext cx="425985" cy="399088"/>
            <a:chOff x="5368132" y="3540125"/>
            <a:chExt cx="465138" cy="435769"/>
          </a:xfrm>
          <a:solidFill>
            <a:schemeClr val="accent1"/>
          </a:solidFill>
        </p:grpSpPr>
        <p:sp>
          <p:nvSpPr>
            <p:cNvPr id="85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77323" y="3090419"/>
            <a:ext cx="425985" cy="358380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88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773417" y="4736359"/>
            <a:ext cx="425258" cy="332211"/>
            <a:chOff x="2581275" y="1710532"/>
            <a:chExt cx="464344" cy="362744"/>
          </a:xfrm>
          <a:solidFill>
            <a:schemeClr val="accent4"/>
          </a:solidFill>
        </p:grpSpPr>
        <p:sp>
          <p:nvSpPr>
            <p:cNvPr id="92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288135" y="2126544"/>
            <a:ext cx="2578433" cy="658282"/>
            <a:chOff x="8676119" y="2245064"/>
            <a:chExt cx="3378732" cy="718784"/>
          </a:xfrm>
        </p:grpSpPr>
        <p:sp>
          <p:nvSpPr>
            <p:cNvPr id="100" name="TextBox 99"/>
            <p:cNvSpPr txBox="1"/>
            <p:nvPr/>
          </p:nvSpPr>
          <p:spPr>
            <a:xfrm>
              <a:off x="8683445" y="2245064"/>
              <a:ext cx="1646828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76119" y="2479916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288135" y="2974236"/>
            <a:ext cx="2578433" cy="663725"/>
            <a:chOff x="8676119" y="2239121"/>
            <a:chExt cx="3378732" cy="724729"/>
          </a:xfrm>
        </p:grpSpPr>
        <p:sp>
          <p:nvSpPr>
            <p:cNvPr id="115" name="TextBox 114"/>
            <p:cNvSpPr txBox="1"/>
            <p:nvPr/>
          </p:nvSpPr>
          <p:spPr>
            <a:xfrm>
              <a:off x="8683445" y="2239121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288135" y="3808330"/>
            <a:ext cx="2578433" cy="635347"/>
            <a:chOff x="8676119" y="2270107"/>
            <a:chExt cx="3378732" cy="693743"/>
          </a:xfrm>
        </p:grpSpPr>
        <p:sp>
          <p:nvSpPr>
            <p:cNvPr id="118" name="TextBox 117"/>
            <p:cNvSpPr txBox="1"/>
            <p:nvPr/>
          </p:nvSpPr>
          <p:spPr>
            <a:xfrm>
              <a:off x="8683445" y="2270107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288135" y="4614044"/>
            <a:ext cx="2578433" cy="648547"/>
            <a:chOff x="8676119" y="2255696"/>
            <a:chExt cx="3378732" cy="708155"/>
          </a:xfrm>
        </p:grpSpPr>
        <p:sp>
          <p:nvSpPr>
            <p:cNvPr id="121" name="TextBox 120"/>
            <p:cNvSpPr txBox="1"/>
            <p:nvPr/>
          </p:nvSpPr>
          <p:spPr>
            <a:xfrm>
              <a:off x="8683445" y="2255696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676119" y="2479919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88135" y="5432955"/>
            <a:ext cx="2578433" cy="643602"/>
            <a:chOff x="8676119" y="2261094"/>
            <a:chExt cx="3378732" cy="702756"/>
          </a:xfrm>
        </p:grpSpPr>
        <p:sp>
          <p:nvSpPr>
            <p:cNvPr id="124" name="TextBox 123"/>
            <p:cNvSpPr txBox="1"/>
            <p:nvPr/>
          </p:nvSpPr>
          <p:spPr>
            <a:xfrm>
              <a:off x="8683445" y="2261094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676119" y="2479918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2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49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000"/>
                            </p:stCondLst>
                            <p:childTnLst>
                              <p:par>
                                <p:cTn id="1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" y="448"/>
            <a:ext cx="12863954" cy="7238552"/>
          </a:xfrm>
          <a:prstGeom prst="rect">
            <a:avLst/>
          </a:prstGeom>
        </p:spPr>
      </p:pic>
      <p:cxnSp>
        <p:nvCxnSpPr>
          <p:cNvPr id="86" name="直接连接符 85"/>
          <p:cNvCxnSpPr/>
          <p:nvPr/>
        </p:nvCxnSpPr>
        <p:spPr>
          <a:xfrm flipV="1">
            <a:off x="1817227" y="-162854"/>
            <a:ext cx="2046073" cy="429046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V="1">
            <a:off x="1396173" y="-1046084"/>
            <a:ext cx="2619077" cy="549201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390729" y="2938387"/>
            <a:ext cx="1060740" cy="3138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69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569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93329" y="1308388"/>
            <a:ext cx="1573096" cy="1573096"/>
            <a:chOff x="1892209" y="1307818"/>
            <a:chExt cx="1573484" cy="1573484"/>
          </a:xfrm>
        </p:grpSpPr>
        <p:sp>
          <p:nvSpPr>
            <p:cNvPr id="4" name="椭圆 3"/>
            <p:cNvSpPr/>
            <p:nvPr/>
          </p:nvSpPr>
          <p:spPr>
            <a:xfrm>
              <a:off x="1892209" y="1307818"/>
              <a:ext cx="1573484" cy="15734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1600" dist="50800" dir="8100000" algn="tr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085569" y="1519146"/>
              <a:ext cx="118676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59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697712" y="1138882"/>
            <a:ext cx="6062864" cy="1252637"/>
            <a:chOff x="4915789" y="1052513"/>
            <a:chExt cx="5750624" cy="1188126"/>
          </a:xfrm>
        </p:grpSpPr>
        <p:grpSp>
          <p:nvGrpSpPr>
            <p:cNvPr id="56" name="组合 55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53" name="任意多边形 52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zh-CN" altLang="en-US" sz="3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373257" y="1167088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123788" y="2348961"/>
            <a:ext cx="6062864" cy="1252637"/>
            <a:chOff x="4915789" y="1052513"/>
            <a:chExt cx="5750624" cy="1188126"/>
          </a:xfrm>
        </p:grpSpPr>
        <p:grpSp>
          <p:nvGrpSpPr>
            <p:cNvPr id="64" name="组合 63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66" name="任意多边形 65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zh-CN" altLang="en-US" sz="3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7373257" y="117461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49865" y="3708844"/>
            <a:ext cx="6062864" cy="1252637"/>
            <a:chOff x="4915789" y="1052513"/>
            <a:chExt cx="5750624" cy="1188126"/>
          </a:xfrm>
        </p:grpSpPr>
        <p:grpSp>
          <p:nvGrpSpPr>
            <p:cNvPr id="70" name="组合 69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72" name="任意多边形 71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zh-CN" altLang="en-US" sz="3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7373257" y="117461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975942" y="5012628"/>
            <a:ext cx="6062864" cy="1252637"/>
            <a:chOff x="4915789" y="1052513"/>
            <a:chExt cx="5750624" cy="1188126"/>
          </a:xfrm>
        </p:grpSpPr>
        <p:grpSp>
          <p:nvGrpSpPr>
            <p:cNvPr id="76" name="组合 75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78" name="任意多边形 77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4</a:t>
                </a:r>
                <a:endParaRPr lang="zh-CN" altLang="en-US" sz="3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7373257" y="118945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603792" y="2622468"/>
            <a:ext cx="888837" cy="922143"/>
            <a:chOff x="2797919" y="2726482"/>
            <a:chExt cx="843062" cy="874652"/>
          </a:xfrm>
        </p:grpSpPr>
        <p:sp>
          <p:nvSpPr>
            <p:cNvPr id="5" name="椭圆 4"/>
            <p:cNvSpPr/>
            <p:nvPr/>
          </p:nvSpPr>
          <p:spPr>
            <a:xfrm>
              <a:off x="2797919" y="2726482"/>
              <a:ext cx="843062" cy="8430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863557" y="2836477"/>
              <a:ext cx="742783" cy="764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64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录</a:t>
              </a:r>
            </a:p>
          </p:txBody>
        </p:sp>
      </p:grpSp>
      <p:cxnSp>
        <p:nvCxnSpPr>
          <p:cNvPr id="85" name="直接连接符 84"/>
          <p:cNvCxnSpPr/>
          <p:nvPr/>
        </p:nvCxnSpPr>
        <p:spPr>
          <a:xfrm flipV="1">
            <a:off x="-2090648" y="3484994"/>
            <a:ext cx="4006805" cy="840197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928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3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1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2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" y="448"/>
            <a:ext cx="12863954" cy="72385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951" t="-7954" r="-7951" b="-79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189102" y="5920581"/>
            <a:ext cx="64805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感谢聆听 批评指导</a:t>
            </a:r>
            <a:endParaRPr lang="zh-CN" altLang="en-US" sz="54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765166" y="6680289"/>
            <a:ext cx="53284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CHRISTMAS EVENT PLANNING PPT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79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652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2972991" y="2896245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2"/>
                  </a:solidFill>
                  <a:latin typeface="华文细黑" pitchFamily="2" charset="-122"/>
                  <a:ea typeface="华文细黑" pitchFamily="2" charset="-122"/>
                </a:rPr>
                <a:t>01</a:t>
              </a:r>
              <a:endParaRPr lang="zh-CN" altLang="en-US" sz="5061" dirty="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2252911" y="4289027"/>
            <a:ext cx="2664295" cy="1065571"/>
            <a:chOff x="-184484" y="0"/>
            <a:chExt cx="2527911" cy="1010847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47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-184484" y="461281"/>
              <a:ext cx="2527911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1055" dirty="0">
                  <a:solidFill>
                    <a:schemeClr val="accent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505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690307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690307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690307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690307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690307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38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190438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168931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301711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3499152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024295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021774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3512005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4818750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4818901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301711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3609714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340491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3609715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340491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135661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4849861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135661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4849861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03651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556005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03651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556005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68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38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65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2972991" y="2896245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2"/>
                  </a:solidFill>
                  <a:latin typeface="华文细黑" pitchFamily="2" charset="-122"/>
                  <a:ea typeface="华文细黑" pitchFamily="2" charset="-122"/>
                </a:rPr>
                <a:t>02</a:t>
              </a:r>
              <a:endParaRPr lang="zh-CN" altLang="en-US" sz="5061" dirty="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2252911" y="4289027"/>
            <a:ext cx="2664295" cy="1065571"/>
            <a:chOff x="-184484" y="0"/>
            <a:chExt cx="2527911" cy="1010847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47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-184484" y="461281"/>
              <a:ext cx="2527911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1055" dirty="0">
                  <a:solidFill>
                    <a:schemeClr val="accent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75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7366422" y="6097667"/>
            <a:ext cx="756012" cy="398106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65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60B3D25-ECFD-41CA-A78D-03B11A8D958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397.pptx"/>
</p:tagLst>
</file>

<file path=ppt/theme/theme1.xml><?xml version="1.0" encoding="utf-8"?>
<a:theme xmlns:a="http://schemas.openxmlformats.org/drawingml/2006/main" name="1_自定义设计方案">
  <a:themeElements>
    <a:clrScheme name="自定义 20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C000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2472</Words>
  <Application>Microsoft Office PowerPoint</Application>
  <PresentationFormat>自定义</PresentationFormat>
  <Paragraphs>236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Meiryo</vt:lpstr>
      <vt:lpstr>华文细黑</vt:lpstr>
      <vt:lpstr>宋体</vt:lpstr>
      <vt:lpstr>微软雅黑</vt:lpstr>
      <vt:lpstr>Arial</vt:lpstr>
      <vt:lpstr>Calibri</vt:lpstr>
      <vt:lpstr>Calibri Light</vt:lpstr>
      <vt:lpstr>1_自定义设计方案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http://www.ypppt.com/</dc:description>
  <cp:lastModifiedBy/>
  <cp:revision>1</cp:revision>
  <dcterms:created xsi:type="dcterms:W3CDTF">2016-10-17T14:00:15Z</dcterms:created>
  <dcterms:modified xsi:type="dcterms:W3CDTF">2018-06-19T07:35:36Z</dcterms:modified>
</cp:coreProperties>
</file>