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317" r:id="rId4"/>
    <p:sldId id="303" r:id="rId5"/>
    <p:sldId id="304" r:id="rId6"/>
    <p:sldId id="305" r:id="rId7"/>
    <p:sldId id="298" r:id="rId8"/>
    <p:sldId id="310" r:id="rId9"/>
    <p:sldId id="299" r:id="rId10"/>
    <p:sldId id="311" r:id="rId11"/>
    <p:sldId id="312" r:id="rId12"/>
    <p:sldId id="313" r:id="rId13"/>
    <p:sldId id="314" r:id="rId14"/>
    <p:sldId id="315" r:id="rId15"/>
    <p:sldId id="316" r:id="rId16"/>
    <p:sldId id="279" r:id="rId17"/>
    <p:sldId id="318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6E1"/>
    <a:srgbClr val="8E5A47"/>
    <a:srgbClr val="FFFFFF"/>
    <a:srgbClr val="5C2E00"/>
    <a:srgbClr val="C36518"/>
    <a:srgbClr val="4C2600"/>
    <a:srgbClr val="2A1500"/>
    <a:srgbClr val="3A1D00"/>
    <a:srgbClr val="73A326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0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E3E44-C48F-4FC2-A693-7CED8DA7799F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AC9B1-FD06-4238-BED2-875F2116BD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84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235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198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043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755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24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343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365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2082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349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691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345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906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283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746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57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C9B1-FD06-4238-BED2-875F2116BDB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00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151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7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91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918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3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19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16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78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4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33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7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6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6AA53-2C50-4A48-BAD7-DCB50DE8D4B2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9CA-7233-45BC-815C-EF73CAD10F4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/>
          <a:stretch>
            <a:fillRect/>
          </a:stretch>
        </p:blipFill>
        <p:spPr>
          <a:xfrm>
            <a:off x="0" y="0"/>
            <a:ext cx="9135879" cy="40839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5" t="21551" b="64000"/>
          <a:stretch>
            <a:fillRect/>
          </a:stretch>
        </p:blipFill>
        <p:spPr>
          <a:xfrm>
            <a:off x="2411760" y="0"/>
            <a:ext cx="6728179" cy="7431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7" t="19641" r="55516" b="65400"/>
          <a:stretch>
            <a:fillRect/>
          </a:stretch>
        </p:blipFill>
        <p:spPr>
          <a:xfrm>
            <a:off x="10329" y="2144"/>
            <a:ext cx="3160712" cy="7694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2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0"/>
          <a:stretch>
            <a:fillRect/>
          </a:stretch>
        </p:blipFill>
        <p:spPr>
          <a:xfrm>
            <a:off x="4060" y="1203598"/>
            <a:ext cx="9135879" cy="39399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5" b="64000"/>
          <a:stretch>
            <a:fillRect/>
          </a:stretch>
        </p:blipFill>
        <p:spPr>
          <a:xfrm>
            <a:off x="2411760" y="0"/>
            <a:ext cx="6728179" cy="18516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17" b="65400"/>
          <a:stretch>
            <a:fillRect/>
          </a:stretch>
        </p:blipFill>
        <p:spPr>
          <a:xfrm>
            <a:off x="4061" y="0"/>
            <a:ext cx="4063884" cy="17796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t="8000" r="49212" b="44400"/>
          <a:stretch>
            <a:fillRect/>
          </a:stretch>
        </p:blipFill>
        <p:spPr>
          <a:xfrm>
            <a:off x="467544" y="555526"/>
            <a:ext cx="4248473" cy="2448272"/>
          </a:xfrm>
          <a:prstGeom prst="rect">
            <a:avLst/>
          </a:prstGeom>
        </p:spPr>
      </p:pic>
      <p:sp>
        <p:nvSpPr>
          <p:cNvPr id="9" name="TextBox 25"/>
          <p:cNvSpPr txBox="1"/>
          <p:nvPr/>
        </p:nvSpPr>
        <p:spPr>
          <a:xfrm>
            <a:off x="977932" y="23396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一份温馨的</a:t>
            </a:r>
            <a:r>
              <a:rPr lang="zh-CN" altLang="en-US" dirty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祝福</a:t>
            </a:r>
          </a:p>
        </p:txBody>
      </p:sp>
      <p:sp>
        <p:nvSpPr>
          <p:cNvPr id="10" name="TextBox 26"/>
          <p:cNvSpPr txBox="1"/>
          <p:nvPr/>
        </p:nvSpPr>
        <p:spPr>
          <a:xfrm>
            <a:off x="1954835" y="257175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成就生命的</a:t>
            </a:r>
            <a:r>
              <a:rPr lang="zh-CN" altLang="en-US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灿烂</a:t>
            </a:r>
            <a:r>
              <a:rPr lang="zh-CN" altLang="en-US" sz="1500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与</a:t>
            </a:r>
            <a:r>
              <a:rPr lang="zh-CN" altLang="en-US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精彩</a:t>
            </a:r>
            <a:endParaRPr lang="zh-CN" altLang="en-US" dirty="0">
              <a:solidFill>
                <a:srgbClr val="8E5A47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31178" y="2845319"/>
            <a:ext cx="1872208" cy="135657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5976" y="2845319"/>
            <a:ext cx="1872208" cy="1371038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多文档 3"/>
          <p:cNvSpPr/>
          <p:nvPr/>
        </p:nvSpPr>
        <p:spPr>
          <a:xfrm>
            <a:off x="755576" y="1059582"/>
            <a:ext cx="2880320" cy="3156775"/>
          </a:xfrm>
          <a:prstGeom prst="flowChartMultidocumen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8"/>
          <p:cNvSpPr txBox="1"/>
          <p:nvPr/>
        </p:nvSpPr>
        <p:spPr>
          <a:xfrm>
            <a:off x="4067944" y="1322564"/>
            <a:ext cx="4235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内部贮存 5"/>
          <p:cNvSpPr/>
          <p:nvPr/>
        </p:nvSpPr>
        <p:spPr>
          <a:xfrm>
            <a:off x="3491880" y="555526"/>
            <a:ext cx="2376264" cy="2088232"/>
          </a:xfrm>
          <a:prstGeom prst="flowChartInternalStorage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内部贮存 9"/>
          <p:cNvSpPr/>
          <p:nvPr/>
        </p:nvSpPr>
        <p:spPr>
          <a:xfrm>
            <a:off x="6156176" y="1275606"/>
            <a:ext cx="2376264" cy="2088232"/>
          </a:xfrm>
          <a:prstGeom prst="flowChartInternalStorage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内部贮存 10"/>
          <p:cNvSpPr/>
          <p:nvPr/>
        </p:nvSpPr>
        <p:spPr>
          <a:xfrm>
            <a:off x="5004048" y="2499742"/>
            <a:ext cx="1440160" cy="1265595"/>
          </a:xfrm>
          <a:prstGeom prst="flowChartInternalStorage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372562" y="2643758"/>
            <a:ext cx="56395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在那里种一束玫瑰，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是永不调落的梦，还是当年的一身素颜，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在梦里完成相遇的心愿。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0" grpId="0" bldLvl="0" animBg="1"/>
      <p:bldP spid="11" grpId="0" bldLvl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预定义过程 1"/>
          <p:cNvSpPr/>
          <p:nvPr/>
        </p:nvSpPr>
        <p:spPr>
          <a:xfrm>
            <a:off x="611560" y="1131590"/>
            <a:ext cx="2088232" cy="1800200"/>
          </a:xfrm>
          <a:prstGeom prst="flowChartPredefinedProcess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预定义过程 13"/>
          <p:cNvSpPr/>
          <p:nvPr/>
        </p:nvSpPr>
        <p:spPr>
          <a:xfrm>
            <a:off x="5868144" y="356020"/>
            <a:ext cx="2088232" cy="1800200"/>
          </a:xfrm>
          <a:prstGeom prst="flowChartPredefinedProcess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预定义过程 14"/>
          <p:cNvSpPr/>
          <p:nvPr/>
        </p:nvSpPr>
        <p:spPr>
          <a:xfrm>
            <a:off x="4319972" y="1144364"/>
            <a:ext cx="1368152" cy="1080120"/>
          </a:xfrm>
          <a:prstGeom prst="flowChartPredefinedProcess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预定义过程 16"/>
          <p:cNvSpPr/>
          <p:nvPr/>
        </p:nvSpPr>
        <p:spPr>
          <a:xfrm>
            <a:off x="1115616" y="3075806"/>
            <a:ext cx="1584176" cy="1365669"/>
          </a:xfrm>
          <a:prstGeom prst="flowChartPredefinedProcess">
            <a:avLst/>
          </a:prstGeom>
          <a:blipFill rotWithShape="1">
            <a:blip r:embed="rId6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8"/>
          <p:cNvSpPr txBox="1"/>
          <p:nvPr/>
        </p:nvSpPr>
        <p:spPr>
          <a:xfrm>
            <a:off x="3347864" y="2465978"/>
            <a:ext cx="56395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在那里种一束玫瑰，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是永不调落的梦，还是当年的一身素颜，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在梦里完成相遇的心愿。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0" r="51576"/>
          <a:stretch>
            <a:fillRect/>
          </a:stretch>
        </p:blipFill>
        <p:spPr>
          <a:xfrm>
            <a:off x="5508104" y="1870210"/>
            <a:ext cx="3635896" cy="32380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4" grpId="0" bldLvl="0" animBg="1"/>
      <p:bldP spid="15" grpId="0" bldLvl="0" animBg="1"/>
      <p:bldP spid="17" grpId="0" bldLvl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形标注 10"/>
          <p:cNvSpPr/>
          <p:nvPr/>
        </p:nvSpPr>
        <p:spPr>
          <a:xfrm>
            <a:off x="1183160" y="1126447"/>
            <a:ext cx="3987738" cy="2520280"/>
          </a:xfrm>
          <a:prstGeom prst="wedgeEllipseCallou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心形 2"/>
          <p:cNvSpPr/>
          <p:nvPr/>
        </p:nvSpPr>
        <p:spPr>
          <a:xfrm rot="20923004">
            <a:off x="733582" y="3596834"/>
            <a:ext cx="986379" cy="777821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心形 2"/>
          <p:cNvSpPr/>
          <p:nvPr/>
        </p:nvSpPr>
        <p:spPr>
          <a:xfrm rot="1420831">
            <a:off x="5548108" y="892834"/>
            <a:ext cx="2440270" cy="1917674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5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8"/>
          <p:cNvSpPr txBox="1"/>
          <p:nvPr/>
        </p:nvSpPr>
        <p:spPr>
          <a:xfrm>
            <a:off x="5076055" y="2918722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 animBg="1"/>
      <p:bldP spid="19" grpId="0" bldLvl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11958" y="3010212"/>
            <a:ext cx="1872208" cy="117771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19675" y="3010213"/>
            <a:ext cx="1889289" cy="117771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云形标注 1"/>
          <p:cNvSpPr/>
          <p:nvPr/>
        </p:nvSpPr>
        <p:spPr>
          <a:xfrm>
            <a:off x="143305" y="627534"/>
            <a:ext cx="4464496" cy="2952328"/>
          </a:xfrm>
          <a:prstGeom prst="cloudCallou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29"/>
          <p:cNvSpPr txBox="1"/>
          <p:nvPr/>
        </p:nvSpPr>
        <p:spPr>
          <a:xfrm>
            <a:off x="4619675" y="1328224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 algn="ctr"/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 algn="ctr"/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，还是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当年的一身素颜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梦里完成相遇的心愿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。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0"/>
          <a:stretch>
            <a:fillRect/>
          </a:stretch>
        </p:blipFill>
        <p:spPr>
          <a:xfrm>
            <a:off x="4060" y="1203598"/>
            <a:ext cx="9135879" cy="39399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5" b="64000"/>
          <a:stretch>
            <a:fillRect/>
          </a:stretch>
        </p:blipFill>
        <p:spPr>
          <a:xfrm>
            <a:off x="2411760" y="0"/>
            <a:ext cx="6728179" cy="18516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17" b="65400"/>
          <a:stretch>
            <a:fillRect/>
          </a:stretch>
        </p:blipFill>
        <p:spPr>
          <a:xfrm>
            <a:off x="4061" y="0"/>
            <a:ext cx="4063884" cy="1779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t="8000" r="49212" b="44400"/>
          <a:stretch>
            <a:fillRect/>
          </a:stretch>
        </p:blipFill>
        <p:spPr>
          <a:xfrm>
            <a:off x="467544" y="555526"/>
            <a:ext cx="4248473" cy="2448272"/>
          </a:xfrm>
          <a:prstGeom prst="rect">
            <a:avLst/>
          </a:prstGeom>
        </p:spPr>
      </p:pic>
      <p:sp>
        <p:nvSpPr>
          <p:cNvPr id="10" name="TextBox 25"/>
          <p:cNvSpPr txBox="1"/>
          <p:nvPr/>
        </p:nvSpPr>
        <p:spPr>
          <a:xfrm>
            <a:off x="977932" y="23396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一份温馨的</a:t>
            </a:r>
            <a:r>
              <a:rPr lang="zh-CN" altLang="en-US" dirty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祝福</a:t>
            </a:r>
          </a:p>
        </p:txBody>
      </p:sp>
      <p:sp>
        <p:nvSpPr>
          <p:cNvPr id="11" name="TextBox 26"/>
          <p:cNvSpPr txBox="1"/>
          <p:nvPr/>
        </p:nvSpPr>
        <p:spPr>
          <a:xfrm>
            <a:off x="1954835" y="257175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成就生命的</a:t>
            </a:r>
            <a:r>
              <a:rPr lang="zh-CN" altLang="en-US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灿烂</a:t>
            </a:r>
            <a:r>
              <a:rPr lang="zh-CN" altLang="en-US" sz="1500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与</a:t>
            </a:r>
            <a:r>
              <a:rPr lang="zh-CN" altLang="en-US" dirty="0" smtClean="0">
                <a:solidFill>
                  <a:srgbClr val="8E5A47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rPr>
              <a:t>精彩</a:t>
            </a:r>
            <a:endParaRPr lang="zh-CN" altLang="en-US" dirty="0">
              <a:solidFill>
                <a:srgbClr val="8E5A47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7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4716015" y="1459345"/>
            <a:ext cx="2492990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小寿星，我祝你所有</a:t>
            </a: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的</a:t>
            </a:r>
            <a:endParaRPr lang="en-US" altLang="zh-CN" dirty="0" smtClean="0">
              <a:solidFill>
                <a:schemeClr val="bg1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希望</a:t>
            </a:r>
            <a:r>
              <a:rPr lang="zh-CN" altLang="en-US" dirty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都能如愿</a:t>
            </a: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所有</a:t>
            </a:r>
            <a:r>
              <a:rPr lang="zh-CN" altLang="en-US" dirty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的梦想都能实现</a:t>
            </a: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所有</a:t>
            </a:r>
            <a:r>
              <a:rPr lang="zh-CN" altLang="en-US" dirty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的等候都能出现</a:t>
            </a: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所有</a:t>
            </a:r>
            <a:r>
              <a:rPr lang="zh-CN" altLang="en-US" dirty="0">
                <a:solidFill>
                  <a:schemeClr val="bg1"/>
                </a:solidFill>
                <a:latin typeface="方正楷体繁体" panose="03000509000000000000" pitchFamily="65" charset="-122"/>
                <a:ea typeface="方正楷体繁体" panose="03000509000000000000" pitchFamily="65" charset="-122"/>
              </a:rPr>
              <a:t>的付出都能兑现。</a:t>
            </a:r>
          </a:p>
        </p:txBody>
      </p:sp>
      <p:pic>
        <p:nvPicPr>
          <p:cNvPr id="6" name="图片 5" descr="D:\甲方\ppt\工作\视频素材\视频素材\可爱的儿童\9.jpeg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31640" y="2007712"/>
            <a:ext cx="2376264" cy="1336675"/>
          </a:xfrm>
          <a:prstGeom prst="rect">
            <a:avLst/>
          </a:prstGeom>
          <a:solidFill>
            <a:srgbClr val="00B0F0"/>
          </a:solidFill>
          <a:ln w="88900" cap="sq" cmpd="thickThin">
            <a:solidFill>
              <a:schemeClr val="tx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0" r="51576"/>
          <a:stretch>
            <a:fillRect/>
          </a:stretch>
        </p:blipFill>
        <p:spPr>
          <a:xfrm>
            <a:off x="5508104" y="1870210"/>
            <a:ext cx="3635896" cy="32380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心形 2"/>
          <p:cNvSpPr/>
          <p:nvPr/>
        </p:nvSpPr>
        <p:spPr>
          <a:xfrm>
            <a:off x="2915816" y="915566"/>
            <a:ext cx="3581965" cy="2949387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3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心形 2"/>
          <p:cNvSpPr/>
          <p:nvPr/>
        </p:nvSpPr>
        <p:spPr>
          <a:xfrm>
            <a:off x="1187624" y="2859782"/>
            <a:ext cx="2017224" cy="1660157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4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心形 2"/>
          <p:cNvSpPr/>
          <p:nvPr/>
        </p:nvSpPr>
        <p:spPr>
          <a:xfrm>
            <a:off x="5940152" y="2859782"/>
            <a:ext cx="2017224" cy="1660157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5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"/>
          <p:cNvSpPr/>
          <p:nvPr/>
        </p:nvSpPr>
        <p:spPr>
          <a:xfrm rot="1420831">
            <a:off x="6679500" y="1707654"/>
            <a:ext cx="1080120" cy="889370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心形 2"/>
          <p:cNvSpPr/>
          <p:nvPr/>
        </p:nvSpPr>
        <p:spPr>
          <a:xfrm rot="19991944">
            <a:off x="7818885" y="670483"/>
            <a:ext cx="595296" cy="490166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9"/>
          <p:cNvSpPr txBox="1"/>
          <p:nvPr/>
        </p:nvSpPr>
        <p:spPr>
          <a:xfrm>
            <a:off x="395537" y="771550"/>
            <a:ext cx="2471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喜欢青春浮笑的脸庞，单纯却不罚单，</a:t>
            </a:r>
          </a:p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0">
        <p14:warp dir="in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6" grpId="0" bldLvl="0" animBg="1"/>
      <p:bldP spid="17" grpId="0" bldLvl="0" animBg="1"/>
      <p:bldP spid="23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1"/>
          <p:cNvSpPr/>
          <p:nvPr/>
        </p:nvSpPr>
        <p:spPr>
          <a:xfrm>
            <a:off x="843845" y="1350384"/>
            <a:ext cx="1719551" cy="1653414"/>
          </a:xfrm>
          <a:prstGeom prst="teardrop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泪滴形 8"/>
          <p:cNvSpPr/>
          <p:nvPr/>
        </p:nvSpPr>
        <p:spPr>
          <a:xfrm>
            <a:off x="2760248" y="1350384"/>
            <a:ext cx="1719551" cy="1653414"/>
          </a:xfrm>
          <a:prstGeom prst="teardrop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泪滴形 9"/>
          <p:cNvSpPr/>
          <p:nvPr/>
        </p:nvSpPr>
        <p:spPr>
          <a:xfrm>
            <a:off x="4676651" y="1350384"/>
            <a:ext cx="1719551" cy="1653414"/>
          </a:xfrm>
          <a:prstGeom prst="teardrop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>
            <a:off x="6605120" y="1350384"/>
            <a:ext cx="1719551" cy="1653414"/>
          </a:xfrm>
          <a:prstGeom prst="teardrop">
            <a:avLst/>
          </a:prstGeom>
          <a:blipFill rotWithShape="1">
            <a:blip r:embed="rId6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720080" y="3507854"/>
            <a:ext cx="8244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0">
        <p14:warp dir="in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9" grpId="0" bldLvl="0" animBg="1"/>
      <p:bldP spid="10" grpId="0" bldLvl="0" animBg="1"/>
      <p:bldP spid="11" grpId="0" bldLvl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立方体 3"/>
          <p:cNvSpPr/>
          <p:nvPr/>
        </p:nvSpPr>
        <p:spPr>
          <a:xfrm>
            <a:off x="1043608" y="2355726"/>
            <a:ext cx="2160240" cy="1944216"/>
          </a:xfrm>
          <a:prstGeom prst="cube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立方体 12"/>
          <p:cNvSpPr/>
          <p:nvPr/>
        </p:nvSpPr>
        <p:spPr>
          <a:xfrm>
            <a:off x="3563888" y="2355726"/>
            <a:ext cx="2160240" cy="1944216"/>
          </a:xfrm>
          <a:prstGeom prst="cube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立方体 13"/>
          <p:cNvSpPr/>
          <p:nvPr/>
        </p:nvSpPr>
        <p:spPr>
          <a:xfrm>
            <a:off x="6073805" y="2355726"/>
            <a:ext cx="2160240" cy="1944216"/>
          </a:xfrm>
          <a:prstGeom prst="cube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8"/>
          <p:cNvSpPr txBox="1"/>
          <p:nvPr/>
        </p:nvSpPr>
        <p:spPr>
          <a:xfrm>
            <a:off x="683568" y="987574"/>
            <a:ext cx="8244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0">
        <p14:warp dir="in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3" grpId="0" bldLvl="0" animBg="1"/>
      <p:bldP spid="14" grpId="0" bldLvl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79201" y="2332994"/>
            <a:ext cx="2256689" cy="141043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434985" y="3236012"/>
            <a:ext cx="2370101" cy="142206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55" y="772105"/>
            <a:ext cx="2256689" cy="141043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sq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853555" y="772105"/>
            <a:ext cx="2256689" cy="1410430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853555" y="2595557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喜欢青春浮笑的脸庞，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单纯却不罚单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35897" y="843558"/>
            <a:ext cx="3905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是永不调落的梦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，还是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当年的一身素颜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梦里完成相遇的心愿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。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0">
        <p14:shred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4788024" y="1110585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2" name="弦形 1"/>
          <p:cNvSpPr/>
          <p:nvPr/>
        </p:nvSpPr>
        <p:spPr>
          <a:xfrm>
            <a:off x="683568" y="1161468"/>
            <a:ext cx="2736304" cy="2643758"/>
          </a:xfrm>
          <a:prstGeom prst="chord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弦形 5"/>
          <p:cNvSpPr/>
          <p:nvPr/>
        </p:nvSpPr>
        <p:spPr>
          <a:xfrm rot="11424313">
            <a:off x="2362919" y="2337287"/>
            <a:ext cx="2376264" cy="2067694"/>
          </a:xfrm>
          <a:prstGeom prst="chord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0" r="51576"/>
          <a:stretch>
            <a:fillRect/>
          </a:stretch>
        </p:blipFill>
        <p:spPr>
          <a:xfrm>
            <a:off x="5508104" y="1870210"/>
            <a:ext cx="3635896" cy="32380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0000">
        <p14:honeycomb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588224" y="1645864"/>
            <a:ext cx="1728192" cy="236604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40964" y="1444933"/>
            <a:ext cx="2871196" cy="161504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94661" y="483518"/>
            <a:ext cx="1877139" cy="2324692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259632" y="3507854"/>
            <a:ext cx="3905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是永不调落的梦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，还是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当年的一身素颜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梦里完成相遇的心愿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。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或者 1"/>
          <p:cNvSpPr/>
          <p:nvPr/>
        </p:nvSpPr>
        <p:spPr>
          <a:xfrm>
            <a:off x="1259632" y="1059582"/>
            <a:ext cx="3168352" cy="3024336"/>
          </a:xfrm>
          <a:prstGeom prst="flowChartOr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心形 2"/>
          <p:cNvSpPr/>
          <p:nvPr/>
        </p:nvSpPr>
        <p:spPr>
          <a:xfrm>
            <a:off x="2987824" y="2997117"/>
            <a:ext cx="2017224" cy="1660157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4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2"/>
          <p:cNvSpPr/>
          <p:nvPr/>
        </p:nvSpPr>
        <p:spPr>
          <a:xfrm rot="1420831">
            <a:off x="4951308" y="1275606"/>
            <a:ext cx="1080120" cy="889370"/>
          </a:xfrm>
          <a:custGeom>
            <a:avLst/>
            <a:gdLst>
              <a:gd name="connsiteX0" fmla="*/ 1728192 w 3456384"/>
              <a:gd name="connsiteY0" fmla="*/ 738082 h 2952328"/>
              <a:gd name="connsiteX1" fmla="*/ 1728192 w 3456384"/>
              <a:gd name="connsiteY1" fmla="*/ 2952328 h 2952328"/>
              <a:gd name="connsiteX2" fmla="*/ 1728192 w 3456384"/>
              <a:gd name="connsiteY2" fmla="*/ 738082 h 2952328"/>
              <a:gd name="connsiteX0-1" fmla="*/ 1740791 w 3481582"/>
              <a:gd name="connsiteY0-2" fmla="*/ 658846 h 3101692"/>
              <a:gd name="connsiteX1-3" fmla="*/ 1740791 w 3481582"/>
              <a:gd name="connsiteY1-4" fmla="*/ 3101692 h 3101692"/>
              <a:gd name="connsiteX2-5" fmla="*/ 1740791 w 3481582"/>
              <a:gd name="connsiteY2-6" fmla="*/ 658846 h 3101692"/>
              <a:gd name="connsiteX0-7" fmla="*/ 1740791 w 3508016"/>
              <a:gd name="connsiteY0-8" fmla="*/ 658846 h 3101692"/>
              <a:gd name="connsiteX1-9" fmla="*/ 1740791 w 3508016"/>
              <a:gd name="connsiteY1-10" fmla="*/ 3101692 h 3101692"/>
              <a:gd name="connsiteX2-11" fmla="*/ 1740791 w 3508016"/>
              <a:gd name="connsiteY2-12" fmla="*/ 658846 h 3101692"/>
              <a:gd name="connsiteX0-13" fmla="*/ 1804423 w 3571648"/>
              <a:gd name="connsiteY0-14" fmla="*/ 533598 h 2976444"/>
              <a:gd name="connsiteX1-15" fmla="*/ 1804423 w 3571648"/>
              <a:gd name="connsiteY1-16" fmla="*/ 2976444 h 2976444"/>
              <a:gd name="connsiteX2-17" fmla="*/ 1804423 w 3571648"/>
              <a:gd name="connsiteY2-18" fmla="*/ 533598 h 2976444"/>
              <a:gd name="connsiteX0-19" fmla="*/ 1814740 w 3581965"/>
              <a:gd name="connsiteY0-20" fmla="*/ 506541 h 2949387"/>
              <a:gd name="connsiteX1-21" fmla="*/ 1814740 w 3581965"/>
              <a:gd name="connsiteY1-22" fmla="*/ 2949387 h 2949387"/>
              <a:gd name="connsiteX2-23" fmla="*/ 1814740 w 3581965"/>
              <a:gd name="connsiteY2-24" fmla="*/ 506541 h 2949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581965" h="2949387">
                <a:moveTo>
                  <a:pt x="1814740" y="506541"/>
                </a:moveTo>
                <a:cubicBezTo>
                  <a:pt x="2636420" y="-821950"/>
                  <a:pt x="5343132" y="735141"/>
                  <a:pt x="1814740" y="2949387"/>
                </a:cubicBezTo>
                <a:cubicBezTo>
                  <a:pt x="-1713652" y="735141"/>
                  <a:pt x="815260" y="-860050"/>
                  <a:pt x="1814740" y="506541"/>
                </a:cubicBezTo>
                <a:close/>
              </a:path>
            </a:pathLst>
          </a:custGeom>
          <a:blipFill rotWithShape="1">
            <a:blip r:embed="rId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222995" y="2344441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年青的生命拒绝忧伤，</a:t>
            </a:r>
          </a:p>
          <a:p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喜欢青春的张扬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，喜欢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青春浮笑的脸庞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，单纯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却不罚单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，失望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归不会绝望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，当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在抓不住青春的日子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，即使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风干成记忆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，在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那里种一束玫瑰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，是</a:t>
            </a:r>
            <a:r>
              <a:rPr lang="zh-CN" altLang="en-US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永不调落的梦</a:t>
            </a:r>
            <a:r>
              <a:rPr lang="zh-CN" altLang="en-US" dirty="0" smtClean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，</a:t>
            </a:r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163">
      <a:dk1>
        <a:srgbClr val="5E452C"/>
      </a:dk1>
      <a:lt1>
        <a:srgbClr val="5E452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770</Words>
  <Application>Microsoft Office PowerPoint</Application>
  <PresentationFormat>全屏显示(16:9)</PresentationFormat>
  <Paragraphs>73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方正楷体繁体</vt:lpstr>
      <vt:lpstr>华康少女文字W5(P)</vt:lpstr>
      <vt:lpstr>宋体</vt:lpstr>
      <vt:lpstr>微软雅黑</vt:lpstr>
      <vt:lpstr>Arial</vt:lpstr>
      <vt:lpstr>Calibri</vt:lpstr>
      <vt:lpstr>Calibri Light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2019-01-27T13:08:13Z</dcterms:created>
  <dcterms:modified xsi:type="dcterms:W3CDTF">2020-11-26T05:45:53Z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2052-11.1.0.8412</vt:lpwstr>
  </property>
</Properties>
</file>