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9" r:id="rId5"/>
    <p:sldId id="258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C58A"/>
    <a:srgbClr val="572D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DA94E8-59D5-41FF-A449-B9D77DFA0AB7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90C1B-CD6C-4195-81C3-E6D17E5502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452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673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652BA-9612-4F28-BC7C-29411B6A2561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A5B4-6FA2-493C-ABB6-B2445998B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010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652BA-9612-4F28-BC7C-29411B6A2561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A5B4-6FA2-493C-ABB6-B2445998B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58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652BA-9612-4F28-BC7C-29411B6A2561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A5B4-6FA2-493C-ABB6-B2445998B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893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6296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3461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850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2443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604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521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4380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638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652BA-9612-4F28-BC7C-29411B6A2561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A5B4-6FA2-493C-ABB6-B2445998B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8821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364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6584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58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652BA-9612-4F28-BC7C-29411B6A2561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A5B4-6FA2-493C-ABB6-B2445998B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074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652BA-9612-4F28-BC7C-29411B6A2561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A5B4-6FA2-493C-ABB6-B2445998B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854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652BA-9612-4F28-BC7C-29411B6A2561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A5B4-6FA2-493C-ABB6-B2445998B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858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652BA-9612-4F28-BC7C-29411B6A2561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A5B4-6FA2-493C-ABB6-B2445998B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266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652BA-9612-4F28-BC7C-29411B6A2561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A5B4-6FA2-493C-ABB6-B2445998B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961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652BA-9612-4F28-BC7C-29411B6A2561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A5B4-6FA2-493C-ABB6-B2445998B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924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652BA-9612-4F28-BC7C-29411B6A2561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2A5B4-6FA2-493C-ABB6-B2445998B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953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499" y="-31077"/>
            <a:ext cx="12247926" cy="6889077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9652BA-9612-4F28-BC7C-29411B6A2561}" type="datetimeFigureOut">
              <a:rPr lang="zh-CN" altLang="en-US" smtClean="0"/>
              <a:t>2016/6/14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2A5B4-6FA2-493C-ABB6-B2445998B6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481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72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5626100" y="1054100"/>
            <a:ext cx="6622208" cy="5836438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97000">
                <a:srgbClr val="572D1B"/>
              </a:gs>
            </a:gsLst>
            <a:lin ang="5400000" scaled="1"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308" y="-32539"/>
            <a:ext cx="12304616" cy="6923077"/>
          </a:xfrm>
          <a:prstGeom prst="rect">
            <a:avLst/>
          </a:prstGeom>
          <a:effectLst>
            <a:outerShdw dist="50800" sx="1000" sy="1000" algn="ctr" rotWithShape="0">
              <a:srgbClr val="000000"/>
            </a:outerShdw>
          </a:effectLst>
        </p:spPr>
      </p:pic>
      <p:sp>
        <p:nvSpPr>
          <p:cNvPr id="35" name="文本框 34"/>
          <p:cNvSpPr txBox="1"/>
          <p:nvPr/>
        </p:nvSpPr>
        <p:spPr>
          <a:xfrm>
            <a:off x="1433544" y="1226224"/>
            <a:ext cx="5109091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572D1B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感恩</a:t>
            </a:r>
            <a:r>
              <a:rPr lang="zh-CN" altLang="en-US" sz="9600" dirty="0" smtClean="0">
                <a:solidFill>
                  <a:srgbClr val="572D1B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父爱</a:t>
            </a:r>
          </a:p>
          <a:p>
            <a:endParaRPr lang="zh-CN" altLang="en-US" dirty="0">
              <a:solidFill>
                <a:srgbClr val="572D1B"/>
              </a:solidFill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689100" y="2616199"/>
            <a:ext cx="4406900" cy="741065"/>
          </a:xfrm>
          <a:prstGeom prst="rect">
            <a:avLst/>
          </a:prstGeom>
          <a:solidFill>
            <a:srgbClr val="572D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2229646" y="2433934"/>
            <a:ext cx="351688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4400" b="0" i="0" u="none" strike="noStrike" cap="none" normalizeH="0" baseline="0" dirty="0" smtClean="0">
                <a:ln>
                  <a:noFill/>
                </a:ln>
                <a:solidFill>
                  <a:srgbClr val="EFC58A"/>
                </a:solidFill>
                <a:effectLst/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Father's Day</a:t>
            </a:r>
            <a:r>
              <a:rPr kumimoji="0" lang="zh-CN" altLang="zh-CN" sz="5400" b="0" i="0" u="none" strike="noStrike" cap="none" normalizeH="0" baseline="0" dirty="0" smtClean="0">
                <a:ln>
                  <a:noFill/>
                </a:ln>
                <a:solidFill>
                  <a:srgbClr val="EFC58A"/>
                </a:solidFill>
                <a:effectLst/>
                <a:latin typeface="草檀斋毛泽东字体" panose="02010601030101010101" pitchFamily="2" charset="-122"/>
                <a:ea typeface="草檀斋毛泽东字体" panose="02010601030101010101" pitchFamily="2" charset="-122"/>
              </a:rPr>
              <a:t> </a:t>
            </a:r>
            <a:endParaRPr kumimoji="0" lang="zh-CN" altLang="zh-CN" sz="8000" b="0" i="0" u="none" strike="noStrike" cap="none" normalizeH="0" baseline="0" dirty="0" smtClean="0">
              <a:ln>
                <a:noFill/>
              </a:ln>
              <a:solidFill>
                <a:srgbClr val="EFC58A"/>
              </a:solidFill>
              <a:effectLst/>
              <a:latin typeface="草檀斋毛泽东字体" panose="02010601030101010101" pitchFamily="2" charset="-122"/>
              <a:ea typeface="草檀斋毛泽东字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150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950519" y="584215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rgbClr val="572D1B"/>
                </a:solidFill>
                <a:latin typeface="苏新诗毛糙体简" panose="040B0509000000000000" pitchFamily="81" charset="-122"/>
                <a:ea typeface="苏新诗毛糙体简" panose="040B0509000000000000" pitchFamily="81" charset="-122"/>
              </a:rPr>
              <a:t>目录</a:t>
            </a:r>
            <a:endParaRPr lang="zh-CN" altLang="en-US" sz="6600" dirty="0">
              <a:solidFill>
                <a:srgbClr val="572D1B"/>
              </a:solidFill>
              <a:latin typeface="苏新诗毛糙体简" panose="040B0509000000000000" pitchFamily="81" charset="-122"/>
              <a:ea typeface="苏新诗毛糙体简" panose="040B0509000000000000" pitchFamily="81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4663" y="4117147"/>
            <a:ext cx="1466087" cy="2053640"/>
          </a:xfrm>
          <a:prstGeom prst="rect">
            <a:avLst/>
          </a:prstGeom>
        </p:spPr>
      </p:pic>
      <p:sp>
        <p:nvSpPr>
          <p:cNvPr id="62" name="圆角矩形 61"/>
          <p:cNvSpPr/>
          <p:nvPr/>
        </p:nvSpPr>
        <p:spPr>
          <a:xfrm>
            <a:off x="2115094" y="2039300"/>
            <a:ext cx="7745265" cy="7043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97000">
                <a:srgbClr val="572D1B">
                  <a:alpha val="52000"/>
                </a:srgbClr>
              </a:gs>
            </a:gsLst>
            <a:lin ang="16800000" scaled="0"/>
          </a:gradFill>
          <a:ln w="19050">
            <a:gradFill>
              <a:gsLst>
                <a:gs pos="0">
                  <a:srgbClr val="EFC58A"/>
                </a:gs>
                <a:gs pos="100000">
                  <a:srgbClr val="572D1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15138" y="2129874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单击此处添加添加您的标题</a:t>
            </a:r>
            <a:endParaRPr lang="zh-CN" altLang="en-US" sz="2800" dirty="0">
              <a:solidFill>
                <a:schemeClr val="bg1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2227660" y="2129874"/>
            <a:ext cx="523220" cy="523220"/>
          </a:xfrm>
          <a:custGeom>
            <a:avLst/>
            <a:gdLst>
              <a:gd name="connsiteX0" fmla="*/ 358608 w 717216"/>
              <a:gd name="connsiteY0" fmla="*/ 0 h 717216"/>
              <a:gd name="connsiteX1" fmla="*/ 559109 w 717216"/>
              <a:gd name="connsiteY1" fmla="*/ 61245 h 717216"/>
              <a:gd name="connsiteX2" fmla="*/ 601246 w 717216"/>
              <a:gd name="connsiteY2" fmla="*/ 96011 h 717216"/>
              <a:gd name="connsiteX3" fmla="*/ 563841 w 717216"/>
              <a:gd name="connsiteY3" fmla="*/ 147599 h 717216"/>
              <a:gd name="connsiteX4" fmla="*/ 523389 w 717216"/>
              <a:gd name="connsiteY4" fmla="*/ 114222 h 717216"/>
              <a:gd name="connsiteX5" fmla="*/ 358608 w 717216"/>
              <a:gd name="connsiteY5" fmla="*/ 63888 h 717216"/>
              <a:gd name="connsiteX6" fmla="*/ 63888 w 717216"/>
              <a:gd name="connsiteY6" fmla="*/ 358608 h 717216"/>
              <a:gd name="connsiteX7" fmla="*/ 358608 w 717216"/>
              <a:gd name="connsiteY7" fmla="*/ 653328 h 717216"/>
              <a:gd name="connsiteX8" fmla="*/ 653328 w 717216"/>
              <a:gd name="connsiteY8" fmla="*/ 358608 h 717216"/>
              <a:gd name="connsiteX9" fmla="*/ 717216 w 717216"/>
              <a:gd name="connsiteY9" fmla="*/ 358608 h 717216"/>
              <a:gd name="connsiteX10" fmla="*/ 358608 w 717216"/>
              <a:gd name="connsiteY10" fmla="*/ 717216 h 717216"/>
              <a:gd name="connsiteX11" fmla="*/ 0 w 717216"/>
              <a:gd name="connsiteY11" fmla="*/ 358608 h 717216"/>
              <a:gd name="connsiteX12" fmla="*/ 358608 w 717216"/>
              <a:gd name="connsiteY12" fmla="*/ 0 h 71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7216" h="717216">
                <a:moveTo>
                  <a:pt x="358608" y="0"/>
                </a:moveTo>
                <a:cubicBezTo>
                  <a:pt x="432878" y="0"/>
                  <a:pt x="501875" y="22578"/>
                  <a:pt x="559109" y="61245"/>
                </a:cubicBezTo>
                <a:lnTo>
                  <a:pt x="601246" y="96011"/>
                </a:lnTo>
                <a:lnTo>
                  <a:pt x="563841" y="147599"/>
                </a:lnTo>
                <a:lnTo>
                  <a:pt x="523389" y="114222"/>
                </a:lnTo>
                <a:cubicBezTo>
                  <a:pt x="476351" y="82444"/>
                  <a:pt x="419647" y="63888"/>
                  <a:pt x="358608" y="63888"/>
                </a:cubicBezTo>
                <a:cubicBezTo>
                  <a:pt x="195839" y="63888"/>
                  <a:pt x="63888" y="195839"/>
                  <a:pt x="63888" y="358608"/>
                </a:cubicBezTo>
                <a:cubicBezTo>
                  <a:pt x="63888" y="521377"/>
                  <a:pt x="195839" y="653328"/>
                  <a:pt x="358608" y="653328"/>
                </a:cubicBezTo>
                <a:cubicBezTo>
                  <a:pt x="521377" y="653328"/>
                  <a:pt x="653328" y="521377"/>
                  <a:pt x="653328" y="358608"/>
                </a:cubicBezTo>
                <a:lnTo>
                  <a:pt x="717216" y="358608"/>
                </a:lnTo>
                <a:cubicBezTo>
                  <a:pt x="717216" y="556662"/>
                  <a:pt x="556662" y="717216"/>
                  <a:pt x="358608" y="717216"/>
                </a:cubicBezTo>
                <a:cubicBezTo>
                  <a:pt x="160554" y="717216"/>
                  <a:pt x="0" y="556662"/>
                  <a:pt x="0" y="358608"/>
                </a:cubicBezTo>
                <a:cubicBezTo>
                  <a:pt x="0" y="160554"/>
                  <a:pt x="160554" y="0"/>
                  <a:pt x="358608" y="0"/>
                </a:cubicBezTo>
                <a:close/>
              </a:path>
            </a:pathLst>
          </a:custGeom>
          <a:solidFill>
            <a:srgbClr val="572D1B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2115094" y="3090757"/>
            <a:ext cx="7745265" cy="7043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97000">
                <a:srgbClr val="572D1B">
                  <a:alpha val="52000"/>
                </a:srgbClr>
              </a:gs>
            </a:gsLst>
            <a:lin ang="16800000" scaled="0"/>
          </a:gradFill>
          <a:ln w="19050">
            <a:gradFill>
              <a:gsLst>
                <a:gs pos="0">
                  <a:srgbClr val="EFC58A"/>
                </a:gs>
                <a:gs pos="100000">
                  <a:srgbClr val="572D1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2227660" y="3181331"/>
            <a:ext cx="523220" cy="523220"/>
          </a:xfrm>
          <a:custGeom>
            <a:avLst/>
            <a:gdLst>
              <a:gd name="connsiteX0" fmla="*/ 358608 w 717216"/>
              <a:gd name="connsiteY0" fmla="*/ 0 h 717216"/>
              <a:gd name="connsiteX1" fmla="*/ 559109 w 717216"/>
              <a:gd name="connsiteY1" fmla="*/ 61245 h 717216"/>
              <a:gd name="connsiteX2" fmla="*/ 601246 w 717216"/>
              <a:gd name="connsiteY2" fmla="*/ 96011 h 717216"/>
              <a:gd name="connsiteX3" fmla="*/ 563841 w 717216"/>
              <a:gd name="connsiteY3" fmla="*/ 147599 h 717216"/>
              <a:gd name="connsiteX4" fmla="*/ 523389 w 717216"/>
              <a:gd name="connsiteY4" fmla="*/ 114222 h 717216"/>
              <a:gd name="connsiteX5" fmla="*/ 358608 w 717216"/>
              <a:gd name="connsiteY5" fmla="*/ 63888 h 717216"/>
              <a:gd name="connsiteX6" fmla="*/ 63888 w 717216"/>
              <a:gd name="connsiteY6" fmla="*/ 358608 h 717216"/>
              <a:gd name="connsiteX7" fmla="*/ 358608 w 717216"/>
              <a:gd name="connsiteY7" fmla="*/ 653328 h 717216"/>
              <a:gd name="connsiteX8" fmla="*/ 653328 w 717216"/>
              <a:gd name="connsiteY8" fmla="*/ 358608 h 717216"/>
              <a:gd name="connsiteX9" fmla="*/ 717216 w 717216"/>
              <a:gd name="connsiteY9" fmla="*/ 358608 h 717216"/>
              <a:gd name="connsiteX10" fmla="*/ 358608 w 717216"/>
              <a:gd name="connsiteY10" fmla="*/ 717216 h 717216"/>
              <a:gd name="connsiteX11" fmla="*/ 0 w 717216"/>
              <a:gd name="connsiteY11" fmla="*/ 358608 h 717216"/>
              <a:gd name="connsiteX12" fmla="*/ 358608 w 717216"/>
              <a:gd name="connsiteY12" fmla="*/ 0 h 71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7216" h="717216">
                <a:moveTo>
                  <a:pt x="358608" y="0"/>
                </a:moveTo>
                <a:cubicBezTo>
                  <a:pt x="432878" y="0"/>
                  <a:pt x="501875" y="22578"/>
                  <a:pt x="559109" y="61245"/>
                </a:cubicBezTo>
                <a:lnTo>
                  <a:pt x="601246" y="96011"/>
                </a:lnTo>
                <a:lnTo>
                  <a:pt x="563841" y="147599"/>
                </a:lnTo>
                <a:lnTo>
                  <a:pt x="523389" y="114222"/>
                </a:lnTo>
                <a:cubicBezTo>
                  <a:pt x="476351" y="82444"/>
                  <a:pt x="419647" y="63888"/>
                  <a:pt x="358608" y="63888"/>
                </a:cubicBezTo>
                <a:cubicBezTo>
                  <a:pt x="195839" y="63888"/>
                  <a:pt x="63888" y="195839"/>
                  <a:pt x="63888" y="358608"/>
                </a:cubicBezTo>
                <a:cubicBezTo>
                  <a:pt x="63888" y="521377"/>
                  <a:pt x="195839" y="653328"/>
                  <a:pt x="358608" y="653328"/>
                </a:cubicBezTo>
                <a:cubicBezTo>
                  <a:pt x="521377" y="653328"/>
                  <a:pt x="653328" y="521377"/>
                  <a:pt x="653328" y="358608"/>
                </a:cubicBezTo>
                <a:lnTo>
                  <a:pt x="717216" y="358608"/>
                </a:lnTo>
                <a:cubicBezTo>
                  <a:pt x="717216" y="556662"/>
                  <a:pt x="556662" y="717216"/>
                  <a:pt x="358608" y="717216"/>
                </a:cubicBezTo>
                <a:cubicBezTo>
                  <a:pt x="160554" y="717216"/>
                  <a:pt x="0" y="556662"/>
                  <a:pt x="0" y="358608"/>
                </a:cubicBezTo>
                <a:cubicBezTo>
                  <a:pt x="0" y="160554"/>
                  <a:pt x="160554" y="0"/>
                  <a:pt x="358608" y="0"/>
                </a:cubicBezTo>
                <a:close/>
              </a:path>
            </a:pathLst>
          </a:custGeom>
          <a:solidFill>
            <a:srgbClr val="572D1B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2115094" y="4142214"/>
            <a:ext cx="7745265" cy="7043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97000">
                <a:srgbClr val="572D1B">
                  <a:alpha val="52000"/>
                </a:srgbClr>
              </a:gs>
            </a:gsLst>
            <a:lin ang="16800000" scaled="0"/>
          </a:gradFill>
          <a:ln w="19050">
            <a:gradFill>
              <a:gsLst>
                <a:gs pos="0">
                  <a:srgbClr val="EFC58A"/>
                </a:gs>
                <a:gs pos="100000">
                  <a:srgbClr val="572D1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2227660" y="4232788"/>
            <a:ext cx="523220" cy="523220"/>
          </a:xfrm>
          <a:custGeom>
            <a:avLst/>
            <a:gdLst>
              <a:gd name="connsiteX0" fmla="*/ 358608 w 717216"/>
              <a:gd name="connsiteY0" fmla="*/ 0 h 717216"/>
              <a:gd name="connsiteX1" fmla="*/ 559109 w 717216"/>
              <a:gd name="connsiteY1" fmla="*/ 61245 h 717216"/>
              <a:gd name="connsiteX2" fmla="*/ 601246 w 717216"/>
              <a:gd name="connsiteY2" fmla="*/ 96011 h 717216"/>
              <a:gd name="connsiteX3" fmla="*/ 563841 w 717216"/>
              <a:gd name="connsiteY3" fmla="*/ 147599 h 717216"/>
              <a:gd name="connsiteX4" fmla="*/ 523389 w 717216"/>
              <a:gd name="connsiteY4" fmla="*/ 114222 h 717216"/>
              <a:gd name="connsiteX5" fmla="*/ 358608 w 717216"/>
              <a:gd name="connsiteY5" fmla="*/ 63888 h 717216"/>
              <a:gd name="connsiteX6" fmla="*/ 63888 w 717216"/>
              <a:gd name="connsiteY6" fmla="*/ 358608 h 717216"/>
              <a:gd name="connsiteX7" fmla="*/ 358608 w 717216"/>
              <a:gd name="connsiteY7" fmla="*/ 653328 h 717216"/>
              <a:gd name="connsiteX8" fmla="*/ 653328 w 717216"/>
              <a:gd name="connsiteY8" fmla="*/ 358608 h 717216"/>
              <a:gd name="connsiteX9" fmla="*/ 717216 w 717216"/>
              <a:gd name="connsiteY9" fmla="*/ 358608 h 717216"/>
              <a:gd name="connsiteX10" fmla="*/ 358608 w 717216"/>
              <a:gd name="connsiteY10" fmla="*/ 717216 h 717216"/>
              <a:gd name="connsiteX11" fmla="*/ 0 w 717216"/>
              <a:gd name="connsiteY11" fmla="*/ 358608 h 717216"/>
              <a:gd name="connsiteX12" fmla="*/ 358608 w 717216"/>
              <a:gd name="connsiteY12" fmla="*/ 0 h 71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7216" h="717216">
                <a:moveTo>
                  <a:pt x="358608" y="0"/>
                </a:moveTo>
                <a:cubicBezTo>
                  <a:pt x="432878" y="0"/>
                  <a:pt x="501875" y="22578"/>
                  <a:pt x="559109" y="61245"/>
                </a:cubicBezTo>
                <a:lnTo>
                  <a:pt x="601246" y="96011"/>
                </a:lnTo>
                <a:lnTo>
                  <a:pt x="563841" y="147599"/>
                </a:lnTo>
                <a:lnTo>
                  <a:pt x="523389" y="114222"/>
                </a:lnTo>
                <a:cubicBezTo>
                  <a:pt x="476351" y="82444"/>
                  <a:pt x="419647" y="63888"/>
                  <a:pt x="358608" y="63888"/>
                </a:cubicBezTo>
                <a:cubicBezTo>
                  <a:pt x="195839" y="63888"/>
                  <a:pt x="63888" y="195839"/>
                  <a:pt x="63888" y="358608"/>
                </a:cubicBezTo>
                <a:cubicBezTo>
                  <a:pt x="63888" y="521377"/>
                  <a:pt x="195839" y="653328"/>
                  <a:pt x="358608" y="653328"/>
                </a:cubicBezTo>
                <a:cubicBezTo>
                  <a:pt x="521377" y="653328"/>
                  <a:pt x="653328" y="521377"/>
                  <a:pt x="653328" y="358608"/>
                </a:cubicBezTo>
                <a:lnTo>
                  <a:pt x="717216" y="358608"/>
                </a:lnTo>
                <a:cubicBezTo>
                  <a:pt x="717216" y="556662"/>
                  <a:pt x="556662" y="717216"/>
                  <a:pt x="358608" y="717216"/>
                </a:cubicBezTo>
                <a:cubicBezTo>
                  <a:pt x="160554" y="717216"/>
                  <a:pt x="0" y="556662"/>
                  <a:pt x="0" y="358608"/>
                </a:cubicBezTo>
                <a:cubicBezTo>
                  <a:pt x="0" y="160554"/>
                  <a:pt x="160554" y="0"/>
                  <a:pt x="358608" y="0"/>
                </a:cubicBezTo>
                <a:close/>
              </a:path>
            </a:pathLst>
          </a:custGeom>
          <a:solidFill>
            <a:srgbClr val="572D1B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315138" y="3271905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单击此处添加添加您的标题</a:t>
            </a:r>
            <a:endParaRPr lang="zh-CN" altLang="en-US" sz="2800" dirty="0">
              <a:solidFill>
                <a:schemeClr val="bg1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24544" y="423278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单击此处添加添加您的标题</a:t>
            </a:r>
            <a:endParaRPr lang="zh-CN" altLang="en-US" sz="2800" dirty="0">
              <a:solidFill>
                <a:schemeClr val="bg1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39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4663" y="4117147"/>
            <a:ext cx="1466087" cy="2053640"/>
          </a:xfrm>
          <a:prstGeom prst="rect">
            <a:avLst/>
          </a:prstGeom>
        </p:spPr>
      </p:pic>
      <p:sp>
        <p:nvSpPr>
          <p:cNvPr id="62" name="圆角矩形 61"/>
          <p:cNvSpPr/>
          <p:nvPr/>
        </p:nvSpPr>
        <p:spPr>
          <a:xfrm>
            <a:off x="2115094" y="2692443"/>
            <a:ext cx="7745265" cy="7043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97000">
                <a:schemeClr val="bg1"/>
              </a:gs>
            </a:gsLst>
            <a:lin ang="16800000" scaled="0"/>
          </a:gradFill>
          <a:ln w="19050">
            <a:gradFill>
              <a:gsLst>
                <a:gs pos="0">
                  <a:srgbClr val="EFC58A"/>
                </a:gs>
                <a:gs pos="100000">
                  <a:srgbClr val="572D1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27891" y="278301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572D1B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单击此处添加您的标题</a:t>
            </a:r>
            <a:endParaRPr lang="zh-CN" altLang="en-US" sz="2800" dirty="0">
              <a:solidFill>
                <a:srgbClr val="572D1B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2227660" y="2783017"/>
            <a:ext cx="523220" cy="523220"/>
          </a:xfrm>
          <a:custGeom>
            <a:avLst/>
            <a:gdLst>
              <a:gd name="connsiteX0" fmla="*/ 358608 w 717216"/>
              <a:gd name="connsiteY0" fmla="*/ 0 h 717216"/>
              <a:gd name="connsiteX1" fmla="*/ 559109 w 717216"/>
              <a:gd name="connsiteY1" fmla="*/ 61245 h 717216"/>
              <a:gd name="connsiteX2" fmla="*/ 601246 w 717216"/>
              <a:gd name="connsiteY2" fmla="*/ 96011 h 717216"/>
              <a:gd name="connsiteX3" fmla="*/ 563841 w 717216"/>
              <a:gd name="connsiteY3" fmla="*/ 147599 h 717216"/>
              <a:gd name="connsiteX4" fmla="*/ 523389 w 717216"/>
              <a:gd name="connsiteY4" fmla="*/ 114222 h 717216"/>
              <a:gd name="connsiteX5" fmla="*/ 358608 w 717216"/>
              <a:gd name="connsiteY5" fmla="*/ 63888 h 717216"/>
              <a:gd name="connsiteX6" fmla="*/ 63888 w 717216"/>
              <a:gd name="connsiteY6" fmla="*/ 358608 h 717216"/>
              <a:gd name="connsiteX7" fmla="*/ 358608 w 717216"/>
              <a:gd name="connsiteY7" fmla="*/ 653328 h 717216"/>
              <a:gd name="connsiteX8" fmla="*/ 653328 w 717216"/>
              <a:gd name="connsiteY8" fmla="*/ 358608 h 717216"/>
              <a:gd name="connsiteX9" fmla="*/ 717216 w 717216"/>
              <a:gd name="connsiteY9" fmla="*/ 358608 h 717216"/>
              <a:gd name="connsiteX10" fmla="*/ 358608 w 717216"/>
              <a:gd name="connsiteY10" fmla="*/ 717216 h 717216"/>
              <a:gd name="connsiteX11" fmla="*/ 0 w 717216"/>
              <a:gd name="connsiteY11" fmla="*/ 358608 h 717216"/>
              <a:gd name="connsiteX12" fmla="*/ 358608 w 717216"/>
              <a:gd name="connsiteY12" fmla="*/ 0 h 71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7216" h="717216">
                <a:moveTo>
                  <a:pt x="358608" y="0"/>
                </a:moveTo>
                <a:cubicBezTo>
                  <a:pt x="432878" y="0"/>
                  <a:pt x="501875" y="22578"/>
                  <a:pt x="559109" y="61245"/>
                </a:cubicBezTo>
                <a:lnTo>
                  <a:pt x="601246" y="96011"/>
                </a:lnTo>
                <a:lnTo>
                  <a:pt x="563841" y="147599"/>
                </a:lnTo>
                <a:lnTo>
                  <a:pt x="523389" y="114222"/>
                </a:lnTo>
                <a:cubicBezTo>
                  <a:pt x="476351" y="82444"/>
                  <a:pt x="419647" y="63888"/>
                  <a:pt x="358608" y="63888"/>
                </a:cubicBezTo>
                <a:cubicBezTo>
                  <a:pt x="195839" y="63888"/>
                  <a:pt x="63888" y="195839"/>
                  <a:pt x="63888" y="358608"/>
                </a:cubicBezTo>
                <a:cubicBezTo>
                  <a:pt x="63888" y="521377"/>
                  <a:pt x="195839" y="653328"/>
                  <a:pt x="358608" y="653328"/>
                </a:cubicBezTo>
                <a:cubicBezTo>
                  <a:pt x="521377" y="653328"/>
                  <a:pt x="653328" y="521377"/>
                  <a:pt x="653328" y="358608"/>
                </a:cubicBezTo>
                <a:lnTo>
                  <a:pt x="717216" y="358608"/>
                </a:lnTo>
                <a:cubicBezTo>
                  <a:pt x="717216" y="556662"/>
                  <a:pt x="556662" y="717216"/>
                  <a:pt x="358608" y="717216"/>
                </a:cubicBezTo>
                <a:cubicBezTo>
                  <a:pt x="160554" y="717216"/>
                  <a:pt x="0" y="556662"/>
                  <a:pt x="0" y="358608"/>
                </a:cubicBezTo>
                <a:cubicBezTo>
                  <a:pt x="0" y="160554"/>
                  <a:pt x="160554" y="0"/>
                  <a:pt x="358608" y="0"/>
                </a:cubicBezTo>
                <a:close/>
              </a:path>
            </a:pathLst>
          </a:custGeom>
          <a:solidFill>
            <a:srgbClr val="572D1B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心形 13"/>
          <p:cNvSpPr/>
          <p:nvPr/>
        </p:nvSpPr>
        <p:spPr>
          <a:xfrm>
            <a:off x="3130595" y="3480905"/>
            <a:ext cx="1367514" cy="1144796"/>
          </a:xfrm>
          <a:prstGeom prst="hear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4067871" y="4625701"/>
            <a:ext cx="860476" cy="720336"/>
          </a:xfrm>
          <a:prstGeom prst="heart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心形 16"/>
          <p:cNvSpPr/>
          <p:nvPr/>
        </p:nvSpPr>
        <p:spPr>
          <a:xfrm>
            <a:off x="4720263" y="5401566"/>
            <a:ext cx="416168" cy="348390"/>
          </a:xfrm>
          <a:prstGeom prst="hear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心形 17"/>
          <p:cNvSpPr/>
          <p:nvPr/>
        </p:nvSpPr>
        <p:spPr>
          <a:xfrm>
            <a:off x="4644633" y="3578288"/>
            <a:ext cx="567428" cy="475015"/>
          </a:xfrm>
          <a:prstGeom prst="hear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心形 18"/>
          <p:cNvSpPr/>
          <p:nvPr/>
        </p:nvSpPr>
        <p:spPr>
          <a:xfrm>
            <a:off x="3894599" y="691137"/>
            <a:ext cx="2081327" cy="1742355"/>
          </a:xfrm>
          <a:prstGeom prst="hear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心形 19"/>
          <p:cNvSpPr/>
          <p:nvPr/>
        </p:nvSpPr>
        <p:spPr>
          <a:xfrm>
            <a:off x="5520199" y="1972107"/>
            <a:ext cx="752281" cy="629762"/>
          </a:xfrm>
          <a:prstGeom prst="hear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心形 20"/>
          <p:cNvSpPr/>
          <p:nvPr/>
        </p:nvSpPr>
        <p:spPr>
          <a:xfrm>
            <a:off x="6253017" y="1304606"/>
            <a:ext cx="1348509" cy="1128886"/>
          </a:xfrm>
          <a:prstGeom prst="heart">
            <a:avLst/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>
            <a:off x="5975926" y="-5757"/>
            <a:ext cx="1348509" cy="1128886"/>
          </a:xfrm>
          <a:prstGeom prst="heart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1995056" y="2601357"/>
            <a:ext cx="7989454" cy="871190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>
                <a:alpha val="3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47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rot="10800000">
            <a:off x="-508741" y="-3575758"/>
            <a:ext cx="13357965" cy="9078954"/>
            <a:chOff x="-3442440" y="3969054"/>
            <a:chExt cx="7733458" cy="5256168"/>
          </a:xfrm>
        </p:grpSpPr>
        <p:sp>
          <p:nvSpPr>
            <p:cNvPr id="7" name="心形 6"/>
            <p:cNvSpPr/>
            <p:nvPr/>
          </p:nvSpPr>
          <p:spPr>
            <a:xfrm rot="10800000">
              <a:off x="-2448891" y="4276547"/>
              <a:ext cx="5746360" cy="3905605"/>
            </a:xfrm>
            <a:prstGeom prst="heart">
              <a:avLst/>
            </a:prstGeom>
            <a:solidFill>
              <a:schemeClr val="bg1">
                <a:alpha val="7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心形 7"/>
            <p:cNvSpPr/>
            <p:nvPr/>
          </p:nvSpPr>
          <p:spPr>
            <a:xfrm rot="10800000">
              <a:off x="-3442440" y="3969054"/>
              <a:ext cx="7733458" cy="5256168"/>
            </a:xfrm>
            <a:prstGeom prst="heart">
              <a:avLst/>
            </a:prstGeom>
            <a:noFill/>
            <a:ln>
              <a:solidFill>
                <a:schemeClr val="bg1">
                  <a:alpha val="3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2466123" y="5046837"/>
            <a:ext cx="7745265" cy="70436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75000"/>
                  <a:alpha val="0"/>
                </a:schemeClr>
              </a:gs>
              <a:gs pos="97000">
                <a:srgbClr val="572D1B">
                  <a:alpha val="52000"/>
                </a:srgbClr>
              </a:gs>
            </a:gsLst>
            <a:lin ang="16800000" scaled="0"/>
          </a:gradFill>
          <a:ln w="19050">
            <a:gradFill>
              <a:gsLst>
                <a:gs pos="0">
                  <a:srgbClr val="EFC58A"/>
                </a:gs>
                <a:gs pos="100000">
                  <a:srgbClr val="572D1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14475" y="5137411"/>
            <a:ext cx="5299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父爱如山</a:t>
            </a:r>
            <a:r>
              <a:rPr lang="en-US" altLang="zh-CN" sz="2800" dirty="0" smtClean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——</a:t>
            </a:r>
            <a:r>
              <a:rPr lang="zh-CN" altLang="en-US" sz="2800" dirty="0" smtClean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感恩父</a:t>
            </a:r>
            <a:r>
              <a:rPr lang="zh-CN" altLang="en-US" sz="2800" dirty="0" smtClean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亲节</a:t>
            </a:r>
            <a:r>
              <a:rPr lang="en-US" altLang="zh-CN" sz="2800" dirty="0" smtClean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模</a:t>
            </a:r>
            <a:r>
              <a:rPr lang="zh-CN" altLang="en-US" sz="2800" dirty="0" smtClean="0">
                <a:solidFill>
                  <a:schemeClr val="bg1"/>
                </a:solidFill>
                <a:latin typeface="钟齐志莽行书" panose="02010600030101010101" pitchFamily="2" charset="-122"/>
                <a:ea typeface="钟齐志莽行书" panose="02010600030101010101" pitchFamily="2" charset="-122"/>
              </a:rPr>
              <a:t>板</a:t>
            </a:r>
            <a:endParaRPr lang="zh-CN" altLang="en-US" sz="2800" dirty="0">
              <a:solidFill>
                <a:schemeClr val="bg1"/>
              </a:solidFill>
              <a:latin typeface="钟齐志莽行书" panose="02010600030101010101" pitchFamily="2" charset="-122"/>
              <a:ea typeface="钟齐志莽行书" panose="02010600030101010101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2578689" y="5137411"/>
            <a:ext cx="523220" cy="523220"/>
          </a:xfrm>
          <a:custGeom>
            <a:avLst/>
            <a:gdLst>
              <a:gd name="connsiteX0" fmla="*/ 358608 w 717216"/>
              <a:gd name="connsiteY0" fmla="*/ 0 h 717216"/>
              <a:gd name="connsiteX1" fmla="*/ 559109 w 717216"/>
              <a:gd name="connsiteY1" fmla="*/ 61245 h 717216"/>
              <a:gd name="connsiteX2" fmla="*/ 601246 w 717216"/>
              <a:gd name="connsiteY2" fmla="*/ 96011 h 717216"/>
              <a:gd name="connsiteX3" fmla="*/ 563841 w 717216"/>
              <a:gd name="connsiteY3" fmla="*/ 147599 h 717216"/>
              <a:gd name="connsiteX4" fmla="*/ 523389 w 717216"/>
              <a:gd name="connsiteY4" fmla="*/ 114222 h 717216"/>
              <a:gd name="connsiteX5" fmla="*/ 358608 w 717216"/>
              <a:gd name="connsiteY5" fmla="*/ 63888 h 717216"/>
              <a:gd name="connsiteX6" fmla="*/ 63888 w 717216"/>
              <a:gd name="connsiteY6" fmla="*/ 358608 h 717216"/>
              <a:gd name="connsiteX7" fmla="*/ 358608 w 717216"/>
              <a:gd name="connsiteY7" fmla="*/ 653328 h 717216"/>
              <a:gd name="connsiteX8" fmla="*/ 653328 w 717216"/>
              <a:gd name="connsiteY8" fmla="*/ 358608 h 717216"/>
              <a:gd name="connsiteX9" fmla="*/ 717216 w 717216"/>
              <a:gd name="connsiteY9" fmla="*/ 358608 h 717216"/>
              <a:gd name="connsiteX10" fmla="*/ 358608 w 717216"/>
              <a:gd name="connsiteY10" fmla="*/ 717216 h 717216"/>
              <a:gd name="connsiteX11" fmla="*/ 0 w 717216"/>
              <a:gd name="connsiteY11" fmla="*/ 358608 h 717216"/>
              <a:gd name="connsiteX12" fmla="*/ 358608 w 717216"/>
              <a:gd name="connsiteY12" fmla="*/ 0 h 71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7216" h="717216">
                <a:moveTo>
                  <a:pt x="358608" y="0"/>
                </a:moveTo>
                <a:cubicBezTo>
                  <a:pt x="432878" y="0"/>
                  <a:pt x="501875" y="22578"/>
                  <a:pt x="559109" y="61245"/>
                </a:cubicBezTo>
                <a:lnTo>
                  <a:pt x="601246" y="96011"/>
                </a:lnTo>
                <a:lnTo>
                  <a:pt x="563841" y="147599"/>
                </a:lnTo>
                <a:lnTo>
                  <a:pt x="523389" y="114222"/>
                </a:lnTo>
                <a:cubicBezTo>
                  <a:pt x="476351" y="82444"/>
                  <a:pt x="419647" y="63888"/>
                  <a:pt x="358608" y="63888"/>
                </a:cubicBezTo>
                <a:cubicBezTo>
                  <a:pt x="195839" y="63888"/>
                  <a:pt x="63888" y="195839"/>
                  <a:pt x="63888" y="358608"/>
                </a:cubicBezTo>
                <a:cubicBezTo>
                  <a:pt x="63888" y="521377"/>
                  <a:pt x="195839" y="653328"/>
                  <a:pt x="358608" y="653328"/>
                </a:cubicBezTo>
                <a:cubicBezTo>
                  <a:pt x="521377" y="653328"/>
                  <a:pt x="653328" y="521377"/>
                  <a:pt x="653328" y="358608"/>
                </a:cubicBezTo>
                <a:lnTo>
                  <a:pt x="717216" y="358608"/>
                </a:lnTo>
                <a:cubicBezTo>
                  <a:pt x="717216" y="556662"/>
                  <a:pt x="556662" y="717216"/>
                  <a:pt x="358608" y="717216"/>
                </a:cubicBezTo>
                <a:cubicBezTo>
                  <a:pt x="160554" y="717216"/>
                  <a:pt x="0" y="556662"/>
                  <a:pt x="0" y="358608"/>
                </a:cubicBezTo>
                <a:cubicBezTo>
                  <a:pt x="0" y="160554"/>
                  <a:pt x="160554" y="0"/>
                  <a:pt x="358608" y="0"/>
                </a:cubicBezTo>
                <a:close/>
              </a:path>
            </a:pathLst>
          </a:custGeom>
          <a:solidFill>
            <a:srgbClr val="572D1B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66123" y="963719"/>
            <a:ext cx="7306658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父亲节（</a:t>
            </a:r>
            <a:r>
              <a:rPr lang="en-US" altLang="zh-CN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Father's Day</a:t>
            </a:r>
            <a:r>
              <a:rPr lang="zh-CN" altLang="en-US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），顾名思义是感恩父亲的节日。约始于二</a:t>
            </a: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十世纪</a:t>
            </a:r>
            <a:r>
              <a:rPr lang="zh-CN" altLang="en-US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初，起源于美国，现已广泛流传于世界各地，</a:t>
            </a: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节日</a:t>
            </a:r>
            <a:r>
              <a:rPr lang="zh-CN" altLang="en-US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日</a:t>
            </a: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期</a:t>
            </a:r>
            <a:endParaRPr lang="en-US" altLang="zh-CN" dirty="0" smtClean="0">
              <a:solidFill>
                <a:srgbClr val="572D1B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因</a:t>
            </a:r>
            <a:r>
              <a:rPr lang="zh-CN" altLang="en-US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地域而存在差异。最广泛的日</a:t>
            </a: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期在</a:t>
            </a:r>
            <a:r>
              <a:rPr lang="zh-CN" altLang="en-US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每年</a:t>
            </a:r>
            <a:r>
              <a:rPr lang="en-US" altLang="zh-CN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6</a:t>
            </a:r>
            <a:r>
              <a:rPr lang="zh-CN" altLang="en-US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月</a:t>
            </a: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的</a:t>
            </a:r>
            <a:endParaRPr lang="en-US" altLang="zh-CN" dirty="0" smtClean="0">
              <a:solidFill>
                <a:srgbClr val="572D1B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第</a:t>
            </a:r>
            <a:r>
              <a:rPr lang="zh-CN" altLang="en-US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三个星期日，世界上有</a:t>
            </a:r>
            <a:r>
              <a:rPr lang="en-US" altLang="zh-CN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52</a:t>
            </a:r>
            <a:r>
              <a:rPr lang="zh-CN" altLang="en-US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个国家和地区是</a:t>
            </a: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在</a:t>
            </a:r>
            <a:endParaRPr lang="en-US" altLang="zh-CN" dirty="0" smtClean="0">
              <a:solidFill>
                <a:srgbClr val="572D1B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这</a:t>
            </a:r>
            <a:r>
              <a:rPr lang="zh-CN" altLang="en-US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一天过父亲节。节日里有各种的庆祝方式</a:t>
            </a: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，</a:t>
            </a:r>
            <a:endParaRPr lang="en-US" altLang="zh-CN" dirty="0" smtClean="0">
              <a:solidFill>
                <a:srgbClr val="572D1B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大</a:t>
            </a:r>
            <a:r>
              <a:rPr lang="zh-CN" altLang="en-US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部分都与赠送礼物、家</a:t>
            </a: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族</a:t>
            </a:r>
            <a:endParaRPr lang="en-US" altLang="zh-CN" dirty="0" smtClean="0">
              <a:solidFill>
                <a:srgbClr val="572D1B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聚</a:t>
            </a:r>
            <a:r>
              <a:rPr lang="zh-CN" altLang="en-US" dirty="0">
                <a:solidFill>
                  <a:srgbClr val="572D1B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  <a:cs typeface="Microsoft JhengHei UI Light" panose="020B0304030504040204" pitchFamily="34" charset="-122"/>
              </a:rPr>
              <a:t>餐或活动有关。</a:t>
            </a:r>
            <a:endParaRPr lang="zh-CN" altLang="en-US" dirty="0">
              <a:solidFill>
                <a:srgbClr val="572D1B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  <a:cs typeface="Microsoft JhengHei U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760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21019" y="2680242"/>
            <a:ext cx="34342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latin typeface="FloralTwo" panose="02000605020000020004" pitchFamily="2" charset="-122"/>
                <a:ea typeface="FloralTwo" panose="02000605020000020004" pitchFamily="2" charset="-122"/>
              </a:rPr>
              <a:t>THANKS</a:t>
            </a:r>
            <a:endParaRPr lang="zh-CN" altLang="en-US" sz="5400" dirty="0">
              <a:latin typeface="FloralTwo" panose="02000605020000020004" pitchFamily="2" charset="-122"/>
              <a:ea typeface="FloralTwo" panose="02000605020000020004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64655" y="3784117"/>
            <a:ext cx="12256655" cy="45719"/>
          </a:xfrm>
          <a:prstGeom prst="rect">
            <a:avLst/>
          </a:prstGeom>
          <a:gradFill>
            <a:gsLst>
              <a:gs pos="51400">
                <a:srgbClr val="EFC58A"/>
              </a:gs>
              <a:gs pos="0">
                <a:srgbClr val="572D1B"/>
              </a:gs>
              <a:gs pos="100000">
                <a:srgbClr val="572D1B"/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心形 5"/>
          <p:cNvSpPr/>
          <p:nvPr/>
        </p:nvSpPr>
        <p:spPr>
          <a:xfrm rot="10800000">
            <a:off x="3657067" y="3372740"/>
            <a:ext cx="767151" cy="642210"/>
          </a:xfrm>
          <a:prstGeom prst="hear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64655" y="2370953"/>
            <a:ext cx="12256655" cy="45719"/>
          </a:xfrm>
          <a:prstGeom prst="rect">
            <a:avLst/>
          </a:prstGeom>
          <a:gradFill>
            <a:gsLst>
              <a:gs pos="51400">
                <a:srgbClr val="EFC58A"/>
              </a:gs>
              <a:gs pos="0">
                <a:srgbClr val="572D1B"/>
              </a:gs>
              <a:gs pos="100000">
                <a:srgbClr val="572D1B"/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心形 7"/>
          <p:cNvSpPr/>
          <p:nvPr/>
        </p:nvSpPr>
        <p:spPr>
          <a:xfrm>
            <a:off x="7194595" y="2095567"/>
            <a:ext cx="767151" cy="642210"/>
          </a:xfrm>
          <a:prstGeom prst="hear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01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0354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273</Words>
  <Application>Microsoft Office PowerPoint</Application>
  <PresentationFormat>宽屏</PresentationFormat>
  <Paragraphs>22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FloralTwo</vt:lpstr>
      <vt:lpstr>Meiryo</vt:lpstr>
      <vt:lpstr>Microsoft JhengHei UI Light</vt:lpstr>
      <vt:lpstr>草檀斋毛泽东字体</vt:lpstr>
      <vt:lpstr>方正兰亭刊黑_GBK</vt:lpstr>
      <vt:lpstr>宋体</vt:lpstr>
      <vt:lpstr>苏新诗毛糙体简</vt:lpstr>
      <vt:lpstr>微软雅黑</vt:lpstr>
      <vt:lpstr>钟齐志莽行书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66</cp:revision>
  <dcterms:created xsi:type="dcterms:W3CDTF">2016-06-13T13:25:29Z</dcterms:created>
  <dcterms:modified xsi:type="dcterms:W3CDTF">2016-06-14T07:58:40Z</dcterms:modified>
</cp:coreProperties>
</file>