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1"/>
  </p:notesMasterIdLst>
  <p:sldIdLst>
    <p:sldId id="257" r:id="rId4"/>
    <p:sldId id="256" r:id="rId5"/>
    <p:sldId id="258" r:id="rId6"/>
    <p:sldId id="259" r:id="rId7"/>
    <p:sldId id="260" r:id="rId8"/>
    <p:sldId id="262" r:id="rId9"/>
    <p:sldId id="26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D4E3D-21FA-4AD6-AD38-CA241037AC25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FCA62-81EC-4F65-841D-9D824575B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76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180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5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811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12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907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721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997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953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72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089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253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581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898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1630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8102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9366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5406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7226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8434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5513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7406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706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507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1940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3774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6584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9559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737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48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969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605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88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303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740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8529F-5884-493B-AF5D-1CC8E6C348C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4145A-CEF0-4EDB-9A39-FB51633D5D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309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21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192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17" name="Freeform 297"/>
          <p:cNvSpPr>
            <a:spLocks noEditPoints="1"/>
          </p:cNvSpPr>
          <p:nvPr/>
        </p:nvSpPr>
        <p:spPr bwMode="auto">
          <a:xfrm>
            <a:off x="3252097" y="3822455"/>
            <a:ext cx="5615678" cy="911470"/>
          </a:xfrm>
          <a:custGeom>
            <a:avLst/>
            <a:gdLst>
              <a:gd name="T0" fmla="*/ 419 w 452"/>
              <a:gd name="T1" fmla="*/ 20 h 57"/>
              <a:gd name="T2" fmla="*/ 418 w 452"/>
              <a:gd name="T3" fmla="*/ 19 h 57"/>
              <a:gd name="T4" fmla="*/ 422 w 452"/>
              <a:gd name="T5" fmla="*/ 17 h 57"/>
              <a:gd name="T6" fmla="*/ 427 w 452"/>
              <a:gd name="T7" fmla="*/ 16 h 57"/>
              <a:gd name="T8" fmla="*/ 430 w 452"/>
              <a:gd name="T9" fmla="*/ 17 h 57"/>
              <a:gd name="T10" fmla="*/ 445 w 452"/>
              <a:gd name="T11" fmla="*/ 15 h 57"/>
              <a:gd name="T12" fmla="*/ 429 w 452"/>
              <a:gd name="T13" fmla="*/ 14 h 57"/>
              <a:gd name="T14" fmla="*/ 439 w 452"/>
              <a:gd name="T15" fmla="*/ 13 h 57"/>
              <a:gd name="T16" fmla="*/ 424 w 452"/>
              <a:gd name="T17" fmla="*/ 11 h 57"/>
              <a:gd name="T18" fmla="*/ 426 w 452"/>
              <a:gd name="T19" fmla="*/ 10 h 57"/>
              <a:gd name="T20" fmla="*/ 367 w 452"/>
              <a:gd name="T21" fmla="*/ 7 h 57"/>
              <a:gd name="T22" fmla="*/ 367 w 452"/>
              <a:gd name="T23" fmla="*/ 7 h 57"/>
              <a:gd name="T24" fmla="*/ 269 w 452"/>
              <a:gd name="T25" fmla="*/ 1 h 57"/>
              <a:gd name="T26" fmla="*/ 179 w 452"/>
              <a:gd name="T27" fmla="*/ 0 h 57"/>
              <a:gd name="T28" fmla="*/ 147 w 452"/>
              <a:gd name="T29" fmla="*/ 1 h 57"/>
              <a:gd name="T30" fmla="*/ 23 w 452"/>
              <a:gd name="T31" fmla="*/ 18 h 57"/>
              <a:gd name="T32" fmla="*/ 5 w 452"/>
              <a:gd name="T33" fmla="*/ 25 h 57"/>
              <a:gd name="T34" fmla="*/ 4 w 452"/>
              <a:gd name="T35" fmla="*/ 33 h 57"/>
              <a:gd name="T36" fmla="*/ 17 w 452"/>
              <a:gd name="T37" fmla="*/ 44 h 57"/>
              <a:gd name="T38" fmla="*/ 19 w 452"/>
              <a:gd name="T39" fmla="*/ 43 h 57"/>
              <a:gd name="T40" fmla="*/ 81 w 452"/>
              <a:gd name="T41" fmla="*/ 56 h 57"/>
              <a:gd name="T42" fmla="*/ 213 w 452"/>
              <a:gd name="T43" fmla="*/ 46 h 57"/>
              <a:gd name="T44" fmla="*/ 224 w 452"/>
              <a:gd name="T45" fmla="*/ 44 h 57"/>
              <a:gd name="T46" fmla="*/ 225 w 452"/>
              <a:gd name="T47" fmla="*/ 46 h 57"/>
              <a:gd name="T48" fmla="*/ 226 w 452"/>
              <a:gd name="T49" fmla="*/ 45 h 57"/>
              <a:gd name="T50" fmla="*/ 242 w 452"/>
              <a:gd name="T51" fmla="*/ 42 h 57"/>
              <a:gd name="T52" fmla="*/ 281 w 452"/>
              <a:gd name="T53" fmla="*/ 41 h 57"/>
              <a:gd name="T54" fmla="*/ 292 w 452"/>
              <a:gd name="T55" fmla="*/ 40 h 57"/>
              <a:gd name="T56" fmla="*/ 299 w 452"/>
              <a:gd name="T57" fmla="*/ 38 h 57"/>
              <a:gd name="T58" fmla="*/ 300 w 452"/>
              <a:gd name="T59" fmla="*/ 39 h 57"/>
              <a:gd name="T60" fmla="*/ 352 w 452"/>
              <a:gd name="T61" fmla="*/ 36 h 57"/>
              <a:gd name="T62" fmla="*/ 346 w 452"/>
              <a:gd name="T63" fmla="*/ 35 h 57"/>
              <a:gd name="T64" fmla="*/ 370 w 452"/>
              <a:gd name="T65" fmla="*/ 32 h 57"/>
              <a:gd name="T66" fmla="*/ 382 w 452"/>
              <a:gd name="T67" fmla="*/ 30 h 57"/>
              <a:gd name="T68" fmla="*/ 382 w 452"/>
              <a:gd name="T69" fmla="*/ 30 h 57"/>
              <a:gd name="T70" fmla="*/ 400 w 452"/>
              <a:gd name="T71" fmla="*/ 27 h 57"/>
              <a:gd name="T72" fmla="*/ 418 w 452"/>
              <a:gd name="T73" fmla="*/ 24 h 57"/>
              <a:gd name="T74" fmla="*/ 438 w 452"/>
              <a:gd name="T75" fmla="*/ 23 h 57"/>
              <a:gd name="T76" fmla="*/ 452 w 452"/>
              <a:gd name="T77" fmla="*/ 20 h 57"/>
              <a:gd name="T78" fmla="*/ 419 w 452"/>
              <a:gd name="T79" fmla="*/ 20 h 57"/>
              <a:gd name="T80" fmla="*/ 414 w 452"/>
              <a:gd name="T81" fmla="*/ 19 h 57"/>
              <a:gd name="T82" fmla="*/ 415 w 452"/>
              <a:gd name="T83" fmla="*/ 18 h 57"/>
              <a:gd name="T84" fmla="*/ 416 w 452"/>
              <a:gd name="T85" fmla="*/ 19 h 57"/>
              <a:gd name="T86" fmla="*/ 414 w 452"/>
              <a:gd name="T87" fmla="*/ 1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52" h="57">
                <a:moveTo>
                  <a:pt x="419" y="20"/>
                </a:moveTo>
                <a:cubicBezTo>
                  <a:pt x="418" y="19"/>
                  <a:pt x="418" y="19"/>
                  <a:pt x="418" y="19"/>
                </a:cubicBezTo>
                <a:cubicBezTo>
                  <a:pt x="419" y="19"/>
                  <a:pt x="420" y="16"/>
                  <a:pt x="422" y="17"/>
                </a:cubicBezTo>
                <a:cubicBezTo>
                  <a:pt x="424" y="17"/>
                  <a:pt x="424" y="17"/>
                  <a:pt x="427" y="16"/>
                </a:cubicBezTo>
                <a:cubicBezTo>
                  <a:pt x="428" y="16"/>
                  <a:pt x="430" y="16"/>
                  <a:pt x="430" y="17"/>
                </a:cubicBezTo>
                <a:cubicBezTo>
                  <a:pt x="434" y="15"/>
                  <a:pt x="444" y="16"/>
                  <a:pt x="445" y="15"/>
                </a:cubicBezTo>
                <a:cubicBezTo>
                  <a:pt x="439" y="15"/>
                  <a:pt x="435" y="16"/>
                  <a:pt x="429" y="14"/>
                </a:cubicBezTo>
                <a:cubicBezTo>
                  <a:pt x="432" y="13"/>
                  <a:pt x="436" y="14"/>
                  <a:pt x="439" y="13"/>
                </a:cubicBezTo>
                <a:cubicBezTo>
                  <a:pt x="434" y="13"/>
                  <a:pt x="430" y="12"/>
                  <a:pt x="424" y="11"/>
                </a:cubicBezTo>
                <a:cubicBezTo>
                  <a:pt x="426" y="10"/>
                  <a:pt x="426" y="10"/>
                  <a:pt x="426" y="10"/>
                </a:cubicBezTo>
                <a:cubicBezTo>
                  <a:pt x="367" y="7"/>
                  <a:pt x="367" y="7"/>
                  <a:pt x="367" y="7"/>
                </a:cubicBezTo>
                <a:cubicBezTo>
                  <a:pt x="367" y="7"/>
                  <a:pt x="367" y="7"/>
                  <a:pt x="367" y="7"/>
                </a:cubicBezTo>
                <a:cubicBezTo>
                  <a:pt x="333" y="5"/>
                  <a:pt x="302" y="4"/>
                  <a:pt x="269" y="1"/>
                </a:cubicBezTo>
                <a:cubicBezTo>
                  <a:pt x="179" y="0"/>
                  <a:pt x="179" y="0"/>
                  <a:pt x="179" y="0"/>
                </a:cubicBezTo>
                <a:cubicBezTo>
                  <a:pt x="147" y="1"/>
                  <a:pt x="147" y="1"/>
                  <a:pt x="147" y="1"/>
                </a:cubicBezTo>
                <a:cubicBezTo>
                  <a:pt x="105" y="3"/>
                  <a:pt x="62" y="6"/>
                  <a:pt x="23" y="18"/>
                </a:cubicBezTo>
                <a:cubicBezTo>
                  <a:pt x="17" y="20"/>
                  <a:pt x="12" y="24"/>
                  <a:pt x="5" y="25"/>
                </a:cubicBezTo>
                <a:cubicBezTo>
                  <a:pt x="0" y="27"/>
                  <a:pt x="4" y="31"/>
                  <a:pt x="4" y="33"/>
                </a:cubicBezTo>
                <a:cubicBezTo>
                  <a:pt x="7" y="39"/>
                  <a:pt x="14" y="38"/>
                  <a:pt x="17" y="44"/>
                </a:cubicBezTo>
                <a:cubicBezTo>
                  <a:pt x="17" y="44"/>
                  <a:pt x="18" y="44"/>
                  <a:pt x="19" y="43"/>
                </a:cubicBezTo>
                <a:cubicBezTo>
                  <a:pt x="38" y="51"/>
                  <a:pt x="59" y="57"/>
                  <a:pt x="81" y="56"/>
                </a:cubicBezTo>
                <a:cubicBezTo>
                  <a:pt x="125" y="51"/>
                  <a:pt x="170" y="50"/>
                  <a:pt x="213" y="46"/>
                </a:cubicBezTo>
                <a:cubicBezTo>
                  <a:pt x="217" y="45"/>
                  <a:pt x="221" y="47"/>
                  <a:pt x="224" y="44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8" y="42"/>
                  <a:pt x="237" y="44"/>
                  <a:pt x="242" y="42"/>
                </a:cubicBezTo>
                <a:cubicBezTo>
                  <a:pt x="254" y="42"/>
                  <a:pt x="269" y="40"/>
                  <a:pt x="281" y="41"/>
                </a:cubicBezTo>
                <a:cubicBezTo>
                  <a:pt x="285" y="41"/>
                  <a:pt x="289" y="39"/>
                  <a:pt x="292" y="40"/>
                </a:cubicBezTo>
                <a:cubicBezTo>
                  <a:pt x="293" y="37"/>
                  <a:pt x="297" y="41"/>
                  <a:pt x="299" y="38"/>
                </a:cubicBezTo>
                <a:cubicBezTo>
                  <a:pt x="300" y="39"/>
                  <a:pt x="300" y="39"/>
                  <a:pt x="300" y="39"/>
                </a:cubicBezTo>
                <a:cubicBezTo>
                  <a:pt x="317" y="37"/>
                  <a:pt x="335" y="37"/>
                  <a:pt x="352" y="36"/>
                </a:cubicBezTo>
                <a:cubicBezTo>
                  <a:pt x="346" y="35"/>
                  <a:pt x="346" y="35"/>
                  <a:pt x="346" y="35"/>
                </a:cubicBezTo>
                <a:cubicBezTo>
                  <a:pt x="353" y="33"/>
                  <a:pt x="362" y="33"/>
                  <a:pt x="370" y="32"/>
                </a:cubicBezTo>
                <a:cubicBezTo>
                  <a:pt x="374" y="31"/>
                  <a:pt x="379" y="31"/>
                  <a:pt x="382" y="30"/>
                </a:cubicBezTo>
                <a:cubicBezTo>
                  <a:pt x="382" y="30"/>
                  <a:pt x="382" y="30"/>
                  <a:pt x="382" y="30"/>
                </a:cubicBezTo>
                <a:cubicBezTo>
                  <a:pt x="389" y="28"/>
                  <a:pt x="394" y="32"/>
                  <a:pt x="400" y="27"/>
                </a:cubicBezTo>
                <a:cubicBezTo>
                  <a:pt x="405" y="27"/>
                  <a:pt x="413" y="26"/>
                  <a:pt x="418" y="24"/>
                </a:cubicBezTo>
                <a:cubicBezTo>
                  <a:pt x="424" y="25"/>
                  <a:pt x="431" y="23"/>
                  <a:pt x="438" y="23"/>
                </a:cubicBezTo>
                <a:cubicBezTo>
                  <a:pt x="442" y="21"/>
                  <a:pt x="448" y="23"/>
                  <a:pt x="452" y="20"/>
                </a:cubicBezTo>
                <a:lnTo>
                  <a:pt x="419" y="20"/>
                </a:lnTo>
                <a:close/>
                <a:moveTo>
                  <a:pt x="414" y="19"/>
                </a:moveTo>
                <a:cubicBezTo>
                  <a:pt x="415" y="18"/>
                  <a:pt x="415" y="18"/>
                  <a:pt x="415" y="18"/>
                </a:cubicBezTo>
                <a:cubicBezTo>
                  <a:pt x="415" y="18"/>
                  <a:pt x="416" y="19"/>
                  <a:pt x="416" y="19"/>
                </a:cubicBezTo>
                <a:cubicBezTo>
                  <a:pt x="417" y="20"/>
                  <a:pt x="415" y="19"/>
                  <a:pt x="414" y="19"/>
                </a:cubicBezTo>
                <a:close/>
              </a:path>
            </a:pathLst>
          </a:custGeom>
          <a:solidFill>
            <a:schemeClr val="bg2">
              <a:lumMod val="10000"/>
              <a:alpha val="36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52097" y="1504949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清明节</a:t>
            </a:r>
            <a:endParaRPr lang="zh-CN" altLang="en-US" sz="138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9435" y="742846"/>
            <a:ext cx="1569231" cy="53723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0500" y="1674875"/>
            <a:ext cx="536449" cy="4968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0796" y="-322285"/>
            <a:ext cx="4325121" cy="293523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848101" y="3720940"/>
            <a:ext cx="34676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农历</a:t>
            </a:r>
            <a:r>
              <a:rPr lang="zh-CN" altLang="en-US" sz="40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三月初八</a:t>
            </a:r>
            <a:endParaRPr lang="zh-CN" altLang="en-US" sz="48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042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97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1024612" y="362858"/>
            <a:ext cx="6281888" cy="1780947"/>
            <a:chOff x="3175" y="-2616200"/>
            <a:chExt cx="2463801" cy="698500"/>
          </a:xfrm>
        </p:grpSpPr>
        <p:sp>
          <p:nvSpPr>
            <p:cNvPr id="7" name="Freeform 359"/>
            <p:cNvSpPr>
              <a:spLocks/>
            </p:cNvSpPr>
            <p:nvPr/>
          </p:nvSpPr>
          <p:spPr bwMode="auto">
            <a:xfrm>
              <a:off x="2444750" y="-192087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78"/>
            <p:cNvSpPr>
              <a:spLocks/>
            </p:cNvSpPr>
            <p:nvPr/>
          </p:nvSpPr>
          <p:spPr bwMode="auto">
            <a:xfrm>
              <a:off x="2455863" y="-1920875"/>
              <a:ext cx="11113" cy="3175"/>
            </a:xfrm>
            <a:custGeom>
              <a:avLst/>
              <a:gdLst>
                <a:gd name="T0" fmla="*/ 7 w 7"/>
                <a:gd name="T1" fmla="*/ 2 h 2"/>
                <a:gd name="T2" fmla="*/ 2 w 7"/>
                <a:gd name="T3" fmla="*/ 0 h 2"/>
                <a:gd name="T4" fmla="*/ 0 w 7"/>
                <a:gd name="T5" fmla="*/ 0 h 2"/>
                <a:gd name="T6" fmla="*/ 7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91"/>
            <p:cNvSpPr>
              <a:spLocks/>
            </p:cNvSpPr>
            <p:nvPr/>
          </p:nvSpPr>
          <p:spPr bwMode="auto">
            <a:xfrm>
              <a:off x="484188" y="-2616200"/>
              <a:ext cx="60325" cy="15875"/>
            </a:xfrm>
            <a:custGeom>
              <a:avLst/>
              <a:gdLst>
                <a:gd name="T0" fmla="*/ 16 w 16"/>
                <a:gd name="T1" fmla="*/ 3 h 4"/>
                <a:gd name="T2" fmla="*/ 0 w 16"/>
                <a:gd name="T3" fmla="*/ 4 h 4"/>
                <a:gd name="T4" fmla="*/ 2 w 16"/>
                <a:gd name="T5" fmla="*/ 4 h 4"/>
                <a:gd name="T6" fmla="*/ 16 w 1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">
                  <a:moveTo>
                    <a:pt x="16" y="3"/>
                  </a:moveTo>
                  <a:cubicBezTo>
                    <a:pt x="12" y="2"/>
                    <a:pt x="4" y="0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2"/>
                    <a:pt x="11" y="3"/>
                    <a:pt x="1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94"/>
            <p:cNvSpPr>
              <a:spLocks/>
            </p:cNvSpPr>
            <p:nvPr/>
          </p:nvSpPr>
          <p:spPr bwMode="auto">
            <a:xfrm>
              <a:off x="1636713" y="-2424113"/>
              <a:ext cx="15875" cy="3175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95"/>
            <p:cNvSpPr>
              <a:spLocks/>
            </p:cNvSpPr>
            <p:nvPr/>
          </p:nvSpPr>
          <p:spPr bwMode="auto">
            <a:xfrm>
              <a:off x="11113" y="-2600325"/>
              <a:ext cx="1858963" cy="434975"/>
            </a:xfrm>
            <a:custGeom>
              <a:avLst/>
              <a:gdLst>
                <a:gd name="T0" fmla="*/ 448 w 495"/>
                <a:gd name="T1" fmla="*/ 101 h 116"/>
                <a:gd name="T2" fmla="*/ 439 w 495"/>
                <a:gd name="T3" fmla="*/ 98 h 116"/>
                <a:gd name="T4" fmla="*/ 408 w 495"/>
                <a:gd name="T5" fmla="*/ 92 h 116"/>
                <a:gd name="T6" fmla="*/ 413 w 495"/>
                <a:gd name="T7" fmla="*/ 93 h 116"/>
                <a:gd name="T8" fmla="*/ 431 w 495"/>
                <a:gd name="T9" fmla="*/ 92 h 116"/>
                <a:gd name="T10" fmla="*/ 432 w 495"/>
                <a:gd name="T11" fmla="*/ 89 h 116"/>
                <a:gd name="T12" fmla="*/ 463 w 495"/>
                <a:gd name="T13" fmla="*/ 89 h 116"/>
                <a:gd name="T14" fmla="*/ 481 w 495"/>
                <a:gd name="T15" fmla="*/ 83 h 116"/>
                <a:gd name="T16" fmla="*/ 393 w 495"/>
                <a:gd name="T17" fmla="*/ 71 h 116"/>
                <a:gd name="T18" fmla="*/ 384 w 495"/>
                <a:gd name="T19" fmla="*/ 67 h 116"/>
                <a:gd name="T20" fmla="*/ 489 w 495"/>
                <a:gd name="T21" fmla="*/ 70 h 116"/>
                <a:gd name="T22" fmla="*/ 463 w 495"/>
                <a:gd name="T23" fmla="*/ 63 h 116"/>
                <a:gd name="T24" fmla="*/ 430 w 495"/>
                <a:gd name="T25" fmla="*/ 57 h 116"/>
                <a:gd name="T26" fmla="*/ 433 w 495"/>
                <a:gd name="T27" fmla="*/ 50 h 116"/>
                <a:gd name="T28" fmla="*/ 417 w 495"/>
                <a:gd name="T29" fmla="*/ 47 h 116"/>
                <a:gd name="T30" fmla="*/ 426 w 495"/>
                <a:gd name="T31" fmla="*/ 45 h 116"/>
                <a:gd name="T32" fmla="*/ 353 w 495"/>
                <a:gd name="T33" fmla="*/ 37 h 116"/>
                <a:gd name="T34" fmla="*/ 335 w 495"/>
                <a:gd name="T35" fmla="*/ 33 h 116"/>
                <a:gd name="T36" fmla="*/ 300 w 495"/>
                <a:gd name="T37" fmla="*/ 28 h 116"/>
                <a:gd name="T38" fmla="*/ 366 w 495"/>
                <a:gd name="T39" fmla="*/ 29 h 116"/>
                <a:gd name="T40" fmla="*/ 399 w 495"/>
                <a:gd name="T41" fmla="*/ 29 h 116"/>
                <a:gd name="T42" fmla="*/ 396 w 495"/>
                <a:gd name="T43" fmla="*/ 27 h 116"/>
                <a:gd name="T44" fmla="*/ 326 w 495"/>
                <a:gd name="T45" fmla="*/ 19 h 116"/>
                <a:gd name="T46" fmla="*/ 401 w 495"/>
                <a:gd name="T47" fmla="*/ 22 h 116"/>
                <a:gd name="T48" fmla="*/ 284 w 495"/>
                <a:gd name="T49" fmla="*/ 11 h 116"/>
                <a:gd name="T50" fmla="*/ 196 w 495"/>
                <a:gd name="T51" fmla="*/ 7 h 116"/>
                <a:gd name="T52" fmla="*/ 40 w 495"/>
                <a:gd name="T53" fmla="*/ 3 h 116"/>
                <a:gd name="T54" fmla="*/ 21 w 495"/>
                <a:gd name="T55" fmla="*/ 10 h 116"/>
                <a:gd name="T56" fmla="*/ 32 w 495"/>
                <a:gd name="T57" fmla="*/ 13 h 116"/>
                <a:gd name="T58" fmla="*/ 39 w 495"/>
                <a:gd name="T59" fmla="*/ 14 h 116"/>
                <a:gd name="T60" fmla="*/ 30 w 495"/>
                <a:gd name="T61" fmla="*/ 17 h 116"/>
                <a:gd name="T62" fmla="*/ 33 w 495"/>
                <a:gd name="T63" fmla="*/ 19 h 116"/>
                <a:gd name="T64" fmla="*/ 24 w 495"/>
                <a:gd name="T65" fmla="*/ 21 h 116"/>
                <a:gd name="T66" fmla="*/ 22 w 495"/>
                <a:gd name="T67" fmla="*/ 28 h 116"/>
                <a:gd name="T68" fmla="*/ 4 w 495"/>
                <a:gd name="T69" fmla="*/ 34 h 116"/>
                <a:gd name="T70" fmla="*/ 15 w 495"/>
                <a:gd name="T71" fmla="*/ 37 h 116"/>
                <a:gd name="T72" fmla="*/ 15 w 495"/>
                <a:gd name="T73" fmla="*/ 38 h 116"/>
                <a:gd name="T74" fmla="*/ 19 w 495"/>
                <a:gd name="T75" fmla="*/ 47 h 116"/>
                <a:gd name="T76" fmla="*/ 5 w 495"/>
                <a:gd name="T77" fmla="*/ 51 h 116"/>
                <a:gd name="T78" fmla="*/ 11 w 495"/>
                <a:gd name="T79" fmla="*/ 60 h 116"/>
                <a:gd name="T80" fmla="*/ 0 w 495"/>
                <a:gd name="T81" fmla="*/ 66 h 116"/>
                <a:gd name="T82" fmla="*/ 9 w 495"/>
                <a:gd name="T83" fmla="*/ 70 h 116"/>
                <a:gd name="T84" fmla="*/ 13 w 495"/>
                <a:gd name="T85" fmla="*/ 72 h 116"/>
                <a:gd name="T86" fmla="*/ 12 w 495"/>
                <a:gd name="T87" fmla="*/ 83 h 116"/>
                <a:gd name="T88" fmla="*/ 4 w 495"/>
                <a:gd name="T89" fmla="*/ 81 h 116"/>
                <a:gd name="T90" fmla="*/ 3 w 495"/>
                <a:gd name="T91" fmla="*/ 82 h 116"/>
                <a:gd name="T92" fmla="*/ 5 w 495"/>
                <a:gd name="T93" fmla="*/ 92 h 116"/>
                <a:gd name="T94" fmla="*/ 28 w 495"/>
                <a:gd name="T95" fmla="*/ 103 h 116"/>
                <a:gd name="T96" fmla="*/ 141 w 495"/>
                <a:gd name="T97" fmla="*/ 110 h 116"/>
                <a:gd name="T98" fmla="*/ 280 w 495"/>
                <a:gd name="T99" fmla="*/ 116 h 116"/>
                <a:gd name="T100" fmla="*/ 286 w 495"/>
                <a:gd name="T101" fmla="*/ 116 h 116"/>
                <a:gd name="T102" fmla="*/ 288 w 495"/>
                <a:gd name="T103" fmla="*/ 115 h 116"/>
                <a:gd name="T104" fmla="*/ 290 w 495"/>
                <a:gd name="T105" fmla="*/ 113 h 116"/>
                <a:gd name="T106" fmla="*/ 339 w 495"/>
                <a:gd name="T107" fmla="*/ 113 h 116"/>
                <a:gd name="T108" fmla="*/ 422 w 495"/>
                <a:gd name="T109" fmla="*/ 113 h 116"/>
                <a:gd name="T110" fmla="*/ 420 w 495"/>
                <a:gd name="T111" fmla="*/ 109 h 116"/>
                <a:gd name="T112" fmla="*/ 452 w 495"/>
                <a:gd name="T113" fmla="*/ 107 h 116"/>
                <a:gd name="T114" fmla="*/ 467 w 495"/>
                <a:gd name="T115" fmla="*/ 10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5" h="116">
                  <a:moveTo>
                    <a:pt x="449" y="103"/>
                  </a:moveTo>
                  <a:cubicBezTo>
                    <a:pt x="449" y="102"/>
                    <a:pt x="448" y="102"/>
                    <a:pt x="448" y="101"/>
                  </a:cubicBezTo>
                  <a:cubicBezTo>
                    <a:pt x="442" y="101"/>
                    <a:pt x="438" y="100"/>
                    <a:pt x="433" y="99"/>
                  </a:cubicBezTo>
                  <a:cubicBezTo>
                    <a:pt x="435" y="98"/>
                    <a:pt x="437" y="100"/>
                    <a:pt x="439" y="98"/>
                  </a:cubicBezTo>
                  <a:cubicBezTo>
                    <a:pt x="430" y="97"/>
                    <a:pt x="422" y="96"/>
                    <a:pt x="413" y="95"/>
                  </a:cubicBezTo>
                  <a:cubicBezTo>
                    <a:pt x="412" y="94"/>
                    <a:pt x="409" y="93"/>
                    <a:pt x="408" y="92"/>
                  </a:cubicBezTo>
                  <a:cubicBezTo>
                    <a:pt x="409" y="92"/>
                    <a:pt x="410" y="92"/>
                    <a:pt x="411" y="92"/>
                  </a:cubicBezTo>
                  <a:cubicBezTo>
                    <a:pt x="412" y="92"/>
                    <a:pt x="413" y="92"/>
                    <a:pt x="413" y="93"/>
                  </a:cubicBezTo>
                  <a:cubicBezTo>
                    <a:pt x="434" y="94"/>
                    <a:pt x="454" y="96"/>
                    <a:pt x="475" y="96"/>
                  </a:cubicBezTo>
                  <a:cubicBezTo>
                    <a:pt x="461" y="94"/>
                    <a:pt x="446" y="92"/>
                    <a:pt x="431" y="92"/>
                  </a:cubicBezTo>
                  <a:cubicBezTo>
                    <a:pt x="429" y="91"/>
                    <a:pt x="429" y="91"/>
                    <a:pt x="429" y="91"/>
                  </a:cubicBezTo>
                  <a:cubicBezTo>
                    <a:pt x="429" y="89"/>
                    <a:pt x="431" y="90"/>
                    <a:pt x="432" y="89"/>
                  </a:cubicBezTo>
                  <a:cubicBezTo>
                    <a:pt x="443" y="90"/>
                    <a:pt x="452" y="92"/>
                    <a:pt x="461" y="92"/>
                  </a:cubicBezTo>
                  <a:cubicBezTo>
                    <a:pt x="463" y="89"/>
                    <a:pt x="463" y="89"/>
                    <a:pt x="463" y="89"/>
                  </a:cubicBezTo>
                  <a:cubicBezTo>
                    <a:pt x="473" y="86"/>
                    <a:pt x="485" y="88"/>
                    <a:pt x="495" y="89"/>
                  </a:cubicBezTo>
                  <a:cubicBezTo>
                    <a:pt x="491" y="87"/>
                    <a:pt x="485" y="87"/>
                    <a:pt x="481" y="83"/>
                  </a:cubicBezTo>
                  <a:cubicBezTo>
                    <a:pt x="454" y="78"/>
                    <a:pt x="426" y="74"/>
                    <a:pt x="398" y="73"/>
                  </a:cubicBezTo>
                  <a:cubicBezTo>
                    <a:pt x="393" y="71"/>
                    <a:pt x="393" y="71"/>
                    <a:pt x="393" y="71"/>
                  </a:cubicBezTo>
                  <a:cubicBezTo>
                    <a:pt x="395" y="69"/>
                    <a:pt x="398" y="70"/>
                    <a:pt x="401" y="69"/>
                  </a:cubicBezTo>
                  <a:cubicBezTo>
                    <a:pt x="395" y="68"/>
                    <a:pt x="389" y="69"/>
                    <a:pt x="384" y="67"/>
                  </a:cubicBezTo>
                  <a:cubicBezTo>
                    <a:pt x="401" y="65"/>
                    <a:pt x="420" y="68"/>
                    <a:pt x="438" y="67"/>
                  </a:cubicBezTo>
                  <a:cubicBezTo>
                    <a:pt x="454" y="64"/>
                    <a:pt x="472" y="69"/>
                    <a:pt x="489" y="70"/>
                  </a:cubicBezTo>
                  <a:cubicBezTo>
                    <a:pt x="473" y="66"/>
                    <a:pt x="473" y="66"/>
                    <a:pt x="473" y="66"/>
                  </a:cubicBezTo>
                  <a:cubicBezTo>
                    <a:pt x="470" y="65"/>
                    <a:pt x="466" y="65"/>
                    <a:pt x="463" y="63"/>
                  </a:cubicBezTo>
                  <a:cubicBezTo>
                    <a:pt x="463" y="62"/>
                    <a:pt x="463" y="61"/>
                    <a:pt x="462" y="60"/>
                  </a:cubicBezTo>
                  <a:cubicBezTo>
                    <a:pt x="451" y="61"/>
                    <a:pt x="441" y="57"/>
                    <a:pt x="430" y="57"/>
                  </a:cubicBezTo>
                  <a:cubicBezTo>
                    <a:pt x="426" y="54"/>
                    <a:pt x="420" y="55"/>
                    <a:pt x="416" y="53"/>
                  </a:cubicBezTo>
                  <a:cubicBezTo>
                    <a:pt x="423" y="54"/>
                    <a:pt x="427" y="48"/>
                    <a:pt x="433" y="50"/>
                  </a:cubicBezTo>
                  <a:cubicBezTo>
                    <a:pt x="433" y="49"/>
                    <a:pt x="432" y="50"/>
                    <a:pt x="431" y="50"/>
                  </a:cubicBezTo>
                  <a:cubicBezTo>
                    <a:pt x="427" y="49"/>
                    <a:pt x="421" y="48"/>
                    <a:pt x="417" y="47"/>
                  </a:cubicBezTo>
                  <a:cubicBezTo>
                    <a:pt x="423" y="46"/>
                    <a:pt x="427" y="47"/>
                    <a:pt x="433" y="47"/>
                  </a:cubicBezTo>
                  <a:cubicBezTo>
                    <a:pt x="430" y="47"/>
                    <a:pt x="428" y="46"/>
                    <a:pt x="426" y="45"/>
                  </a:cubicBezTo>
                  <a:cubicBezTo>
                    <a:pt x="405" y="44"/>
                    <a:pt x="385" y="43"/>
                    <a:pt x="365" y="40"/>
                  </a:cubicBezTo>
                  <a:cubicBezTo>
                    <a:pt x="362" y="36"/>
                    <a:pt x="357" y="38"/>
                    <a:pt x="353" y="37"/>
                  </a:cubicBezTo>
                  <a:cubicBezTo>
                    <a:pt x="366" y="35"/>
                    <a:pt x="383" y="37"/>
                    <a:pt x="396" y="37"/>
                  </a:cubicBezTo>
                  <a:cubicBezTo>
                    <a:pt x="376" y="33"/>
                    <a:pt x="355" y="36"/>
                    <a:pt x="335" y="33"/>
                  </a:cubicBezTo>
                  <a:cubicBezTo>
                    <a:pt x="342" y="32"/>
                    <a:pt x="347" y="33"/>
                    <a:pt x="354" y="32"/>
                  </a:cubicBezTo>
                  <a:cubicBezTo>
                    <a:pt x="300" y="28"/>
                    <a:pt x="300" y="28"/>
                    <a:pt x="300" y="28"/>
                  </a:cubicBezTo>
                  <a:cubicBezTo>
                    <a:pt x="303" y="28"/>
                    <a:pt x="307" y="29"/>
                    <a:pt x="309" y="26"/>
                  </a:cubicBezTo>
                  <a:cubicBezTo>
                    <a:pt x="329" y="27"/>
                    <a:pt x="348" y="29"/>
                    <a:pt x="366" y="29"/>
                  </a:cubicBezTo>
                  <a:cubicBezTo>
                    <a:pt x="357" y="27"/>
                    <a:pt x="357" y="27"/>
                    <a:pt x="357" y="27"/>
                  </a:cubicBezTo>
                  <a:cubicBezTo>
                    <a:pt x="369" y="26"/>
                    <a:pt x="385" y="28"/>
                    <a:pt x="399" y="29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6" y="28"/>
                    <a:pt x="396" y="28"/>
                    <a:pt x="396" y="27"/>
                  </a:cubicBezTo>
                  <a:cubicBezTo>
                    <a:pt x="373" y="24"/>
                    <a:pt x="350" y="22"/>
                    <a:pt x="327" y="20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48" y="18"/>
                    <a:pt x="375" y="23"/>
                    <a:pt x="399" y="24"/>
                  </a:cubicBezTo>
                  <a:cubicBezTo>
                    <a:pt x="401" y="22"/>
                    <a:pt x="401" y="22"/>
                    <a:pt x="401" y="22"/>
                  </a:cubicBezTo>
                  <a:cubicBezTo>
                    <a:pt x="393" y="20"/>
                    <a:pt x="382" y="19"/>
                    <a:pt x="373" y="18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12"/>
                    <a:pt x="281" y="12"/>
                    <a:pt x="281" y="12"/>
                  </a:cubicBezTo>
                  <a:cubicBezTo>
                    <a:pt x="254" y="7"/>
                    <a:pt x="223" y="10"/>
                    <a:pt x="196" y="7"/>
                  </a:cubicBezTo>
                  <a:cubicBezTo>
                    <a:pt x="151" y="1"/>
                    <a:pt x="103" y="2"/>
                    <a:pt x="58" y="4"/>
                  </a:cubicBezTo>
                  <a:cubicBezTo>
                    <a:pt x="52" y="3"/>
                    <a:pt x="46" y="2"/>
                    <a:pt x="40" y="3"/>
                  </a:cubicBezTo>
                  <a:cubicBezTo>
                    <a:pt x="34" y="0"/>
                    <a:pt x="29" y="5"/>
                    <a:pt x="23" y="7"/>
                  </a:cubicBezTo>
                  <a:cubicBezTo>
                    <a:pt x="25" y="10"/>
                    <a:pt x="21" y="9"/>
                    <a:pt x="2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5" y="14"/>
                    <a:pt x="29" y="11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29" y="18"/>
                    <a:pt x="18" y="11"/>
                    <a:pt x="8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2" y="17"/>
                    <a:pt x="33" y="19"/>
                  </a:cubicBezTo>
                  <a:cubicBezTo>
                    <a:pt x="32" y="21"/>
                    <a:pt x="29" y="19"/>
                    <a:pt x="28" y="20"/>
                  </a:cubicBezTo>
                  <a:cubicBezTo>
                    <a:pt x="27" y="21"/>
                    <a:pt x="25" y="21"/>
                    <a:pt x="24" y="21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8" y="25"/>
                    <a:pt x="22" y="26"/>
                    <a:pt x="22" y="28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17" y="31"/>
                    <a:pt x="11" y="34"/>
                    <a:pt x="4" y="34"/>
                  </a:cubicBezTo>
                  <a:cubicBezTo>
                    <a:pt x="7" y="37"/>
                    <a:pt x="10" y="33"/>
                    <a:pt x="14" y="34"/>
                  </a:cubicBezTo>
                  <a:cubicBezTo>
                    <a:pt x="15" y="34"/>
                    <a:pt x="16" y="36"/>
                    <a:pt x="15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42"/>
                    <a:pt x="16" y="45"/>
                    <a:pt x="19" y="47"/>
                  </a:cubicBezTo>
                  <a:cubicBezTo>
                    <a:pt x="15" y="48"/>
                    <a:pt x="11" y="45"/>
                    <a:pt x="7" y="46"/>
                  </a:cubicBezTo>
                  <a:cubicBezTo>
                    <a:pt x="6" y="48"/>
                    <a:pt x="6" y="49"/>
                    <a:pt x="5" y="51"/>
                  </a:cubicBezTo>
                  <a:cubicBezTo>
                    <a:pt x="7" y="54"/>
                    <a:pt x="10" y="56"/>
                    <a:pt x="13" y="56"/>
                  </a:cubicBezTo>
                  <a:cubicBezTo>
                    <a:pt x="13" y="58"/>
                    <a:pt x="9" y="57"/>
                    <a:pt x="11" y="60"/>
                  </a:cubicBezTo>
                  <a:cubicBezTo>
                    <a:pt x="8" y="62"/>
                    <a:pt x="6" y="60"/>
                    <a:pt x="3" y="60"/>
                  </a:cubicBezTo>
                  <a:cubicBezTo>
                    <a:pt x="3" y="61"/>
                    <a:pt x="0" y="64"/>
                    <a:pt x="0" y="66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6" y="70"/>
                    <a:pt x="4" y="68"/>
                    <a:pt x="2" y="69"/>
                  </a:cubicBezTo>
                  <a:cubicBezTo>
                    <a:pt x="5" y="73"/>
                    <a:pt x="9" y="70"/>
                    <a:pt x="13" y="72"/>
                  </a:cubicBezTo>
                  <a:cubicBezTo>
                    <a:pt x="19" y="75"/>
                    <a:pt x="10" y="79"/>
                    <a:pt x="16" y="83"/>
                  </a:cubicBezTo>
                  <a:cubicBezTo>
                    <a:pt x="15" y="83"/>
                    <a:pt x="13" y="83"/>
                    <a:pt x="12" y="83"/>
                  </a:cubicBezTo>
                  <a:cubicBezTo>
                    <a:pt x="10" y="82"/>
                    <a:pt x="7" y="81"/>
                    <a:pt x="5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2"/>
                    <a:pt x="3" y="82"/>
                  </a:cubicBezTo>
                  <a:cubicBezTo>
                    <a:pt x="2" y="82"/>
                    <a:pt x="2" y="83"/>
                    <a:pt x="1" y="83"/>
                  </a:cubicBezTo>
                  <a:cubicBezTo>
                    <a:pt x="2" y="86"/>
                    <a:pt x="3" y="89"/>
                    <a:pt x="5" y="92"/>
                  </a:cubicBezTo>
                  <a:cubicBezTo>
                    <a:pt x="7" y="98"/>
                    <a:pt x="10" y="97"/>
                    <a:pt x="16" y="98"/>
                  </a:cubicBezTo>
                  <a:cubicBezTo>
                    <a:pt x="19" y="102"/>
                    <a:pt x="26" y="99"/>
                    <a:pt x="28" y="103"/>
                  </a:cubicBezTo>
                  <a:cubicBezTo>
                    <a:pt x="35" y="102"/>
                    <a:pt x="43" y="105"/>
                    <a:pt x="50" y="105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62" y="112"/>
                    <a:pt x="181" y="113"/>
                    <a:pt x="201" y="114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83" y="115"/>
                    <a:pt x="283" y="116"/>
                    <a:pt x="285" y="115"/>
                  </a:cubicBezTo>
                  <a:cubicBezTo>
                    <a:pt x="285" y="115"/>
                    <a:pt x="286" y="116"/>
                    <a:pt x="286" y="116"/>
                  </a:cubicBezTo>
                  <a:cubicBezTo>
                    <a:pt x="293" y="116"/>
                    <a:pt x="293" y="116"/>
                    <a:pt x="293" y="116"/>
                  </a:cubicBezTo>
                  <a:cubicBezTo>
                    <a:pt x="291" y="116"/>
                    <a:pt x="289" y="116"/>
                    <a:pt x="288" y="115"/>
                  </a:cubicBezTo>
                  <a:cubicBezTo>
                    <a:pt x="292" y="115"/>
                    <a:pt x="296" y="115"/>
                    <a:pt x="301" y="115"/>
                  </a:cubicBezTo>
                  <a:cubicBezTo>
                    <a:pt x="298" y="112"/>
                    <a:pt x="293" y="115"/>
                    <a:pt x="290" y="113"/>
                  </a:cubicBezTo>
                  <a:cubicBezTo>
                    <a:pt x="266" y="111"/>
                    <a:pt x="242" y="113"/>
                    <a:pt x="216" y="110"/>
                  </a:cubicBezTo>
                  <a:cubicBezTo>
                    <a:pt x="256" y="109"/>
                    <a:pt x="298" y="113"/>
                    <a:pt x="339" y="113"/>
                  </a:cubicBezTo>
                  <a:cubicBezTo>
                    <a:pt x="340" y="110"/>
                    <a:pt x="340" y="110"/>
                    <a:pt x="340" y="110"/>
                  </a:cubicBezTo>
                  <a:cubicBezTo>
                    <a:pt x="422" y="113"/>
                    <a:pt x="422" y="113"/>
                    <a:pt x="422" y="113"/>
                  </a:cubicBezTo>
                  <a:cubicBezTo>
                    <a:pt x="427" y="112"/>
                    <a:pt x="432" y="112"/>
                    <a:pt x="437" y="111"/>
                  </a:cubicBezTo>
                  <a:cubicBezTo>
                    <a:pt x="420" y="109"/>
                    <a:pt x="420" y="109"/>
                    <a:pt x="420" y="109"/>
                  </a:cubicBezTo>
                  <a:cubicBezTo>
                    <a:pt x="420" y="109"/>
                    <a:pt x="419" y="108"/>
                    <a:pt x="419" y="108"/>
                  </a:cubicBezTo>
                  <a:cubicBezTo>
                    <a:pt x="430" y="107"/>
                    <a:pt x="442" y="108"/>
                    <a:pt x="452" y="107"/>
                  </a:cubicBezTo>
                  <a:cubicBezTo>
                    <a:pt x="463" y="105"/>
                    <a:pt x="474" y="108"/>
                    <a:pt x="484" y="109"/>
                  </a:cubicBezTo>
                  <a:cubicBezTo>
                    <a:pt x="478" y="109"/>
                    <a:pt x="473" y="106"/>
                    <a:pt x="467" y="106"/>
                  </a:cubicBezTo>
                  <a:cubicBezTo>
                    <a:pt x="462" y="103"/>
                    <a:pt x="455" y="104"/>
                    <a:pt x="449" y="1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96"/>
            <p:cNvSpPr>
              <a:spLocks/>
            </p:cNvSpPr>
            <p:nvPr/>
          </p:nvSpPr>
          <p:spPr bwMode="auto">
            <a:xfrm>
              <a:off x="3175" y="-2492375"/>
              <a:ext cx="11113" cy="7938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2" y="1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97"/>
            <p:cNvSpPr>
              <a:spLocks/>
            </p:cNvSpPr>
            <p:nvPr/>
          </p:nvSpPr>
          <p:spPr bwMode="auto">
            <a:xfrm>
              <a:off x="14288" y="-2386013"/>
              <a:ext cx="4763" cy="6350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3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98"/>
            <p:cNvSpPr>
              <a:spLocks/>
            </p:cNvSpPr>
            <p:nvPr/>
          </p:nvSpPr>
          <p:spPr bwMode="auto">
            <a:xfrm>
              <a:off x="1801813" y="-2239963"/>
              <a:ext cx="23813" cy="6350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0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5" y="2"/>
                    <a:pt x="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2783" y="47443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目录</a:t>
            </a:r>
          </a:p>
        </p:txBody>
      </p:sp>
      <p:sp>
        <p:nvSpPr>
          <p:cNvPr id="15" name="Freeform 160"/>
          <p:cNvSpPr>
            <a:spLocks/>
          </p:cNvSpPr>
          <p:nvPr/>
        </p:nvSpPr>
        <p:spPr bwMode="auto">
          <a:xfrm>
            <a:off x="2656116" y="1961661"/>
            <a:ext cx="6804026" cy="662895"/>
          </a:xfrm>
          <a:custGeom>
            <a:avLst/>
            <a:gdLst>
              <a:gd name="T0" fmla="*/ 435 w 449"/>
              <a:gd name="T1" fmla="*/ 68 h 79"/>
              <a:gd name="T2" fmla="*/ 442 w 449"/>
              <a:gd name="T3" fmla="*/ 65 h 79"/>
              <a:gd name="T4" fmla="*/ 416 w 449"/>
              <a:gd name="T5" fmla="*/ 64 h 79"/>
              <a:gd name="T6" fmla="*/ 431 w 449"/>
              <a:gd name="T7" fmla="*/ 59 h 79"/>
              <a:gd name="T8" fmla="*/ 419 w 449"/>
              <a:gd name="T9" fmla="*/ 57 h 79"/>
              <a:gd name="T10" fmla="*/ 431 w 449"/>
              <a:gd name="T11" fmla="*/ 51 h 79"/>
              <a:gd name="T12" fmla="*/ 427 w 449"/>
              <a:gd name="T13" fmla="*/ 50 h 79"/>
              <a:gd name="T14" fmla="*/ 443 w 449"/>
              <a:gd name="T15" fmla="*/ 47 h 79"/>
              <a:gd name="T16" fmla="*/ 432 w 449"/>
              <a:gd name="T17" fmla="*/ 43 h 79"/>
              <a:gd name="T18" fmla="*/ 415 w 449"/>
              <a:gd name="T19" fmla="*/ 42 h 79"/>
              <a:gd name="T20" fmla="*/ 421 w 449"/>
              <a:gd name="T21" fmla="*/ 38 h 79"/>
              <a:gd name="T22" fmla="*/ 425 w 449"/>
              <a:gd name="T23" fmla="*/ 35 h 79"/>
              <a:gd name="T24" fmla="*/ 422 w 449"/>
              <a:gd name="T25" fmla="*/ 33 h 79"/>
              <a:gd name="T26" fmla="*/ 426 w 449"/>
              <a:gd name="T27" fmla="*/ 29 h 79"/>
              <a:gd name="T28" fmla="*/ 414 w 449"/>
              <a:gd name="T29" fmla="*/ 25 h 79"/>
              <a:gd name="T30" fmla="*/ 418 w 449"/>
              <a:gd name="T31" fmla="*/ 21 h 79"/>
              <a:gd name="T32" fmla="*/ 427 w 449"/>
              <a:gd name="T33" fmla="*/ 17 h 79"/>
              <a:gd name="T34" fmla="*/ 432 w 449"/>
              <a:gd name="T35" fmla="*/ 14 h 79"/>
              <a:gd name="T36" fmla="*/ 420 w 449"/>
              <a:gd name="T37" fmla="*/ 10 h 79"/>
              <a:gd name="T38" fmla="*/ 381 w 449"/>
              <a:gd name="T39" fmla="*/ 6 h 79"/>
              <a:gd name="T40" fmla="*/ 216 w 449"/>
              <a:gd name="T41" fmla="*/ 2 h 79"/>
              <a:gd name="T42" fmla="*/ 62 w 449"/>
              <a:gd name="T43" fmla="*/ 0 h 79"/>
              <a:gd name="T44" fmla="*/ 5 w 449"/>
              <a:gd name="T45" fmla="*/ 4 h 79"/>
              <a:gd name="T46" fmla="*/ 3 w 449"/>
              <a:gd name="T47" fmla="*/ 7 h 79"/>
              <a:gd name="T48" fmla="*/ 3 w 449"/>
              <a:gd name="T49" fmla="*/ 9 h 79"/>
              <a:gd name="T50" fmla="*/ 2 w 449"/>
              <a:gd name="T51" fmla="*/ 13 h 79"/>
              <a:gd name="T52" fmla="*/ 3 w 449"/>
              <a:gd name="T53" fmla="*/ 16 h 79"/>
              <a:gd name="T54" fmla="*/ 3 w 449"/>
              <a:gd name="T55" fmla="*/ 18 h 79"/>
              <a:gd name="T56" fmla="*/ 5 w 449"/>
              <a:gd name="T57" fmla="*/ 20 h 79"/>
              <a:gd name="T58" fmla="*/ 2 w 449"/>
              <a:gd name="T59" fmla="*/ 25 h 79"/>
              <a:gd name="T60" fmla="*/ 6 w 449"/>
              <a:gd name="T61" fmla="*/ 30 h 79"/>
              <a:gd name="T62" fmla="*/ 10 w 449"/>
              <a:gd name="T63" fmla="*/ 36 h 79"/>
              <a:gd name="T64" fmla="*/ 4 w 449"/>
              <a:gd name="T65" fmla="*/ 38 h 79"/>
              <a:gd name="T66" fmla="*/ 9 w 449"/>
              <a:gd name="T67" fmla="*/ 41 h 79"/>
              <a:gd name="T68" fmla="*/ 8 w 449"/>
              <a:gd name="T69" fmla="*/ 44 h 79"/>
              <a:gd name="T70" fmla="*/ 4 w 449"/>
              <a:gd name="T71" fmla="*/ 47 h 79"/>
              <a:gd name="T72" fmla="*/ 9 w 449"/>
              <a:gd name="T73" fmla="*/ 53 h 79"/>
              <a:gd name="T74" fmla="*/ 5 w 449"/>
              <a:gd name="T75" fmla="*/ 55 h 79"/>
              <a:gd name="T76" fmla="*/ 10 w 449"/>
              <a:gd name="T77" fmla="*/ 59 h 79"/>
              <a:gd name="T78" fmla="*/ 3 w 449"/>
              <a:gd name="T79" fmla="*/ 62 h 79"/>
              <a:gd name="T80" fmla="*/ 66 w 449"/>
              <a:gd name="T81" fmla="*/ 73 h 79"/>
              <a:gd name="T82" fmla="*/ 132 w 449"/>
              <a:gd name="T83" fmla="*/ 75 h 79"/>
              <a:gd name="T84" fmla="*/ 196 w 449"/>
              <a:gd name="T85" fmla="*/ 75 h 79"/>
              <a:gd name="T86" fmla="*/ 247 w 449"/>
              <a:gd name="T87" fmla="*/ 76 h 79"/>
              <a:gd name="T88" fmla="*/ 248 w 449"/>
              <a:gd name="T89" fmla="*/ 76 h 79"/>
              <a:gd name="T90" fmla="*/ 256 w 449"/>
              <a:gd name="T91" fmla="*/ 75 h 79"/>
              <a:gd name="T92" fmla="*/ 285 w 449"/>
              <a:gd name="T93" fmla="*/ 76 h 79"/>
              <a:gd name="T94" fmla="*/ 331 w 449"/>
              <a:gd name="T95" fmla="*/ 77 h 79"/>
              <a:gd name="T96" fmla="*/ 444 w 449"/>
              <a:gd name="T97" fmla="*/ 6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9" h="79">
                <a:moveTo>
                  <a:pt x="435" y="69"/>
                </a:moveTo>
                <a:cubicBezTo>
                  <a:pt x="436" y="69"/>
                  <a:pt x="436" y="69"/>
                  <a:pt x="436" y="69"/>
                </a:cubicBezTo>
                <a:cubicBezTo>
                  <a:pt x="436" y="68"/>
                  <a:pt x="435" y="68"/>
                  <a:pt x="435" y="68"/>
                </a:cubicBezTo>
                <a:cubicBezTo>
                  <a:pt x="437" y="67"/>
                  <a:pt x="437" y="67"/>
                  <a:pt x="437" y="67"/>
                </a:cubicBezTo>
                <a:cubicBezTo>
                  <a:pt x="436" y="67"/>
                  <a:pt x="435" y="67"/>
                  <a:pt x="434" y="67"/>
                </a:cubicBezTo>
                <a:cubicBezTo>
                  <a:pt x="437" y="66"/>
                  <a:pt x="439" y="66"/>
                  <a:pt x="442" y="65"/>
                </a:cubicBezTo>
                <a:cubicBezTo>
                  <a:pt x="439" y="64"/>
                  <a:pt x="439" y="64"/>
                  <a:pt x="439" y="64"/>
                </a:cubicBezTo>
                <a:cubicBezTo>
                  <a:pt x="442" y="63"/>
                  <a:pt x="446" y="64"/>
                  <a:pt x="449" y="63"/>
                </a:cubicBezTo>
                <a:cubicBezTo>
                  <a:pt x="416" y="64"/>
                  <a:pt x="416" y="64"/>
                  <a:pt x="416" y="64"/>
                </a:cubicBezTo>
                <a:cubicBezTo>
                  <a:pt x="415" y="63"/>
                  <a:pt x="415" y="63"/>
                  <a:pt x="415" y="63"/>
                </a:cubicBezTo>
                <a:cubicBezTo>
                  <a:pt x="422" y="62"/>
                  <a:pt x="429" y="62"/>
                  <a:pt x="436" y="60"/>
                </a:cubicBezTo>
                <a:cubicBezTo>
                  <a:pt x="434" y="60"/>
                  <a:pt x="429" y="61"/>
                  <a:pt x="431" y="59"/>
                </a:cubicBezTo>
                <a:cubicBezTo>
                  <a:pt x="431" y="59"/>
                  <a:pt x="432" y="58"/>
                  <a:pt x="433" y="59"/>
                </a:cubicBezTo>
                <a:cubicBezTo>
                  <a:pt x="427" y="58"/>
                  <a:pt x="418" y="58"/>
                  <a:pt x="412" y="57"/>
                </a:cubicBezTo>
                <a:cubicBezTo>
                  <a:pt x="414" y="57"/>
                  <a:pt x="416" y="56"/>
                  <a:pt x="419" y="57"/>
                </a:cubicBezTo>
                <a:cubicBezTo>
                  <a:pt x="427" y="55"/>
                  <a:pt x="437" y="55"/>
                  <a:pt x="446" y="54"/>
                </a:cubicBezTo>
                <a:cubicBezTo>
                  <a:pt x="441" y="53"/>
                  <a:pt x="435" y="53"/>
                  <a:pt x="430" y="52"/>
                </a:cubicBezTo>
                <a:cubicBezTo>
                  <a:pt x="431" y="51"/>
                  <a:pt x="431" y="51"/>
                  <a:pt x="431" y="51"/>
                </a:cubicBezTo>
                <a:cubicBezTo>
                  <a:pt x="429" y="51"/>
                  <a:pt x="426" y="52"/>
                  <a:pt x="424" y="51"/>
                </a:cubicBezTo>
                <a:cubicBezTo>
                  <a:pt x="424" y="50"/>
                  <a:pt x="424" y="50"/>
                  <a:pt x="424" y="50"/>
                </a:cubicBezTo>
                <a:cubicBezTo>
                  <a:pt x="425" y="50"/>
                  <a:pt x="425" y="49"/>
                  <a:pt x="427" y="50"/>
                </a:cubicBezTo>
                <a:cubicBezTo>
                  <a:pt x="429" y="49"/>
                  <a:pt x="432" y="49"/>
                  <a:pt x="433" y="48"/>
                </a:cubicBezTo>
                <a:cubicBezTo>
                  <a:pt x="433" y="48"/>
                  <a:pt x="433" y="48"/>
                  <a:pt x="433" y="48"/>
                </a:cubicBezTo>
                <a:cubicBezTo>
                  <a:pt x="436" y="47"/>
                  <a:pt x="440" y="47"/>
                  <a:pt x="443" y="47"/>
                </a:cubicBezTo>
                <a:cubicBezTo>
                  <a:pt x="421" y="47"/>
                  <a:pt x="421" y="47"/>
                  <a:pt x="421" y="47"/>
                </a:cubicBezTo>
                <a:cubicBezTo>
                  <a:pt x="420" y="46"/>
                  <a:pt x="421" y="46"/>
                  <a:pt x="420" y="45"/>
                </a:cubicBezTo>
                <a:cubicBezTo>
                  <a:pt x="423" y="43"/>
                  <a:pt x="428" y="44"/>
                  <a:pt x="432" y="43"/>
                </a:cubicBezTo>
                <a:cubicBezTo>
                  <a:pt x="429" y="42"/>
                  <a:pt x="429" y="42"/>
                  <a:pt x="429" y="42"/>
                </a:cubicBezTo>
                <a:cubicBezTo>
                  <a:pt x="430" y="42"/>
                  <a:pt x="430" y="42"/>
                  <a:pt x="430" y="42"/>
                </a:cubicBezTo>
                <a:cubicBezTo>
                  <a:pt x="415" y="42"/>
                  <a:pt x="415" y="42"/>
                  <a:pt x="415" y="42"/>
                </a:cubicBezTo>
                <a:cubicBezTo>
                  <a:pt x="417" y="41"/>
                  <a:pt x="420" y="41"/>
                  <a:pt x="422" y="41"/>
                </a:cubicBezTo>
                <a:cubicBezTo>
                  <a:pt x="421" y="39"/>
                  <a:pt x="418" y="40"/>
                  <a:pt x="415" y="39"/>
                </a:cubicBezTo>
                <a:cubicBezTo>
                  <a:pt x="421" y="38"/>
                  <a:pt x="421" y="38"/>
                  <a:pt x="421" y="38"/>
                </a:cubicBezTo>
                <a:cubicBezTo>
                  <a:pt x="423" y="38"/>
                  <a:pt x="420" y="37"/>
                  <a:pt x="422" y="37"/>
                </a:cubicBezTo>
                <a:cubicBezTo>
                  <a:pt x="422" y="36"/>
                  <a:pt x="422" y="36"/>
                  <a:pt x="421" y="36"/>
                </a:cubicBezTo>
                <a:cubicBezTo>
                  <a:pt x="422" y="34"/>
                  <a:pt x="424" y="35"/>
                  <a:pt x="425" y="35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8" y="33"/>
                  <a:pt x="421" y="34"/>
                  <a:pt x="423" y="34"/>
                </a:cubicBezTo>
                <a:cubicBezTo>
                  <a:pt x="422" y="33"/>
                  <a:pt x="422" y="33"/>
                  <a:pt x="422" y="33"/>
                </a:cubicBezTo>
                <a:cubicBezTo>
                  <a:pt x="424" y="32"/>
                  <a:pt x="425" y="32"/>
                  <a:pt x="428" y="32"/>
                </a:cubicBezTo>
                <a:cubicBezTo>
                  <a:pt x="425" y="31"/>
                  <a:pt x="419" y="33"/>
                  <a:pt x="417" y="31"/>
                </a:cubicBezTo>
                <a:cubicBezTo>
                  <a:pt x="420" y="30"/>
                  <a:pt x="423" y="29"/>
                  <a:pt x="426" y="29"/>
                </a:cubicBezTo>
                <a:cubicBezTo>
                  <a:pt x="423" y="28"/>
                  <a:pt x="422" y="27"/>
                  <a:pt x="419" y="27"/>
                </a:cubicBezTo>
                <a:cubicBezTo>
                  <a:pt x="422" y="26"/>
                  <a:pt x="426" y="26"/>
                  <a:pt x="430" y="25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6" y="24"/>
                  <a:pt x="419" y="24"/>
                  <a:pt x="421" y="24"/>
                </a:cubicBezTo>
                <a:cubicBezTo>
                  <a:pt x="421" y="22"/>
                  <a:pt x="425" y="23"/>
                  <a:pt x="425" y="22"/>
                </a:cubicBezTo>
                <a:cubicBezTo>
                  <a:pt x="424" y="21"/>
                  <a:pt x="420" y="22"/>
                  <a:pt x="418" y="21"/>
                </a:cubicBezTo>
                <a:cubicBezTo>
                  <a:pt x="421" y="21"/>
                  <a:pt x="424" y="19"/>
                  <a:pt x="427" y="20"/>
                </a:cubicBezTo>
                <a:cubicBezTo>
                  <a:pt x="422" y="18"/>
                  <a:pt x="416" y="19"/>
                  <a:pt x="409" y="19"/>
                </a:cubicBezTo>
                <a:cubicBezTo>
                  <a:pt x="415" y="17"/>
                  <a:pt x="421" y="18"/>
                  <a:pt x="427" y="17"/>
                </a:cubicBezTo>
                <a:cubicBezTo>
                  <a:pt x="424" y="16"/>
                  <a:pt x="424" y="16"/>
                  <a:pt x="424" y="16"/>
                </a:cubicBezTo>
                <a:cubicBezTo>
                  <a:pt x="422" y="16"/>
                  <a:pt x="419" y="16"/>
                  <a:pt x="418" y="15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29" y="14"/>
                  <a:pt x="429" y="14"/>
                  <a:pt x="429" y="14"/>
                </a:cubicBezTo>
                <a:cubicBezTo>
                  <a:pt x="422" y="12"/>
                  <a:pt x="413" y="13"/>
                  <a:pt x="405" y="12"/>
                </a:cubicBezTo>
                <a:cubicBezTo>
                  <a:pt x="409" y="9"/>
                  <a:pt x="415" y="11"/>
                  <a:pt x="420" y="10"/>
                </a:cubicBezTo>
                <a:cubicBezTo>
                  <a:pt x="417" y="10"/>
                  <a:pt x="415" y="10"/>
                  <a:pt x="412" y="10"/>
                </a:cubicBezTo>
                <a:cubicBezTo>
                  <a:pt x="418" y="10"/>
                  <a:pt x="423" y="9"/>
                  <a:pt x="429" y="9"/>
                </a:cubicBezTo>
                <a:cubicBezTo>
                  <a:pt x="413" y="8"/>
                  <a:pt x="397" y="6"/>
                  <a:pt x="381" y="6"/>
                </a:cubicBezTo>
                <a:cubicBezTo>
                  <a:pt x="285" y="3"/>
                  <a:pt x="285" y="3"/>
                  <a:pt x="285" y="3"/>
                </a:cubicBezTo>
                <a:cubicBezTo>
                  <a:pt x="216" y="3"/>
                  <a:pt x="216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21" y="2"/>
                  <a:pt x="226" y="2"/>
                  <a:pt x="231" y="2"/>
                </a:cubicBezTo>
                <a:cubicBezTo>
                  <a:pt x="199" y="2"/>
                  <a:pt x="166" y="1"/>
                  <a:pt x="13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4" y="3"/>
                  <a:pt x="4" y="3"/>
                  <a:pt x="4" y="3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3" y="5"/>
                  <a:pt x="3" y="5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5" y="7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0" y="11"/>
                  <a:pt x="4" y="10"/>
                  <a:pt x="5" y="11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3"/>
                  <a:pt x="1" y="14"/>
                  <a:pt x="4" y="15"/>
                </a:cubicBezTo>
                <a:cubicBezTo>
                  <a:pt x="4" y="15"/>
                  <a:pt x="3" y="15"/>
                  <a:pt x="3" y="15"/>
                </a:cubicBezTo>
                <a:cubicBezTo>
                  <a:pt x="3" y="15"/>
                  <a:pt x="3" y="16"/>
                  <a:pt x="3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4" y="17"/>
                  <a:pt x="5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4" y="19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" y="21"/>
                  <a:pt x="6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5"/>
                  <a:pt x="3" y="25"/>
                  <a:pt x="2" y="25"/>
                </a:cubicBezTo>
                <a:cubicBezTo>
                  <a:pt x="4" y="26"/>
                  <a:pt x="6" y="26"/>
                  <a:pt x="7" y="27"/>
                </a:cubicBezTo>
                <a:cubicBezTo>
                  <a:pt x="6" y="27"/>
                  <a:pt x="5" y="28"/>
                  <a:pt x="4" y="28"/>
                </a:cubicBezTo>
                <a:cubicBezTo>
                  <a:pt x="4" y="30"/>
                  <a:pt x="4" y="30"/>
                  <a:pt x="6" y="30"/>
                </a:cubicBezTo>
                <a:cubicBezTo>
                  <a:pt x="4" y="32"/>
                  <a:pt x="9" y="32"/>
                  <a:pt x="11" y="33"/>
                </a:cubicBezTo>
                <a:cubicBezTo>
                  <a:pt x="9" y="34"/>
                  <a:pt x="5" y="33"/>
                  <a:pt x="3" y="34"/>
                </a:cubicBezTo>
                <a:cubicBezTo>
                  <a:pt x="5" y="35"/>
                  <a:pt x="8" y="35"/>
                  <a:pt x="10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5" y="38"/>
                  <a:pt x="4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5" y="40"/>
                  <a:pt x="6" y="40"/>
                </a:cubicBezTo>
                <a:cubicBezTo>
                  <a:pt x="7" y="41"/>
                  <a:pt x="8" y="40"/>
                  <a:pt x="9" y="41"/>
                </a:cubicBezTo>
                <a:cubicBezTo>
                  <a:pt x="9" y="42"/>
                  <a:pt x="5" y="41"/>
                  <a:pt x="6" y="42"/>
                </a:cubicBezTo>
                <a:cubicBezTo>
                  <a:pt x="7" y="42"/>
                  <a:pt x="5" y="42"/>
                  <a:pt x="5" y="42"/>
                </a:cubicBezTo>
                <a:cubicBezTo>
                  <a:pt x="8" y="44"/>
                  <a:pt x="8" y="44"/>
                  <a:pt x="8" y="44"/>
                </a:cubicBezTo>
                <a:cubicBezTo>
                  <a:pt x="7" y="45"/>
                  <a:pt x="5" y="44"/>
                  <a:pt x="4" y="45"/>
                </a:cubicBezTo>
                <a:cubicBezTo>
                  <a:pt x="6" y="45"/>
                  <a:pt x="7" y="45"/>
                  <a:pt x="8" y="46"/>
                </a:cubicBezTo>
                <a:cubicBezTo>
                  <a:pt x="4" y="47"/>
                  <a:pt x="4" y="47"/>
                  <a:pt x="4" y="47"/>
                </a:cubicBezTo>
                <a:cubicBezTo>
                  <a:pt x="6" y="47"/>
                  <a:pt x="8" y="48"/>
                  <a:pt x="10" y="48"/>
                </a:cubicBezTo>
                <a:cubicBezTo>
                  <a:pt x="8" y="50"/>
                  <a:pt x="5" y="49"/>
                  <a:pt x="3" y="50"/>
                </a:cubicBezTo>
                <a:cubicBezTo>
                  <a:pt x="6" y="50"/>
                  <a:pt x="7" y="52"/>
                  <a:pt x="9" y="53"/>
                </a:cubicBezTo>
                <a:cubicBezTo>
                  <a:pt x="8" y="53"/>
                  <a:pt x="6" y="53"/>
                  <a:pt x="5" y="54"/>
                </a:cubicBezTo>
                <a:cubicBezTo>
                  <a:pt x="7" y="55"/>
                  <a:pt x="7" y="55"/>
                  <a:pt x="7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6"/>
                  <a:pt x="5" y="56"/>
                  <a:pt x="5" y="56"/>
                </a:cubicBezTo>
                <a:cubicBezTo>
                  <a:pt x="4" y="57"/>
                  <a:pt x="4" y="57"/>
                  <a:pt x="4" y="57"/>
                </a:cubicBezTo>
                <a:cubicBezTo>
                  <a:pt x="10" y="59"/>
                  <a:pt x="10" y="59"/>
                  <a:pt x="10" y="59"/>
                </a:cubicBezTo>
                <a:cubicBezTo>
                  <a:pt x="8" y="60"/>
                  <a:pt x="5" y="59"/>
                  <a:pt x="3" y="60"/>
                </a:cubicBezTo>
                <a:cubicBezTo>
                  <a:pt x="4" y="60"/>
                  <a:pt x="6" y="60"/>
                  <a:pt x="7" y="61"/>
                </a:cubicBezTo>
                <a:cubicBezTo>
                  <a:pt x="6" y="62"/>
                  <a:pt x="4" y="62"/>
                  <a:pt x="3" y="62"/>
                </a:cubicBezTo>
                <a:cubicBezTo>
                  <a:pt x="5" y="63"/>
                  <a:pt x="8" y="64"/>
                  <a:pt x="10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23" y="72"/>
                  <a:pt x="44" y="73"/>
                  <a:pt x="66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90" y="75"/>
                  <a:pt x="112" y="73"/>
                  <a:pt x="135" y="74"/>
                </a:cubicBezTo>
                <a:cubicBezTo>
                  <a:pt x="132" y="75"/>
                  <a:pt x="132" y="75"/>
                  <a:pt x="132" y="75"/>
                </a:cubicBezTo>
                <a:cubicBezTo>
                  <a:pt x="146" y="75"/>
                  <a:pt x="161" y="74"/>
                  <a:pt x="175" y="75"/>
                </a:cubicBezTo>
                <a:cubicBezTo>
                  <a:pt x="175" y="76"/>
                  <a:pt x="172" y="75"/>
                  <a:pt x="171" y="76"/>
                </a:cubicBezTo>
                <a:cubicBezTo>
                  <a:pt x="180" y="76"/>
                  <a:pt x="187" y="75"/>
                  <a:pt x="196" y="75"/>
                </a:cubicBezTo>
                <a:cubicBezTo>
                  <a:pt x="213" y="76"/>
                  <a:pt x="229" y="74"/>
                  <a:pt x="246" y="75"/>
                </a:cubicBezTo>
                <a:cubicBezTo>
                  <a:pt x="242" y="76"/>
                  <a:pt x="242" y="76"/>
                  <a:pt x="242" y="76"/>
                </a:cubicBezTo>
                <a:cubicBezTo>
                  <a:pt x="244" y="76"/>
                  <a:pt x="245" y="75"/>
                  <a:pt x="247" y="76"/>
                </a:cubicBezTo>
                <a:cubicBezTo>
                  <a:pt x="247" y="76"/>
                  <a:pt x="247" y="76"/>
                  <a:pt x="247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5"/>
                  <a:pt x="251" y="75"/>
                  <a:pt x="253" y="76"/>
                </a:cubicBezTo>
                <a:cubicBezTo>
                  <a:pt x="251" y="76"/>
                  <a:pt x="251" y="76"/>
                  <a:pt x="251" y="76"/>
                </a:cubicBezTo>
                <a:cubicBezTo>
                  <a:pt x="254" y="77"/>
                  <a:pt x="254" y="75"/>
                  <a:pt x="256" y="75"/>
                </a:cubicBezTo>
                <a:cubicBezTo>
                  <a:pt x="286" y="75"/>
                  <a:pt x="286" y="75"/>
                  <a:pt x="286" y="75"/>
                </a:cubicBezTo>
                <a:cubicBezTo>
                  <a:pt x="287" y="76"/>
                  <a:pt x="287" y="76"/>
                  <a:pt x="287" y="76"/>
                </a:cubicBezTo>
                <a:cubicBezTo>
                  <a:pt x="285" y="76"/>
                  <a:pt x="285" y="76"/>
                  <a:pt x="285" y="76"/>
                </a:cubicBezTo>
                <a:cubicBezTo>
                  <a:pt x="299" y="76"/>
                  <a:pt x="313" y="75"/>
                  <a:pt x="327" y="77"/>
                </a:cubicBezTo>
                <a:cubicBezTo>
                  <a:pt x="326" y="78"/>
                  <a:pt x="324" y="77"/>
                  <a:pt x="323" y="78"/>
                </a:cubicBezTo>
                <a:cubicBezTo>
                  <a:pt x="325" y="78"/>
                  <a:pt x="329" y="79"/>
                  <a:pt x="331" y="77"/>
                </a:cubicBezTo>
                <a:cubicBezTo>
                  <a:pt x="362" y="77"/>
                  <a:pt x="391" y="79"/>
                  <a:pt x="421" y="75"/>
                </a:cubicBezTo>
                <a:cubicBezTo>
                  <a:pt x="417" y="75"/>
                  <a:pt x="417" y="75"/>
                  <a:pt x="417" y="75"/>
                </a:cubicBezTo>
                <a:cubicBezTo>
                  <a:pt x="427" y="73"/>
                  <a:pt x="434" y="69"/>
                  <a:pt x="444" y="69"/>
                </a:cubicBezTo>
                <a:lnTo>
                  <a:pt x="435" y="69"/>
                </a:lnTo>
                <a:close/>
              </a:path>
            </a:pathLst>
          </a:custGeom>
          <a:solidFill>
            <a:srgbClr val="000000">
              <a:alpha val="54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265537" y="1964748"/>
            <a:ext cx="5585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农历三月初八清明节</a:t>
            </a:r>
            <a:r>
              <a:rPr lang="en-US" altLang="zh-CN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模板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7" name="Freeform 160"/>
          <p:cNvSpPr>
            <a:spLocks/>
          </p:cNvSpPr>
          <p:nvPr/>
        </p:nvSpPr>
        <p:spPr bwMode="auto">
          <a:xfrm>
            <a:off x="2656116" y="3191704"/>
            <a:ext cx="6804026" cy="662895"/>
          </a:xfrm>
          <a:custGeom>
            <a:avLst/>
            <a:gdLst>
              <a:gd name="T0" fmla="*/ 435 w 449"/>
              <a:gd name="T1" fmla="*/ 68 h 79"/>
              <a:gd name="T2" fmla="*/ 442 w 449"/>
              <a:gd name="T3" fmla="*/ 65 h 79"/>
              <a:gd name="T4" fmla="*/ 416 w 449"/>
              <a:gd name="T5" fmla="*/ 64 h 79"/>
              <a:gd name="T6" fmla="*/ 431 w 449"/>
              <a:gd name="T7" fmla="*/ 59 h 79"/>
              <a:gd name="T8" fmla="*/ 419 w 449"/>
              <a:gd name="T9" fmla="*/ 57 h 79"/>
              <a:gd name="T10" fmla="*/ 431 w 449"/>
              <a:gd name="T11" fmla="*/ 51 h 79"/>
              <a:gd name="T12" fmla="*/ 427 w 449"/>
              <a:gd name="T13" fmla="*/ 50 h 79"/>
              <a:gd name="T14" fmla="*/ 443 w 449"/>
              <a:gd name="T15" fmla="*/ 47 h 79"/>
              <a:gd name="T16" fmla="*/ 432 w 449"/>
              <a:gd name="T17" fmla="*/ 43 h 79"/>
              <a:gd name="T18" fmla="*/ 415 w 449"/>
              <a:gd name="T19" fmla="*/ 42 h 79"/>
              <a:gd name="T20" fmla="*/ 421 w 449"/>
              <a:gd name="T21" fmla="*/ 38 h 79"/>
              <a:gd name="T22" fmla="*/ 425 w 449"/>
              <a:gd name="T23" fmla="*/ 35 h 79"/>
              <a:gd name="T24" fmla="*/ 422 w 449"/>
              <a:gd name="T25" fmla="*/ 33 h 79"/>
              <a:gd name="T26" fmla="*/ 426 w 449"/>
              <a:gd name="T27" fmla="*/ 29 h 79"/>
              <a:gd name="T28" fmla="*/ 414 w 449"/>
              <a:gd name="T29" fmla="*/ 25 h 79"/>
              <a:gd name="T30" fmla="*/ 418 w 449"/>
              <a:gd name="T31" fmla="*/ 21 h 79"/>
              <a:gd name="T32" fmla="*/ 427 w 449"/>
              <a:gd name="T33" fmla="*/ 17 h 79"/>
              <a:gd name="T34" fmla="*/ 432 w 449"/>
              <a:gd name="T35" fmla="*/ 14 h 79"/>
              <a:gd name="T36" fmla="*/ 420 w 449"/>
              <a:gd name="T37" fmla="*/ 10 h 79"/>
              <a:gd name="T38" fmla="*/ 381 w 449"/>
              <a:gd name="T39" fmla="*/ 6 h 79"/>
              <a:gd name="T40" fmla="*/ 216 w 449"/>
              <a:gd name="T41" fmla="*/ 2 h 79"/>
              <a:gd name="T42" fmla="*/ 62 w 449"/>
              <a:gd name="T43" fmla="*/ 0 h 79"/>
              <a:gd name="T44" fmla="*/ 5 w 449"/>
              <a:gd name="T45" fmla="*/ 4 h 79"/>
              <a:gd name="T46" fmla="*/ 3 w 449"/>
              <a:gd name="T47" fmla="*/ 7 h 79"/>
              <a:gd name="T48" fmla="*/ 3 w 449"/>
              <a:gd name="T49" fmla="*/ 9 h 79"/>
              <a:gd name="T50" fmla="*/ 2 w 449"/>
              <a:gd name="T51" fmla="*/ 13 h 79"/>
              <a:gd name="T52" fmla="*/ 3 w 449"/>
              <a:gd name="T53" fmla="*/ 16 h 79"/>
              <a:gd name="T54" fmla="*/ 3 w 449"/>
              <a:gd name="T55" fmla="*/ 18 h 79"/>
              <a:gd name="T56" fmla="*/ 5 w 449"/>
              <a:gd name="T57" fmla="*/ 20 h 79"/>
              <a:gd name="T58" fmla="*/ 2 w 449"/>
              <a:gd name="T59" fmla="*/ 25 h 79"/>
              <a:gd name="T60" fmla="*/ 6 w 449"/>
              <a:gd name="T61" fmla="*/ 30 h 79"/>
              <a:gd name="T62" fmla="*/ 10 w 449"/>
              <a:gd name="T63" fmla="*/ 36 h 79"/>
              <a:gd name="T64" fmla="*/ 4 w 449"/>
              <a:gd name="T65" fmla="*/ 38 h 79"/>
              <a:gd name="T66" fmla="*/ 9 w 449"/>
              <a:gd name="T67" fmla="*/ 41 h 79"/>
              <a:gd name="T68" fmla="*/ 8 w 449"/>
              <a:gd name="T69" fmla="*/ 44 h 79"/>
              <a:gd name="T70" fmla="*/ 4 w 449"/>
              <a:gd name="T71" fmla="*/ 47 h 79"/>
              <a:gd name="T72" fmla="*/ 9 w 449"/>
              <a:gd name="T73" fmla="*/ 53 h 79"/>
              <a:gd name="T74" fmla="*/ 5 w 449"/>
              <a:gd name="T75" fmla="*/ 55 h 79"/>
              <a:gd name="T76" fmla="*/ 10 w 449"/>
              <a:gd name="T77" fmla="*/ 59 h 79"/>
              <a:gd name="T78" fmla="*/ 3 w 449"/>
              <a:gd name="T79" fmla="*/ 62 h 79"/>
              <a:gd name="T80" fmla="*/ 66 w 449"/>
              <a:gd name="T81" fmla="*/ 73 h 79"/>
              <a:gd name="T82" fmla="*/ 132 w 449"/>
              <a:gd name="T83" fmla="*/ 75 h 79"/>
              <a:gd name="T84" fmla="*/ 196 w 449"/>
              <a:gd name="T85" fmla="*/ 75 h 79"/>
              <a:gd name="T86" fmla="*/ 247 w 449"/>
              <a:gd name="T87" fmla="*/ 76 h 79"/>
              <a:gd name="T88" fmla="*/ 248 w 449"/>
              <a:gd name="T89" fmla="*/ 76 h 79"/>
              <a:gd name="T90" fmla="*/ 256 w 449"/>
              <a:gd name="T91" fmla="*/ 75 h 79"/>
              <a:gd name="T92" fmla="*/ 285 w 449"/>
              <a:gd name="T93" fmla="*/ 76 h 79"/>
              <a:gd name="T94" fmla="*/ 331 w 449"/>
              <a:gd name="T95" fmla="*/ 77 h 79"/>
              <a:gd name="T96" fmla="*/ 444 w 449"/>
              <a:gd name="T97" fmla="*/ 6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9" h="79">
                <a:moveTo>
                  <a:pt x="435" y="69"/>
                </a:moveTo>
                <a:cubicBezTo>
                  <a:pt x="436" y="69"/>
                  <a:pt x="436" y="69"/>
                  <a:pt x="436" y="69"/>
                </a:cubicBezTo>
                <a:cubicBezTo>
                  <a:pt x="436" y="68"/>
                  <a:pt x="435" y="68"/>
                  <a:pt x="435" y="68"/>
                </a:cubicBezTo>
                <a:cubicBezTo>
                  <a:pt x="437" y="67"/>
                  <a:pt x="437" y="67"/>
                  <a:pt x="437" y="67"/>
                </a:cubicBezTo>
                <a:cubicBezTo>
                  <a:pt x="436" y="67"/>
                  <a:pt x="435" y="67"/>
                  <a:pt x="434" y="67"/>
                </a:cubicBezTo>
                <a:cubicBezTo>
                  <a:pt x="437" y="66"/>
                  <a:pt x="439" y="66"/>
                  <a:pt x="442" y="65"/>
                </a:cubicBezTo>
                <a:cubicBezTo>
                  <a:pt x="439" y="64"/>
                  <a:pt x="439" y="64"/>
                  <a:pt x="439" y="64"/>
                </a:cubicBezTo>
                <a:cubicBezTo>
                  <a:pt x="442" y="63"/>
                  <a:pt x="446" y="64"/>
                  <a:pt x="449" y="63"/>
                </a:cubicBezTo>
                <a:cubicBezTo>
                  <a:pt x="416" y="64"/>
                  <a:pt x="416" y="64"/>
                  <a:pt x="416" y="64"/>
                </a:cubicBezTo>
                <a:cubicBezTo>
                  <a:pt x="415" y="63"/>
                  <a:pt x="415" y="63"/>
                  <a:pt x="415" y="63"/>
                </a:cubicBezTo>
                <a:cubicBezTo>
                  <a:pt x="422" y="62"/>
                  <a:pt x="429" y="62"/>
                  <a:pt x="436" y="60"/>
                </a:cubicBezTo>
                <a:cubicBezTo>
                  <a:pt x="434" y="60"/>
                  <a:pt x="429" y="61"/>
                  <a:pt x="431" y="59"/>
                </a:cubicBezTo>
                <a:cubicBezTo>
                  <a:pt x="431" y="59"/>
                  <a:pt x="432" y="58"/>
                  <a:pt x="433" y="59"/>
                </a:cubicBezTo>
                <a:cubicBezTo>
                  <a:pt x="427" y="58"/>
                  <a:pt x="418" y="58"/>
                  <a:pt x="412" y="57"/>
                </a:cubicBezTo>
                <a:cubicBezTo>
                  <a:pt x="414" y="57"/>
                  <a:pt x="416" y="56"/>
                  <a:pt x="419" y="57"/>
                </a:cubicBezTo>
                <a:cubicBezTo>
                  <a:pt x="427" y="55"/>
                  <a:pt x="437" y="55"/>
                  <a:pt x="446" y="54"/>
                </a:cubicBezTo>
                <a:cubicBezTo>
                  <a:pt x="441" y="53"/>
                  <a:pt x="435" y="53"/>
                  <a:pt x="430" y="52"/>
                </a:cubicBezTo>
                <a:cubicBezTo>
                  <a:pt x="431" y="51"/>
                  <a:pt x="431" y="51"/>
                  <a:pt x="431" y="51"/>
                </a:cubicBezTo>
                <a:cubicBezTo>
                  <a:pt x="429" y="51"/>
                  <a:pt x="426" y="52"/>
                  <a:pt x="424" y="51"/>
                </a:cubicBezTo>
                <a:cubicBezTo>
                  <a:pt x="424" y="50"/>
                  <a:pt x="424" y="50"/>
                  <a:pt x="424" y="50"/>
                </a:cubicBezTo>
                <a:cubicBezTo>
                  <a:pt x="425" y="50"/>
                  <a:pt x="425" y="49"/>
                  <a:pt x="427" y="50"/>
                </a:cubicBezTo>
                <a:cubicBezTo>
                  <a:pt x="429" y="49"/>
                  <a:pt x="432" y="49"/>
                  <a:pt x="433" y="48"/>
                </a:cubicBezTo>
                <a:cubicBezTo>
                  <a:pt x="433" y="48"/>
                  <a:pt x="433" y="48"/>
                  <a:pt x="433" y="48"/>
                </a:cubicBezTo>
                <a:cubicBezTo>
                  <a:pt x="436" y="47"/>
                  <a:pt x="440" y="47"/>
                  <a:pt x="443" y="47"/>
                </a:cubicBezTo>
                <a:cubicBezTo>
                  <a:pt x="421" y="47"/>
                  <a:pt x="421" y="47"/>
                  <a:pt x="421" y="47"/>
                </a:cubicBezTo>
                <a:cubicBezTo>
                  <a:pt x="420" y="46"/>
                  <a:pt x="421" y="46"/>
                  <a:pt x="420" y="45"/>
                </a:cubicBezTo>
                <a:cubicBezTo>
                  <a:pt x="423" y="43"/>
                  <a:pt x="428" y="44"/>
                  <a:pt x="432" y="43"/>
                </a:cubicBezTo>
                <a:cubicBezTo>
                  <a:pt x="429" y="42"/>
                  <a:pt x="429" y="42"/>
                  <a:pt x="429" y="42"/>
                </a:cubicBezTo>
                <a:cubicBezTo>
                  <a:pt x="430" y="42"/>
                  <a:pt x="430" y="42"/>
                  <a:pt x="430" y="42"/>
                </a:cubicBezTo>
                <a:cubicBezTo>
                  <a:pt x="415" y="42"/>
                  <a:pt x="415" y="42"/>
                  <a:pt x="415" y="42"/>
                </a:cubicBezTo>
                <a:cubicBezTo>
                  <a:pt x="417" y="41"/>
                  <a:pt x="420" y="41"/>
                  <a:pt x="422" y="41"/>
                </a:cubicBezTo>
                <a:cubicBezTo>
                  <a:pt x="421" y="39"/>
                  <a:pt x="418" y="40"/>
                  <a:pt x="415" y="39"/>
                </a:cubicBezTo>
                <a:cubicBezTo>
                  <a:pt x="421" y="38"/>
                  <a:pt x="421" y="38"/>
                  <a:pt x="421" y="38"/>
                </a:cubicBezTo>
                <a:cubicBezTo>
                  <a:pt x="423" y="38"/>
                  <a:pt x="420" y="37"/>
                  <a:pt x="422" y="37"/>
                </a:cubicBezTo>
                <a:cubicBezTo>
                  <a:pt x="422" y="36"/>
                  <a:pt x="422" y="36"/>
                  <a:pt x="421" y="36"/>
                </a:cubicBezTo>
                <a:cubicBezTo>
                  <a:pt x="422" y="34"/>
                  <a:pt x="424" y="35"/>
                  <a:pt x="425" y="35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8" y="33"/>
                  <a:pt x="421" y="34"/>
                  <a:pt x="423" y="34"/>
                </a:cubicBezTo>
                <a:cubicBezTo>
                  <a:pt x="422" y="33"/>
                  <a:pt x="422" y="33"/>
                  <a:pt x="422" y="33"/>
                </a:cubicBezTo>
                <a:cubicBezTo>
                  <a:pt x="424" y="32"/>
                  <a:pt x="425" y="32"/>
                  <a:pt x="428" y="32"/>
                </a:cubicBezTo>
                <a:cubicBezTo>
                  <a:pt x="425" y="31"/>
                  <a:pt x="419" y="33"/>
                  <a:pt x="417" y="31"/>
                </a:cubicBezTo>
                <a:cubicBezTo>
                  <a:pt x="420" y="30"/>
                  <a:pt x="423" y="29"/>
                  <a:pt x="426" y="29"/>
                </a:cubicBezTo>
                <a:cubicBezTo>
                  <a:pt x="423" y="28"/>
                  <a:pt x="422" y="27"/>
                  <a:pt x="419" y="27"/>
                </a:cubicBezTo>
                <a:cubicBezTo>
                  <a:pt x="422" y="26"/>
                  <a:pt x="426" y="26"/>
                  <a:pt x="430" y="25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6" y="24"/>
                  <a:pt x="419" y="24"/>
                  <a:pt x="421" y="24"/>
                </a:cubicBezTo>
                <a:cubicBezTo>
                  <a:pt x="421" y="22"/>
                  <a:pt x="425" y="23"/>
                  <a:pt x="425" y="22"/>
                </a:cubicBezTo>
                <a:cubicBezTo>
                  <a:pt x="424" y="21"/>
                  <a:pt x="420" y="22"/>
                  <a:pt x="418" y="21"/>
                </a:cubicBezTo>
                <a:cubicBezTo>
                  <a:pt x="421" y="21"/>
                  <a:pt x="424" y="19"/>
                  <a:pt x="427" y="20"/>
                </a:cubicBezTo>
                <a:cubicBezTo>
                  <a:pt x="422" y="18"/>
                  <a:pt x="416" y="19"/>
                  <a:pt x="409" y="19"/>
                </a:cubicBezTo>
                <a:cubicBezTo>
                  <a:pt x="415" y="17"/>
                  <a:pt x="421" y="18"/>
                  <a:pt x="427" y="17"/>
                </a:cubicBezTo>
                <a:cubicBezTo>
                  <a:pt x="424" y="16"/>
                  <a:pt x="424" y="16"/>
                  <a:pt x="424" y="16"/>
                </a:cubicBezTo>
                <a:cubicBezTo>
                  <a:pt x="422" y="16"/>
                  <a:pt x="419" y="16"/>
                  <a:pt x="418" y="15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29" y="14"/>
                  <a:pt x="429" y="14"/>
                  <a:pt x="429" y="14"/>
                </a:cubicBezTo>
                <a:cubicBezTo>
                  <a:pt x="422" y="12"/>
                  <a:pt x="413" y="13"/>
                  <a:pt x="405" y="12"/>
                </a:cubicBezTo>
                <a:cubicBezTo>
                  <a:pt x="409" y="9"/>
                  <a:pt x="415" y="11"/>
                  <a:pt x="420" y="10"/>
                </a:cubicBezTo>
                <a:cubicBezTo>
                  <a:pt x="417" y="10"/>
                  <a:pt x="415" y="10"/>
                  <a:pt x="412" y="10"/>
                </a:cubicBezTo>
                <a:cubicBezTo>
                  <a:pt x="418" y="10"/>
                  <a:pt x="423" y="9"/>
                  <a:pt x="429" y="9"/>
                </a:cubicBezTo>
                <a:cubicBezTo>
                  <a:pt x="413" y="8"/>
                  <a:pt x="397" y="6"/>
                  <a:pt x="381" y="6"/>
                </a:cubicBezTo>
                <a:cubicBezTo>
                  <a:pt x="285" y="3"/>
                  <a:pt x="285" y="3"/>
                  <a:pt x="285" y="3"/>
                </a:cubicBezTo>
                <a:cubicBezTo>
                  <a:pt x="216" y="3"/>
                  <a:pt x="216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21" y="2"/>
                  <a:pt x="226" y="2"/>
                  <a:pt x="231" y="2"/>
                </a:cubicBezTo>
                <a:cubicBezTo>
                  <a:pt x="199" y="2"/>
                  <a:pt x="166" y="1"/>
                  <a:pt x="13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4" y="3"/>
                  <a:pt x="4" y="3"/>
                  <a:pt x="4" y="3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3" y="5"/>
                  <a:pt x="3" y="5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5" y="7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0" y="11"/>
                  <a:pt x="4" y="10"/>
                  <a:pt x="5" y="11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3"/>
                  <a:pt x="1" y="14"/>
                  <a:pt x="4" y="15"/>
                </a:cubicBezTo>
                <a:cubicBezTo>
                  <a:pt x="4" y="15"/>
                  <a:pt x="3" y="15"/>
                  <a:pt x="3" y="15"/>
                </a:cubicBezTo>
                <a:cubicBezTo>
                  <a:pt x="3" y="15"/>
                  <a:pt x="3" y="16"/>
                  <a:pt x="3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4" y="17"/>
                  <a:pt x="5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4" y="19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" y="21"/>
                  <a:pt x="6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5"/>
                  <a:pt x="3" y="25"/>
                  <a:pt x="2" y="25"/>
                </a:cubicBezTo>
                <a:cubicBezTo>
                  <a:pt x="4" y="26"/>
                  <a:pt x="6" y="26"/>
                  <a:pt x="7" y="27"/>
                </a:cubicBezTo>
                <a:cubicBezTo>
                  <a:pt x="6" y="27"/>
                  <a:pt x="5" y="28"/>
                  <a:pt x="4" y="28"/>
                </a:cubicBezTo>
                <a:cubicBezTo>
                  <a:pt x="4" y="30"/>
                  <a:pt x="4" y="30"/>
                  <a:pt x="6" y="30"/>
                </a:cubicBezTo>
                <a:cubicBezTo>
                  <a:pt x="4" y="32"/>
                  <a:pt x="9" y="32"/>
                  <a:pt x="11" y="33"/>
                </a:cubicBezTo>
                <a:cubicBezTo>
                  <a:pt x="9" y="34"/>
                  <a:pt x="5" y="33"/>
                  <a:pt x="3" y="34"/>
                </a:cubicBezTo>
                <a:cubicBezTo>
                  <a:pt x="5" y="35"/>
                  <a:pt x="8" y="35"/>
                  <a:pt x="10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5" y="38"/>
                  <a:pt x="4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5" y="40"/>
                  <a:pt x="6" y="40"/>
                </a:cubicBezTo>
                <a:cubicBezTo>
                  <a:pt x="7" y="41"/>
                  <a:pt x="8" y="40"/>
                  <a:pt x="9" y="41"/>
                </a:cubicBezTo>
                <a:cubicBezTo>
                  <a:pt x="9" y="42"/>
                  <a:pt x="5" y="41"/>
                  <a:pt x="6" y="42"/>
                </a:cubicBezTo>
                <a:cubicBezTo>
                  <a:pt x="7" y="42"/>
                  <a:pt x="5" y="42"/>
                  <a:pt x="5" y="42"/>
                </a:cubicBezTo>
                <a:cubicBezTo>
                  <a:pt x="8" y="44"/>
                  <a:pt x="8" y="44"/>
                  <a:pt x="8" y="44"/>
                </a:cubicBezTo>
                <a:cubicBezTo>
                  <a:pt x="7" y="45"/>
                  <a:pt x="5" y="44"/>
                  <a:pt x="4" y="45"/>
                </a:cubicBezTo>
                <a:cubicBezTo>
                  <a:pt x="6" y="45"/>
                  <a:pt x="7" y="45"/>
                  <a:pt x="8" y="46"/>
                </a:cubicBezTo>
                <a:cubicBezTo>
                  <a:pt x="4" y="47"/>
                  <a:pt x="4" y="47"/>
                  <a:pt x="4" y="47"/>
                </a:cubicBezTo>
                <a:cubicBezTo>
                  <a:pt x="6" y="47"/>
                  <a:pt x="8" y="48"/>
                  <a:pt x="10" y="48"/>
                </a:cubicBezTo>
                <a:cubicBezTo>
                  <a:pt x="8" y="50"/>
                  <a:pt x="5" y="49"/>
                  <a:pt x="3" y="50"/>
                </a:cubicBezTo>
                <a:cubicBezTo>
                  <a:pt x="6" y="50"/>
                  <a:pt x="7" y="52"/>
                  <a:pt x="9" y="53"/>
                </a:cubicBezTo>
                <a:cubicBezTo>
                  <a:pt x="8" y="53"/>
                  <a:pt x="6" y="53"/>
                  <a:pt x="5" y="54"/>
                </a:cubicBezTo>
                <a:cubicBezTo>
                  <a:pt x="7" y="55"/>
                  <a:pt x="7" y="55"/>
                  <a:pt x="7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6"/>
                  <a:pt x="5" y="56"/>
                  <a:pt x="5" y="56"/>
                </a:cubicBezTo>
                <a:cubicBezTo>
                  <a:pt x="4" y="57"/>
                  <a:pt x="4" y="57"/>
                  <a:pt x="4" y="57"/>
                </a:cubicBezTo>
                <a:cubicBezTo>
                  <a:pt x="10" y="59"/>
                  <a:pt x="10" y="59"/>
                  <a:pt x="10" y="59"/>
                </a:cubicBezTo>
                <a:cubicBezTo>
                  <a:pt x="8" y="60"/>
                  <a:pt x="5" y="59"/>
                  <a:pt x="3" y="60"/>
                </a:cubicBezTo>
                <a:cubicBezTo>
                  <a:pt x="4" y="60"/>
                  <a:pt x="6" y="60"/>
                  <a:pt x="7" y="61"/>
                </a:cubicBezTo>
                <a:cubicBezTo>
                  <a:pt x="6" y="62"/>
                  <a:pt x="4" y="62"/>
                  <a:pt x="3" y="62"/>
                </a:cubicBezTo>
                <a:cubicBezTo>
                  <a:pt x="5" y="63"/>
                  <a:pt x="8" y="64"/>
                  <a:pt x="10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23" y="72"/>
                  <a:pt x="44" y="73"/>
                  <a:pt x="66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90" y="75"/>
                  <a:pt x="112" y="73"/>
                  <a:pt x="135" y="74"/>
                </a:cubicBezTo>
                <a:cubicBezTo>
                  <a:pt x="132" y="75"/>
                  <a:pt x="132" y="75"/>
                  <a:pt x="132" y="75"/>
                </a:cubicBezTo>
                <a:cubicBezTo>
                  <a:pt x="146" y="75"/>
                  <a:pt x="161" y="74"/>
                  <a:pt x="175" y="75"/>
                </a:cubicBezTo>
                <a:cubicBezTo>
                  <a:pt x="175" y="76"/>
                  <a:pt x="172" y="75"/>
                  <a:pt x="171" y="76"/>
                </a:cubicBezTo>
                <a:cubicBezTo>
                  <a:pt x="180" y="76"/>
                  <a:pt x="187" y="75"/>
                  <a:pt x="196" y="75"/>
                </a:cubicBezTo>
                <a:cubicBezTo>
                  <a:pt x="213" y="76"/>
                  <a:pt x="229" y="74"/>
                  <a:pt x="246" y="75"/>
                </a:cubicBezTo>
                <a:cubicBezTo>
                  <a:pt x="242" y="76"/>
                  <a:pt x="242" y="76"/>
                  <a:pt x="242" y="76"/>
                </a:cubicBezTo>
                <a:cubicBezTo>
                  <a:pt x="244" y="76"/>
                  <a:pt x="245" y="75"/>
                  <a:pt x="247" y="76"/>
                </a:cubicBezTo>
                <a:cubicBezTo>
                  <a:pt x="247" y="76"/>
                  <a:pt x="247" y="76"/>
                  <a:pt x="247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5"/>
                  <a:pt x="251" y="75"/>
                  <a:pt x="253" y="76"/>
                </a:cubicBezTo>
                <a:cubicBezTo>
                  <a:pt x="251" y="76"/>
                  <a:pt x="251" y="76"/>
                  <a:pt x="251" y="76"/>
                </a:cubicBezTo>
                <a:cubicBezTo>
                  <a:pt x="254" y="77"/>
                  <a:pt x="254" y="75"/>
                  <a:pt x="256" y="75"/>
                </a:cubicBezTo>
                <a:cubicBezTo>
                  <a:pt x="286" y="75"/>
                  <a:pt x="286" y="75"/>
                  <a:pt x="286" y="75"/>
                </a:cubicBezTo>
                <a:cubicBezTo>
                  <a:pt x="287" y="76"/>
                  <a:pt x="287" y="76"/>
                  <a:pt x="287" y="76"/>
                </a:cubicBezTo>
                <a:cubicBezTo>
                  <a:pt x="285" y="76"/>
                  <a:pt x="285" y="76"/>
                  <a:pt x="285" y="76"/>
                </a:cubicBezTo>
                <a:cubicBezTo>
                  <a:pt x="299" y="76"/>
                  <a:pt x="313" y="75"/>
                  <a:pt x="327" y="77"/>
                </a:cubicBezTo>
                <a:cubicBezTo>
                  <a:pt x="326" y="78"/>
                  <a:pt x="324" y="77"/>
                  <a:pt x="323" y="78"/>
                </a:cubicBezTo>
                <a:cubicBezTo>
                  <a:pt x="325" y="78"/>
                  <a:pt x="329" y="79"/>
                  <a:pt x="331" y="77"/>
                </a:cubicBezTo>
                <a:cubicBezTo>
                  <a:pt x="362" y="77"/>
                  <a:pt x="391" y="79"/>
                  <a:pt x="421" y="75"/>
                </a:cubicBezTo>
                <a:cubicBezTo>
                  <a:pt x="417" y="75"/>
                  <a:pt x="417" y="75"/>
                  <a:pt x="417" y="75"/>
                </a:cubicBezTo>
                <a:cubicBezTo>
                  <a:pt x="427" y="73"/>
                  <a:pt x="434" y="69"/>
                  <a:pt x="444" y="69"/>
                </a:cubicBezTo>
                <a:lnTo>
                  <a:pt x="435" y="69"/>
                </a:lnTo>
                <a:close/>
              </a:path>
            </a:pathLst>
          </a:custGeom>
          <a:solidFill>
            <a:srgbClr val="000000">
              <a:alpha val="54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265537" y="3194791"/>
            <a:ext cx="5585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农历三月初八清明节</a:t>
            </a:r>
            <a:r>
              <a:rPr lang="en-US" altLang="zh-CN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模板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19" name="Freeform 160"/>
          <p:cNvSpPr>
            <a:spLocks/>
          </p:cNvSpPr>
          <p:nvPr/>
        </p:nvSpPr>
        <p:spPr bwMode="auto">
          <a:xfrm>
            <a:off x="2656116" y="4421747"/>
            <a:ext cx="6804026" cy="662895"/>
          </a:xfrm>
          <a:custGeom>
            <a:avLst/>
            <a:gdLst>
              <a:gd name="T0" fmla="*/ 435 w 449"/>
              <a:gd name="T1" fmla="*/ 68 h 79"/>
              <a:gd name="T2" fmla="*/ 442 w 449"/>
              <a:gd name="T3" fmla="*/ 65 h 79"/>
              <a:gd name="T4" fmla="*/ 416 w 449"/>
              <a:gd name="T5" fmla="*/ 64 h 79"/>
              <a:gd name="T6" fmla="*/ 431 w 449"/>
              <a:gd name="T7" fmla="*/ 59 h 79"/>
              <a:gd name="T8" fmla="*/ 419 w 449"/>
              <a:gd name="T9" fmla="*/ 57 h 79"/>
              <a:gd name="T10" fmla="*/ 431 w 449"/>
              <a:gd name="T11" fmla="*/ 51 h 79"/>
              <a:gd name="T12" fmla="*/ 427 w 449"/>
              <a:gd name="T13" fmla="*/ 50 h 79"/>
              <a:gd name="T14" fmla="*/ 443 w 449"/>
              <a:gd name="T15" fmla="*/ 47 h 79"/>
              <a:gd name="T16" fmla="*/ 432 w 449"/>
              <a:gd name="T17" fmla="*/ 43 h 79"/>
              <a:gd name="T18" fmla="*/ 415 w 449"/>
              <a:gd name="T19" fmla="*/ 42 h 79"/>
              <a:gd name="T20" fmla="*/ 421 w 449"/>
              <a:gd name="T21" fmla="*/ 38 h 79"/>
              <a:gd name="T22" fmla="*/ 425 w 449"/>
              <a:gd name="T23" fmla="*/ 35 h 79"/>
              <a:gd name="T24" fmla="*/ 422 w 449"/>
              <a:gd name="T25" fmla="*/ 33 h 79"/>
              <a:gd name="T26" fmla="*/ 426 w 449"/>
              <a:gd name="T27" fmla="*/ 29 h 79"/>
              <a:gd name="T28" fmla="*/ 414 w 449"/>
              <a:gd name="T29" fmla="*/ 25 h 79"/>
              <a:gd name="T30" fmla="*/ 418 w 449"/>
              <a:gd name="T31" fmla="*/ 21 h 79"/>
              <a:gd name="T32" fmla="*/ 427 w 449"/>
              <a:gd name="T33" fmla="*/ 17 h 79"/>
              <a:gd name="T34" fmla="*/ 432 w 449"/>
              <a:gd name="T35" fmla="*/ 14 h 79"/>
              <a:gd name="T36" fmla="*/ 420 w 449"/>
              <a:gd name="T37" fmla="*/ 10 h 79"/>
              <a:gd name="T38" fmla="*/ 381 w 449"/>
              <a:gd name="T39" fmla="*/ 6 h 79"/>
              <a:gd name="T40" fmla="*/ 216 w 449"/>
              <a:gd name="T41" fmla="*/ 2 h 79"/>
              <a:gd name="T42" fmla="*/ 62 w 449"/>
              <a:gd name="T43" fmla="*/ 0 h 79"/>
              <a:gd name="T44" fmla="*/ 5 w 449"/>
              <a:gd name="T45" fmla="*/ 4 h 79"/>
              <a:gd name="T46" fmla="*/ 3 w 449"/>
              <a:gd name="T47" fmla="*/ 7 h 79"/>
              <a:gd name="T48" fmla="*/ 3 w 449"/>
              <a:gd name="T49" fmla="*/ 9 h 79"/>
              <a:gd name="T50" fmla="*/ 2 w 449"/>
              <a:gd name="T51" fmla="*/ 13 h 79"/>
              <a:gd name="T52" fmla="*/ 3 w 449"/>
              <a:gd name="T53" fmla="*/ 16 h 79"/>
              <a:gd name="T54" fmla="*/ 3 w 449"/>
              <a:gd name="T55" fmla="*/ 18 h 79"/>
              <a:gd name="T56" fmla="*/ 5 w 449"/>
              <a:gd name="T57" fmla="*/ 20 h 79"/>
              <a:gd name="T58" fmla="*/ 2 w 449"/>
              <a:gd name="T59" fmla="*/ 25 h 79"/>
              <a:gd name="T60" fmla="*/ 6 w 449"/>
              <a:gd name="T61" fmla="*/ 30 h 79"/>
              <a:gd name="T62" fmla="*/ 10 w 449"/>
              <a:gd name="T63" fmla="*/ 36 h 79"/>
              <a:gd name="T64" fmla="*/ 4 w 449"/>
              <a:gd name="T65" fmla="*/ 38 h 79"/>
              <a:gd name="T66" fmla="*/ 9 w 449"/>
              <a:gd name="T67" fmla="*/ 41 h 79"/>
              <a:gd name="T68" fmla="*/ 8 w 449"/>
              <a:gd name="T69" fmla="*/ 44 h 79"/>
              <a:gd name="T70" fmla="*/ 4 w 449"/>
              <a:gd name="T71" fmla="*/ 47 h 79"/>
              <a:gd name="T72" fmla="*/ 9 w 449"/>
              <a:gd name="T73" fmla="*/ 53 h 79"/>
              <a:gd name="T74" fmla="*/ 5 w 449"/>
              <a:gd name="T75" fmla="*/ 55 h 79"/>
              <a:gd name="T76" fmla="*/ 10 w 449"/>
              <a:gd name="T77" fmla="*/ 59 h 79"/>
              <a:gd name="T78" fmla="*/ 3 w 449"/>
              <a:gd name="T79" fmla="*/ 62 h 79"/>
              <a:gd name="T80" fmla="*/ 66 w 449"/>
              <a:gd name="T81" fmla="*/ 73 h 79"/>
              <a:gd name="T82" fmla="*/ 132 w 449"/>
              <a:gd name="T83" fmla="*/ 75 h 79"/>
              <a:gd name="T84" fmla="*/ 196 w 449"/>
              <a:gd name="T85" fmla="*/ 75 h 79"/>
              <a:gd name="T86" fmla="*/ 247 w 449"/>
              <a:gd name="T87" fmla="*/ 76 h 79"/>
              <a:gd name="T88" fmla="*/ 248 w 449"/>
              <a:gd name="T89" fmla="*/ 76 h 79"/>
              <a:gd name="T90" fmla="*/ 256 w 449"/>
              <a:gd name="T91" fmla="*/ 75 h 79"/>
              <a:gd name="T92" fmla="*/ 285 w 449"/>
              <a:gd name="T93" fmla="*/ 76 h 79"/>
              <a:gd name="T94" fmla="*/ 331 w 449"/>
              <a:gd name="T95" fmla="*/ 77 h 79"/>
              <a:gd name="T96" fmla="*/ 444 w 449"/>
              <a:gd name="T97" fmla="*/ 6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9" h="79">
                <a:moveTo>
                  <a:pt x="435" y="69"/>
                </a:moveTo>
                <a:cubicBezTo>
                  <a:pt x="436" y="69"/>
                  <a:pt x="436" y="69"/>
                  <a:pt x="436" y="69"/>
                </a:cubicBezTo>
                <a:cubicBezTo>
                  <a:pt x="436" y="68"/>
                  <a:pt x="435" y="68"/>
                  <a:pt x="435" y="68"/>
                </a:cubicBezTo>
                <a:cubicBezTo>
                  <a:pt x="437" y="67"/>
                  <a:pt x="437" y="67"/>
                  <a:pt x="437" y="67"/>
                </a:cubicBezTo>
                <a:cubicBezTo>
                  <a:pt x="436" y="67"/>
                  <a:pt x="435" y="67"/>
                  <a:pt x="434" y="67"/>
                </a:cubicBezTo>
                <a:cubicBezTo>
                  <a:pt x="437" y="66"/>
                  <a:pt x="439" y="66"/>
                  <a:pt x="442" y="65"/>
                </a:cubicBezTo>
                <a:cubicBezTo>
                  <a:pt x="439" y="64"/>
                  <a:pt x="439" y="64"/>
                  <a:pt x="439" y="64"/>
                </a:cubicBezTo>
                <a:cubicBezTo>
                  <a:pt x="442" y="63"/>
                  <a:pt x="446" y="64"/>
                  <a:pt x="449" y="63"/>
                </a:cubicBezTo>
                <a:cubicBezTo>
                  <a:pt x="416" y="64"/>
                  <a:pt x="416" y="64"/>
                  <a:pt x="416" y="64"/>
                </a:cubicBezTo>
                <a:cubicBezTo>
                  <a:pt x="415" y="63"/>
                  <a:pt x="415" y="63"/>
                  <a:pt x="415" y="63"/>
                </a:cubicBezTo>
                <a:cubicBezTo>
                  <a:pt x="422" y="62"/>
                  <a:pt x="429" y="62"/>
                  <a:pt x="436" y="60"/>
                </a:cubicBezTo>
                <a:cubicBezTo>
                  <a:pt x="434" y="60"/>
                  <a:pt x="429" y="61"/>
                  <a:pt x="431" y="59"/>
                </a:cubicBezTo>
                <a:cubicBezTo>
                  <a:pt x="431" y="59"/>
                  <a:pt x="432" y="58"/>
                  <a:pt x="433" y="59"/>
                </a:cubicBezTo>
                <a:cubicBezTo>
                  <a:pt x="427" y="58"/>
                  <a:pt x="418" y="58"/>
                  <a:pt x="412" y="57"/>
                </a:cubicBezTo>
                <a:cubicBezTo>
                  <a:pt x="414" y="57"/>
                  <a:pt x="416" y="56"/>
                  <a:pt x="419" y="57"/>
                </a:cubicBezTo>
                <a:cubicBezTo>
                  <a:pt x="427" y="55"/>
                  <a:pt x="437" y="55"/>
                  <a:pt x="446" y="54"/>
                </a:cubicBezTo>
                <a:cubicBezTo>
                  <a:pt x="441" y="53"/>
                  <a:pt x="435" y="53"/>
                  <a:pt x="430" y="52"/>
                </a:cubicBezTo>
                <a:cubicBezTo>
                  <a:pt x="431" y="51"/>
                  <a:pt x="431" y="51"/>
                  <a:pt x="431" y="51"/>
                </a:cubicBezTo>
                <a:cubicBezTo>
                  <a:pt x="429" y="51"/>
                  <a:pt x="426" y="52"/>
                  <a:pt x="424" y="51"/>
                </a:cubicBezTo>
                <a:cubicBezTo>
                  <a:pt x="424" y="50"/>
                  <a:pt x="424" y="50"/>
                  <a:pt x="424" y="50"/>
                </a:cubicBezTo>
                <a:cubicBezTo>
                  <a:pt x="425" y="50"/>
                  <a:pt x="425" y="49"/>
                  <a:pt x="427" y="50"/>
                </a:cubicBezTo>
                <a:cubicBezTo>
                  <a:pt x="429" y="49"/>
                  <a:pt x="432" y="49"/>
                  <a:pt x="433" y="48"/>
                </a:cubicBezTo>
                <a:cubicBezTo>
                  <a:pt x="433" y="48"/>
                  <a:pt x="433" y="48"/>
                  <a:pt x="433" y="48"/>
                </a:cubicBezTo>
                <a:cubicBezTo>
                  <a:pt x="436" y="47"/>
                  <a:pt x="440" y="47"/>
                  <a:pt x="443" y="47"/>
                </a:cubicBezTo>
                <a:cubicBezTo>
                  <a:pt x="421" y="47"/>
                  <a:pt x="421" y="47"/>
                  <a:pt x="421" y="47"/>
                </a:cubicBezTo>
                <a:cubicBezTo>
                  <a:pt x="420" y="46"/>
                  <a:pt x="421" y="46"/>
                  <a:pt x="420" y="45"/>
                </a:cubicBezTo>
                <a:cubicBezTo>
                  <a:pt x="423" y="43"/>
                  <a:pt x="428" y="44"/>
                  <a:pt x="432" y="43"/>
                </a:cubicBezTo>
                <a:cubicBezTo>
                  <a:pt x="429" y="42"/>
                  <a:pt x="429" y="42"/>
                  <a:pt x="429" y="42"/>
                </a:cubicBezTo>
                <a:cubicBezTo>
                  <a:pt x="430" y="42"/>
                  <a:pt x="430" y="42"/>
                  <a:pt x="430" y="42"/>
                </a:cubicBezTo>
                <a:cubicBezTo>
                  <a:pt x="415" y="42"/>
                  <a:pt x="415" y="42"/>
                  <a:pt x="415" y="42"/>
                </a:cubicBezTo>
                <a:cubicBezTo>
                  <a:pt x="417" y="41"/>
                  <a:pt x="420" y="41"/>
                  <a:pt x="422" y="41"/>
                </a:cubicBezTo>
                <a:cubicBezTo>
                  <a:pt x="421" y="39"/>
                  <a:pt x="418" y="40"/>
                  <a:pt x="415" y="39"/>
                </a:cubicBezTo>
                <a:cubicBezTo>
                  <a:pt x="421" y="38"/>
                  <a:pt x="421" y="38"/>
                  <a:pt x="421" y="38"/>
                </a:cubicBezTo>
                <a:cubicBezTo>
                  <a:pt x="423" y="38"/>
                  <a:pt x="420" y="37"/>
                  <a:pt x="422" y="37"/>
                </a:cubicBezTo>
                <a:cubicBezTo>
                  <a:pt x="422" y="36"/>
                  <a:pt x="422" y="36"/>
                  <a:pt x="421" y="36"/>
                </a:cubicBezTo>
                <a:cubicBezTo>
                  <a:pt x="422" y="34"/>
                  <a:pt x="424" y="35"/>
                  <a:pt x="425" y="35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8" y="33"/>
                  <a:pt x="421" y="34"/>
                  <a:pt x="423" y="34"/>
                </a:cubicBezTo>
                <a:cubicBezTo>
                  <a:pt x="422" y="33"/>
                  <a:pt x="422" y="33"/>
                  <a:pt x="422" y="33"/>
                </a:cubicBezTo>
                <a:cubicBezTo>
                  <a:pt x="424" y="32"/>
                  <a:pt x="425" y="32"/>
                  <a:pt x="428" y="32"/>
                </a:cubicBezTo>
                <a:cubicBezTo>
                  <a:pt x="425" y="31"/>
                  <a:pt x="419" y="33"/>
                  <a:pt x="417" y="31"/>
                </a:cubicBezTo>
                <a:cubicBezTo>
                  <a:pt x="420" y="30"/>
                  <a:pt x="423" y="29"/>
                  <a:pt x="426" y="29"/>
                </a:cubicBezTo>
                <a:cubicBezTo>
                  <a:pt x="423" y="28"/>
                  <a:pt x="422" y="27"/>
                  <a:pt x="419" y="27"/>
                </a:cubicBezTo>
                <a:cubicBezTo>
                  <a:pt x="422" y="26"/>
                  <a:pt x="426" y="26"/>
                  <a:pt x="430" y="25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6" y="24"/>
                  <a:pt x="419" y="24"/>
                  <a:pt x="421" y="24"/>
                </a:cubicBezTo>
                <a:cubicBezTo>
                  <a:pt x="421" y="22"/>
                  <a:pt x="425" y="23"/>
                  <a:pt x="425" y="22"/>
                </a:cubicBezTo>
                <a:cubicBezTo>
                  <a:pt x="424" y="21"/>
                  <a:pt x="420" y="22"/>
                  <a:pt x="418" y="21"/>
                </a:cubicBezTo>
                <a:cubicBezTo>
                  <a:pt x="421" y="21"/>
                  <a:pt x="424" y="19"/>
                  <a:pt x="427" y="20"/>
                </a:cubicBezTo>
                <a:cubicBezTo>
                  <a:pt x="422" y="18"/>
                  <a:pt x="416" y="19"/>
                  <a:pt x="409" y="19"/>
                </a:cubicBezTo>
                <a:cubicBezTo>
                  <a:pt x="415" y="17"/>
                  <a:pt x="421" y="18"/>
                  <a:pt x="427" y="17"/>
                </a:cubicBezTo>
                <a:cubicBezTo>
                  <a:pt x="424" y="16"/>
                  <a:pt x="424" y="16"/>
                  <a:pt x="424" y="16"/>
                </a:cubicBezTo>
                <a:cubicBezTo>
                  <a:pt x="422" y="16"/>
                  <a:pt x="419" y="16"/>
                  <a:pt x="418" y="15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29" y="14"/>
                  <a:pt x="429" y="14"/>
                  <a:pt x="429" y="14"/>
                </a:cubicBezTo>
                <a:cubicBezTo>
                  <a:pt x="422" y="12"/>
                  <a:pt x="413" y="13"/>
                  <a:pt x="405" y="12"/>
                </a:cubicBezTo>
                <a:cubicBezTo>
                  <a:pt x="409" y="9"/>
                  <a:pt x="415" y="11"/>
                  <a:pt x="420" y="10"/>
                </a:cubicBezTo>
                <a:cubicBezTo>
                  <a:pt x="417" y="10"/>
                  <a:pt x="415" y="10"/>
                  <a:pt x="412" y="10"/>
                </a:cubicBezTo>
                <a:cubicBezTo>
                  <a:pt x="418" y="10"/>
                  <a:pt x="423" y="9"/>
                  <a:pt x="429" y="9"/>
                </a:cubicBezTo>
                <a:cubicBezTo>
                  <a:pt x="413" y="8"/>
                  <a:pt x="397" y="6"/>
                  <a:pt x="381" y="6"/>
                </a:cubicBezTo>
                <a:cubicBezTo>
                  <a:pt x="285" y="3"/>
                  <a:pt x="285" y="3"/>
                  <a:pt x="285" y="3"/>
                </a:cubicBezTo>
                <a:cubicBezTo>
                  <a:pt x="216" y="3"/>
                  <a:pt x="216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21" y="2"/>
                  <a:pt x="226" y="2"/>
                  <a:pt x="231" y="2"/>
                </a:cubicBezTo>
                <a:cubicBezTo>
                  <a:pt x="199" y="2"/>
                  <a:pt x="166" y="1"/>
                  <a:pt x="13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4" y="3"/>
                  <a:pt x="4" y="3"/>
                  <a:pt x="4" y="3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3" y="5"/>
                  <a:pt x="3" y="5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5" y="7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0" y="11"/>
                  <a:pt x="4" y="10"/>
                  <a:pt x="5" y="11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3"/>
                  <a:pt x="1" y="14"/>
                  <a:pt x="4" y="15"/>
                </a:cubicBezTo>
                <a:cubicBezTo>
                  <a:pt x="4" y="15"/>
                  <a:pt x="3" y="15"/>
                  <a:pt x="3" y="15"/>
                </a:cubicBezTo>
                <a:cubicBezTo>
                  <a:pt x="3" y="15"/>
                  <a:pt x="3" y="16"/>
                  <a:pt x="3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4" y="17"/>
                  <a:pt x="5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4" y="19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" y="21"/>
                  <a:pt x="6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5"/>
                  <a:pt x="3" y="25"/>
                  <a:pt x="2" y="25"/>
                </a:cubicBezTo>
                <a:cubicBezTo>
                  <a:pt x="4" y="26"/>
                  <a:pt x="6" y="26"/>
                  <a:pt x="7" y="27"/>
                </a:cubicBezTo>
                <a:cubicBezTo>
                  <a:pt x="6" y="27"/>
                  <a:pt x="5" y="28"/>
                  <a:pt x="4" y="28"/>
                </a:cubicBezTo>
                <a:cubicBezTo>
                  <a:pt x="4" y="30"/>
                  <a:pt x="4" y="30"/>
                  <a:pt x="6" y="30"/>
                </a:cubicBezTo>
                <a:cubicBezTo>
                  <a:pt x="4" y="32"/>
                  <a:pt x="9" y="32"/>
                  <a:pt x="11" y="33"/>
                </a:cubicBezTo>
                <a:cubicBezTo>
                  <a:pt x="9" y="34"/>
                  <a:pt x="5" y="33"/>
                  <a:pt x="3" y="34"/>
                </a:cubicBezTo>
                <a:cubicBezTo>
                  <a:pt x="5" y="35"/>
                  <a:pt x="8" y="35"/>
                  <a:pt x="10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5" y="38"/>
                  <a:pt x="4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5" y="40"/>
                  <a:pt x="6" y="40"/>
                </a:cubicBezTo>
                <a:cubicBezTo>
                  <a:pt x="7" y="41"/>
                  <a:pt x="8" y="40"/>
                  <a:pt x="9" y="41"/>
                </a:cubicBezTo>
                <a:cubicBezTo>
                  <a:pt x="9" y="42"/>
                  <a:pt x="5" y="41"/>
                  <a:pt x="6" y="42"/>
                </a:cubicBezTo>
                <a:cubicBezTo>
                  <a:pt x="7" y="42"/>
                  <a:pt x="5" y="42"/>
                  <a:pt x="5" y="42"/>
                </a:cubicBezTo>
                <a:cubicBezTo>
                  <a:pt x="8" y="44"/>
                  <a:pt x="8" y="44"/>
                  <a:pt x="8" y="44"/>
                </a:cubicBezTo>
                <a:cubicBezTo>
                  <a:pt x="7" y="45"/>
                  <a:pt x="5" y="44"/>
                  <a:pt x="4" y="45"/>
                </a:cubicBezTo>
                <a:cubicBezTo>
                  <a:pt x="6" y="45"/>
                  <a:pt x="7" y="45"/>
                  <a:pt x="8" y="46"/>
                </a:cubicBezTo>
                <a:cubicBezTo>
                  <a:pt x="4" y="47"/>
                  <a:pt x="4" y="47"/>
                  <a:pt x="4" y="47"/>
                </a:cubicBezTo>
                <a:cubicBezTo>
                  <a:pt x="6" y="47"/>
                  <a:pt x="8" y="48"/>
                  <a:pt x="10" y="48"/>
                </a:cubicBezTo>
                <a:cubicBezTo>
                  <a:pt x="8" y="50"/>
                  <a:pt x="5" y="49"/>
                  <a:pt x="3" y="50"/>
                </a:cubicBezTo>
                <a:cubicBezTo>
                  <a:pt x="6" y="50"/>
                  <a:pt x="7" y="52"/>
                  <a:pt x="9" y="53"/>
                </a:cubicBezTo>
                <a:cubicBezTo>
                  <a:pt x="8" y="53"/>
                  <a:pt x="6" y="53"/>
                  <a:pt x="5" y="54"/>
                </a:cubicBezTo>
                <a:cubicBezTo>
                  <a:pt x="7" y="55"/>
                  <a:pt x="7" y="55"/>
                  <a:pt x="7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6"/>
                  <a:pt x="5" y="56"/>
                  <a:pt x="5" y="56"/>
                </a:cubicBezTo>
                <a:cubicBezTo>
                  <a:pt x="4" y="57"/>
                  <a:pt x="4" y="57"/>
                  <a:pt x="4" y="57"/>
                </a:cubicBezTo>
                <a:cubicBezTo>
                  <a:pt x="10" y="59"/>
                  <a:pt x="10" y="59"/>
                  <a:pt x="10" y="59"/>
                </a:cubicBezTo>
                <a:cubicBezTo>
                  <a:pt x="8" y="60"/>
                  <a:pt x="5" y="59"/>
                  <a:pt x="3" y="60"/>
                </a:cubicBezTo>
                <a:cubicBezTo>
                  <a:pt x="4" y="60"/>
                  <a:pt x="6" y="60"/>
                  <a:pt x="7" y="61"/>
                </a:cubicBezTo>
                <a:cubicBezTo>
                  <a:pt x="6" y="62"/>
                  <a:pt x="4" y="62"/>
                  <a:pt x="3" y="62"/>
                </a:cubicBezTo>
                <a:cubicBezTo>
                  <a:pt x="5" y="63"/>
                  <a:pt x="8" y="64"/>
                  <a:pt x="10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23" y="72"/>
                  <a:pt x="44" y="73"/>
                  <a:pt x="66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90" y="75"/>
                  <a:pt x="112" y="73"/>
                  <a:pt x="135" y="74"/>
                </a:cubicBezTo>
                <a:cubicBezTo>
                  <a:pt x="132" y="75"/>
                  <a:pt x="132" y="75"/>
                  <a:pt x="132" y="75"/>
                </a:cubicBezTo>
                <a:cubicBezTo>
                  <a:pt x="146" y="75"/>
                  <a:pt x="161" y="74"/>
                  <a:pt x="175" y="75"/>
                </a:cubicBezTo>
                <a:cubicBezTo>
                  <a:pt x="175" y="76"/>
                  <a:pt x="172" y="75"/>
                  <a:pt x="171" y="76"/>
                </a:cubicBezTo>
                <a:cubicBezTo>
                  <a:pt x="180" y="76"/>
                  <a:pt x="187" y="75"/>
                  <a:pt x="196" y="75"/>
                </a:cubicBezTo>
                <a:cubicBezTo>
                  <a:pt x="213" y="76"/>
                  <a:pt x="229" y="74"/>
                  <a:pt x="246" y="75"/>
                </a:cubicBezTo>
                <a:cubicBezTo>
                  <a:pt x="242" y="76"/>
                  <a:pt x="242" y="76"/>
                  <a:pt x="242" y="76"/>
                </a:cubicBezTo>
                <a:cubicBezTo>
                  <a:pt x="244" y="76"/>
                  <a:pt x="245" y="75"/>
                  <a:pt x="247" y="76"/>
                </a:cubicBezTo>
                <a:cubicBezTo>
                  <a:pt x="247" y="76"/>
                  <a:pt x="247" y="76"/>
                  <a:pt x="247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5"/>
                  <a:pt x="251" y="75"/>
                  <a:pt x="253" y="76"/>
                </a:cubicBezTo>
                <a:cubicBezTo>
                  <a:pt x="251" y="76"/>
                  <a:pt x="251" y="76"/>
                  <a:pt x="251" y="76"/>
                </a:cubicBezTo>
                <a:cubicBezTo>
                  <a:pt x="254" y="77"/>
                  <a:pt x="254" y="75"/>
                  <a:pt x="256" y="75"/>
                </a:cubicBezTo>
                <a:cubicBezTo>
                  <a:pt x="286" y="75"/>
                  <a:pt x="286" y="75"/>
                  <a:pt x="286" y="75"/>
                </a:cubicBezTo>
                <a:cubicBezTo>
                  <a:pt x="287" y="76"/>
                  <a:pt x="287" y="76"/>
                  <a:pt x="287" y="76"/>
                </a:cubicBezTo>
                <a:cubicBezTo>
                  <a:pt x="285" y="76"/>
                  <a:pt x="285" y="76"/>
                  <a:pt x="285" y="76"/>
                </a:cubicBezTo>
                <a:cubicBezTo>
                  <a:pt x="299" y="76"/>
                  <a:pt x="313" y="75"/>
                  <a:pt x="327" y="77"/>
                </a:cubicBezTo>
                <a:cubicBezTo>
                  <a:pt x="326" y="78"/>
                  <a:pt x="324" y="77"/>
                  <a:pt x="323" y="78"/>
                </a:cubicBezTo>
                <a:cubicBezTo>
                  <a:pt x="325" y="78"/>
                  <a:pt x="329" y="79"/>
                  <a:pt x="331" y="77"/>
                </a:cubicBezTo>
                <a:cubicBezTo>
                  <a:pt x="362" y="77"/>
                  <a:pt x="391" y="79"/>
                  <a:pt x="421" y="75"/>
                </a:cubicBezTo>
                <a:cubicBezTo>
                  <a:pt x="417" y="75"/>
                  <a:pt x="417" y="75"/>
                  <a:pt x="417" y="75"/>
                </a:cubicBezTo>
                <a:cubicBezTo>
                  <a:pt x="427" y="73"/>
                  <a:pt x="434" y="69"/>
                  <a:pt x="444" y="69"/>
                </a:cubicBezTo>
                <a:lnTo>
                  <a:pt x="435" y="69"/>
                </a:lnTo>
                <a:close/>
              </a:path>
            </a:pathLst>
          </a:custGeom>
          <a:solidFill>
            <a:srgbClr val="000000">
              <a:alpha val="54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265537" y="4424834"/>
            <a:ext cx="5585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农历三月初八清明节</a:t>
            </a:r>
            <a:r>
              <a:rPr lang="en-US" altLang="zh-CN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模板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495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652649"/>
            <a:ext cx="12202569" cy="5395726"/>
          </a:xfrm>
          <a:prstGeom prst="rect">
            <a:avLst/>
          </a:prstGeom>
        </p:spPr>
      </p:pic>
      <p:sp>
        <p:nvSpPr>
          <p:cNvPr id="5" name="Freeform 297"/>
          <p:cNvSpPr>
            <a:spLocks noEditPoints="1"/>
          </p:cNvSpPr>
          <p:nvPr/>
        </p:nvSpPr>
        <p:spPr bwMode="auto">
          <a:xfrm>
            <a:off x="1567543" y="2565606"/>
            <a:ext cx="10072914" cy="1569811"/>
          </a:xfrm>
          <a:custGeom>
            <a:avLst/>
            <a:gdLst>
              <a:gd name="T0" fmla="*/ 419 w 452"/>
              <a:gd name="T1" fmla="*/ 20 h 57"/>
              <a:gd name="T2" fmla="*/ 418 w 452"/>
              <a:gd name="T3" fmla="*/ 19 h 57"/>
              <a:gd name="T4" fmla="*/ 422 w 452"/>
              <a:gd name="T5" fmla="*/ 17 h 57"/>
              <a:gd name="T6" fmla="*/ 427 w 452"/>
              <a:gd name="T7" fmla="*/ 16 h 57"/>
              <a:gd name="T8" fmla="*/ 430 w 452"/>
              <a:gd name="T9" fmla="*/ 17 h 57"/>
              <a:gd name="T10" fmla="*/ 445 w 452"/>
              <a:gd name="T11" fmla="*/ 15 h 57"/>
              <a:gd name="T12" fmla="*/ 429 w 452"/>
              <a:gd name="T13" fmla="*/ 14 h 57"/>
              <a:gd name="T14" fmla="*/ 439 w 452"/>
              <a:gd name="T15" fmla="*/ 13 h 57"/>
              <a:gd name="T16" fmla="*/ 424 w 452"/>
              <a:gd name="T17" fmla="*/ 11 h 57"/>
              <a:gd name="T18" fmla="*/ 426 w 452"/>
              <a:gd name="T19" fmla="*/ 10 h 57"/>
              <a:gd name="T20" fmla="*/ 367 w 452"/>
              <a:gd name="T21" fmla="*/ 7 h 57"/>
              <a:gd name="T22" fmla="*/ 367 w 452"/>
              <a:gd name="T23" fmla="*/ 7 h 57"/>
              <a:gd name="T24" fmla="*/ 269 w 452"/>
              <a:gd name="T25" fmla="*/ 1 h 57"/>
              <a:gd name="T26" fmla="*/ 179 w 452"/>
              <a:gd name="T27" fmla="*/ 0 h 57"/>
              <a:gd name="T28" fmla="*/ 147 w 452"/>
              <a:gd name="T29" fmla="*/ 1 h 57"/>
              <a:gd name="T30" fmla="*/ 23 w 452"/>
              <a:gd name="T31" fmla="*/ 18 h 57"/>
              <a:gd name="T32" fmla="*/ 5 w 452"/>
              <a:gd name="T33" fmla="*/ 25 h 57"/>
              <a:gd name="T34" fmla="*/ 4 w 452"/>
              <a:gd name="T35" fmla="*/ 33 h 57"/>
              <a:gd name="T36" fmla="*/ 17 w 452"/>
              <a:gd name="T37" fmla="*/ 44 h 57"/>
              <a:gd name="T38" fmla="*/ 19 w 452"/>
              <a:gd name="T39" fmla="*/ 43 h 57"/>
              <a:gd name="T40" fmla="*/ 81 w 452"/>
              <a:gd name="T41" fmla="*/ 56 h 57"/>
              <a:gd name="T42" fmla="*/ 213 w 452"/>
              <a:gd name="T43" fmla="*/ 46 h 57"/>
              <a:gd name="T44" fmla="*/ 224 w 452"/>
              <a:gd name="T45" fmla="*/ 44 h 57"/>
              <a:gd name="T46" fmla="*/ 225 w 452"/>
              <a:gd name="T47" fmla="*/ 46 h 57"/>
              <a:gd name="T48" fmla="*/ 226 w 452"/>
              <a:gd name="T49" fmla="*/ 45 h 57"/>
              <a:gd name="T50" fmla="*/ 242 w 452"/>
              <a:gd name="T51" fmla="*/ 42 h 57"/>
              <a:gd name="T52" fmla="*/ 281 w 452"/>
              <a:gd name="T53" fmla="*/ 41 h 57"/>
              <a:gd name="T54" fmla="*/ 292 w 452"/>
              <a:gd name="T55" fmla="*/ 40 h 57"/>
              <a:gd name="T56" fmla="*/ 299 w 452"/>
              <a:gd name="T57" fmla="*/ 38 h 57"/>
              <a:gd name="T58" fmla="*/ 300 w 452"/>
              <a:gd name="T59" fmla="*/ 39 h 57"/>
              <a:gd name="T60" fmla="*/ 352 w 452"/>
              <a:gd name="T61" fmla="*/ 36 h 57"/>
              <a:gd name="T62" fmla="*/ 346 w 452"/>
              <a:gd name="T63" fmla="*/ 35 h 57"/>
              <a:gd name="T64" fmla="*/ 370 w 452"/>
              <a:gd name="T65" fmla="*/ 32 h 57"/>
              <a:gd name="T66" fmla="*/ 382 w 452"/>
              <a:gd name="T67" fmla="*/ 30 h 57"/>
              <a:gd name="T68" fmla="*/ 382 w 452"/>
              <a:gd name="T69" fmla="*/ 30 h 57"/>
              <a:gd name="T70" fmla="*/ 400 w 452"/>
              <a:gd name="T71" fmla="*/ 27 h 57"/>
              <a:gd name="T72" fmla="*/ 418 w 452"/>
              <a:gd name="T73" fmla="*/ 24 h 57"/>
              <a:gd name="T74" fmla="*/ 438 w 452"/>
              <a:gd name="T75" fmla="*/ 23 h 57"/>
              <a:gd name="T76" fmla="*/ 452 w 452"/>
              <a:gd name="T77" fmla="*/ 20 h 57"/>
              <a:gd name="T78" fmla="*/ 419 w 452"/>
              <a:gd name="T79" fmla="*/ 20 h 57"/>
              <a:gd name="T80" fmla="*/ 414 w 452"/>
              <a:gd name="T81" fmla="*/ 19 h 57"/>
              <a:gd name="T82" fmla="*/ 415 w 452"/>
              <a:gd name="T83" fmla="*/ 18 h 57"/>
              <a:gd name="T84" fmla="*/ 416 w 452"/>
              <a:gd name="T85" fmla="*/ 19 h 57"/>
              <a:gd name="T86" fmla="*/ 414 w 452"/>
              <a:gd name="T87" fmla="*/ 1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52" h="57">
                <a:moveTo>
                  <a:pt x="419" y="20"/>
                </a:moveTo>
                <a:cubicBezTo>
                  <a:pt x="418" y="19"/>
                  <a:pt x="418" y="19"/>
                  <a:pt x="418" y="19"/>
                </a:cubicBezTo>
                <a:cubicBezTo>
                  <a:pt x="419" y="19"/>
                  <a:pt x="420" y="16"/>
                  <a:pt x="422" y="17"/>
                </a:cubicBezTo>
                <a:cubicBezTo>
                  <a:pt x="424" y="17"/>
                  <a:pt x="424" y="17"/>
                  <a:pt x="427" y="16"/>
                </a:cubicBezTo>
                <a:cubicBezTo>
                  <a:pt x="428" y="16"/>
                  <a:pt x="430" y="16"/>
                  <a:pt x="430" y="17"/>
                </a:cubicBezTo>
                <a:cubicBezTo>
                  <a:pt x="434" y="15"/>
                  <a:pt x="444" y="16"/>
                  <a:pt x="445" y="15"/>
                </a:cubicBezTo>
                <a:cubicBezTo>
                  <a:pt x="439" y="15"/>
                  <a:pt x="435" y="16"/>
                  <a:pt x="429" y="14"/>
                </a:cubicBezTo>
                <a:cubicBezTo>
                  <a:pt x="432" y="13"/>
                  <a:pt x="436" y="14"/>
                  <a:pt x="439" y="13"/>
                </a:cubicBezTo>
                <a:cubicBezTo>
                  <a:pt x="434" y="13"/>
                  <a:pt x="430" y="12"/>
                  <a:pt x="424" y="11"/>
                </a:cubicBezTo>
                <a:cubicBezTo>
                  <a:pt x="426" y="10"/>
                  <a:pt x="426" y="10"/>
                  <a:pt x="426" y="10"/>
                </a:cubicBezTo>
                <a:cubicBezTo>
                  <a:pt x="367" y="7"/>
                  <a:pt x="367" y="7"/>
                  <a:pt x="367" y="7"/>
                </a:cubicBezTo>
                <a:cubicBezTo>
                  <a:pt x="367" y="7"/>
                  <a:pt x="367" y="7"/>
                  <a:pt x="367" y="7"/>
                </a:cubicBezTo>
                <a:cubicBezTo>
                  <a:pt x="333" y="5"/>
                  <a:pt x="302" y="4"/>
                  <a:pt x="269" y="1"/>
                </a:cubicBezTo>
                <a:cubicBezTo>
                  <a:pt x="179" y="0"/>
                  <a:pt x="179" y="0"/>
                  <a:pt x="179" y="0"/>
                </a:cubicBezTo>
                <a:cubicBezTo>
                  <a:pt x="147" y="1"/>
                  <a:pt x="147" y="1"/>
                  <a:pt x="147" y="1"/>
                </a:cubicBezTo>
                <a:cubicBezTo>
                  <a:pt x="105" y="3"/>
                  <a:pt x="62" y="6"/>
                  <a:pt x="23" y="18"/>
                </a:cubicBezTo>
                <a:cubicBezTo>
                  <a:pt x="17" y="20"/>
                  <a:pt x="12" y="24"/>
                  <a:pt x="5" y="25"/>
                </a:cubicBezTo>
                <a:cubicBezTo>
                  <a:pt x="0" y="27"/>
                  <a:pt x="4" y="31"/>
                  <a:pt x="4" y="33"/>
                </a:cubicBezTo>
                <a:cubicBezTo>
                  <a:pt x="7" y="39"/>
                  <a:pt x="14" y="38"/>
                  <a:pt x="17" y="44"/>
                </a:cubicBezTo>
                <a:cubicBezTo>
                  <a:pt x="17" y="44"/>
                  <a:pt x="18" y="44"/>
                  <a:pt x="19" y="43"/>
                </a:cubicBezTo>
                <a:cubicBezTo>
                  <a:pt x="38" y="51"/>
                  <a:pt x="59" y="57"/>
                  <a:pt x="81" y="56"/>
                </a:cubicBezTo>
                <a:cubicBezTo>
                  <a:pt x="125" y="51"/>
                  <a:pt x="170" y="50"/>
                  <a:pt x="213" y="46"/>
                </a:cubicBezTo>
                <a:cubicBezTo>
                  <a:pt x="217" y="45"/>
                  <a:pt x="221" y="47"/>
                  <a:pt x="224" y="44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8" y="42"/>
                  <a:pt x="237" y="44"/>
                  <a:pt x="242" y="42"/>
                </a:cubicBezTo>
                <a:cubicBezTo>
                  <a:pt x="254" y="42"/>
                  <a:pt x="269" y="40"/>
                  <a:pt x="281" y="41"/>
                </a:cubicBezTo>
                <a:cubicBezTo>
                  <a:pt x="285" y="41"/>
                  <a:pt x="289" y="39"/>
                  <a:pt x="292" y="40"/>
                </a:cubicBezTo>
                <a:cubicBezTo>
                  <a:pt x="293" y="37"/>
                  <a:pt x="297" y="41"/>
                  <a:pt x="299" y="38"/>
                </a:cubicBezTo>
                <a:cubicBezTo>
                  <a:pt x="300" y="39"/>
                  <a:pt x="300" y="39"/>
                  <a:pt x="300" y="39"/>
                </a:cubicBezTo>
                <a:cubicBezTo>
                  <a:pt x="317" y="37"/>
                  <a:pt x="335" y="37"/>
                  <a:pt x="352" y="36"/>
                </a:cubicBezTo>
                <a:cubicBezTo>
                  <a:pt x="346" y="35"/>
                  <a:pt x="346" y="35"/>
                  <a:pt x="346" y="35"/>
                </a:cubicBezTo>
                <a:cubicBezTo>
                  <a:pt x="353" y="33"/>
                  <a:pt x="362" y="33"/>
                  <a:pt x="370" y="32"/>
                </a:cubicBezTo>
                <a:cubicBezTo>
                  <a:pt x="374" y="31"/>
                  <a:pt x="379" y="31"/>
                  <a:pt x="382" y="30"/>
                </a:cubicBezTo>
                <a:cubicBezTo>
                  <a:pt x="382" y="30"/>
                  <a:pt x="382" y="30"/>
                  <a:pt x="382" y="30"/>
                </a:cubicBezTo>
                <a:cubicBezTo>
                  <a:pt x="389" y="28"/>
                  <a:pt x="394" y="32"/>
                  <a:pt x="400" y="27"/>
                </a:cubicBezTo>
                <a:cubicBezTo>
                  <a:pt x="405" y="27"/>
                  <a:pt x="413" y="26"/>
                  <a:pt x="418" y="24"/>
                </a:cubicBezTo>
                <a:cubicBezTo>
                  <a:pt x="424" y="25"/>
                  <a:pt x="431" y="23"/>
                  <a:pt x="438" y="23"/>
                </a:cubicBezTo>
                <a:cubicBezTo>
                  <a:pt x="442" y="21"/>
                  <a:pt x="448" y="23"/>
                  <a:pt x="452" y="20"/>
                </a:cubicBezTo>
                <a:lnTo>
                  <a:pt x="419" y="20"/>
                </a:lnTo>
                <a:close/>
                <a:moveTo>
                  <a:pt x="414" y="19"/>
                </a:moveTo>
                <a:cubicBezTo>
                  <a:pt x="415" y="18"/>
                  <a:pt x="415" y="18"/>
                  <a:pt x="415" y="18"/>
                </a:cubicBezTo>
                <a:cubicBezTo>
                  <a:pt x="415" y="18"/>
                  <a:pt x="416" y="19"/>
                  <a:pt x="416" y="19"/>
                </a:cubicBezTo>
                <a:cubicBezTo>
                  <a:pt x="417" y="20"/>
                  <a:pt x="415" y="19"/>
                  <a:pt x="414" y="19"/>
                </a:cubicBezTo>
                <a:close/>
              </a:path>
            </a:pathLst>
          </a:custGeom>
          <a:solidFill>
            <a:schemeClr val="bg2">
              <a:lumMod val="10000"/>
              <a:alpha val="72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99873" y="2786743"/>
            <a:ext cx="87212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农历三月初八清明节</a:t>
            </a:r>
            <a:r>
              <a:rPr lang="en-US" altLang="zh-CN" sz="48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PPT</a:t>
            </a:r>
            <a:r>
              <a:rPr lang="zh-CN" altLang="en-US" sz="48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模板</a:t>
            </a:r>
            <a:endParaRPr lang="zh-CN" altLang="en-US" sz="48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884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7578" y="628263"/>
            <a:ext cx="7074422" cy="58491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19615"/>
            <a:ext cx="12192000" cy="4838385"/>
          </a:xfrm>
          <a:prstGeom prst="rect">
            <a:avLst/>
          </a:prstGeom>
        </p:spPr>
      </p:pic>
      <p:sp>
        <p:nvSpPr>
          <p:cNvPr id="6" name="Freeform 160"/>
          <p:cNvSpPr>
            <a:spLocks/>
          </p:cNvSpPr>
          <p:nvPr/>
        </p:nvSpPr>
        <p:spPr bwMode="auto">
          <a:xfrm>
            <a:off x="1570933" y="969245"/>
            <a:ext cx="6804026" cy="662895"/>
          </a:xfrm>
          <a:custGeom>
            <a:avLst/>
            <a:gdLst>
              <a:gd name="T0" fmla="*/ 435 w 449"/>
              <a:gd name="T1" fmla="*/ 68 h 79"/>
              <a:gd name="T2" fmla="*/ 442 w 449"/>
              <a:gd name="T3" fmla="*/ 65 h 79"/>
              <a:gd name="T4" fmla="*/ 416 w 449"/>
              <a:gd name="T5" fmla="*/ 64 h 79"/>
              <a:gd name="T6" fmla="*/ 431 w 449"/>
              <a:gd name="T7" fmla="*/ 59 h 79"/>
              <a:gd name="T8" fmla="*/ 419 w 449"/>
              <a:gd name="T9" fmla="*/ 57 h 79"/>
              <a:gd name="T10" fmla="*/ 431 w 449"/>
              <a:gd name="T11" fmla="*/ 51 h 79"/>
              <a:gd name="T12" fmla="*/ 427 w 449"/>
              <a:gd name="T13" fmla="*/ 50 h 79"/>
              <a:gd name="T14" fmla="*/ 443 w 449"/>
              <a:gd name="T15" fmla="*/ 47 h 79"/>
              <a:gd name="T16" fmla="*/ 432 w 449"/>
              <a:gd name="T17" fmla="*/ 43 h 79"/>
              <a:gd name="T18" fmla="*/ 415 w 449"/>
              <a:gd name="T19" fmla="*/ 42 h 79"/>
              <a:gd name="T20" fmla="*/ 421 w 449"/>
              <a:gd name="T21" fmla="*/ 38 h 79"/>
              <a:gd name="T22" fmla="*/ 425 w 449"/>
              <a:gd name="T23" fmla="*/ 35 h 79"/>
              <a:gd name="T24" fmla="*/ 422 w 449"/>
              <a:gd name="T25" fmla="*/ 33 h 79"/>
              <a:gd name="T26" fmla="*/ 426 w 449"/>
              <a:gd name="T27" fmla="*/ 29 h 79"/>
              <a:gd name="T28" fmla="*/ 414 w 449"/>
              <a:gd name="T29" fmla="*/ 25 h 79"/>
              <a:gd name="T30" fmla="*/ 418 w 449"/>
              <a:gd name="T31" fmla="*/ 21 h 79"/>
              <a:gd name="T32" fmla="*/ 427 w 449"/>
              <a:gd name="T33" fmla="*/ 17 h 79"/>
              <a:gd name="T34" fmla="*/ 432 w 449"/>
              <a:gd name="T35" fmla="*/ 14 h 79"/>
              <a:gd name="T36" fmla="*/ 420 w 449"/>
              <a:gd name="T37" fmla="*/ 10 h 79"/>
              <a:gd name="T38" fmla="*/ 381 w 449"/>
              <a:gd name="T39" fmla="*/ 6 h 79"/>
              <a:gd name="T40" fmla="*/ 216 w 449"/>
              <a:gd name="T41" fmla="*/ 2 h 79"/>
              <a:gd name="T42" fmla="*/ 62 w 449"/>
              <a:gd name="T43" fmla="*/ 0 h 79"/>
              <a:gd name="T44" fmla="*/ 5 w 449"/>
              <a:gd name="T45" fmla="*/ 4 h 79"/>
              <a:gd name="T46" fmla="*/ 3 w 449"/>
              <a:gd name="T47" fmla="*/ 7 h 79"/>
              <a:gd name="T48" fmla="*/ 3 w 449"/>
              <a:gd name="T49" fmla="*/ 9 h 79"/>
              <a:gd name="T50" fmla="*/ 2 w 449"/>
              <a:gd name="T51" fmla="*/ 13 h 79"/>
              <a:gd name="T52" fmla="*/ 3 w 449"/>
              <a:gd name="T53" fmla="*/ 16 h 79"/>
              <a:gd name="T54" fmla="*/ 3 w 449"/>
              <a:gd name="T55" fmla="*/ 18 h 79"/>
              <a:gd name="T56" fmla="*/ 5 w 449"/>
              <a:gd name="T57" fmla="*/ 20 h 79"/>
              <a:gd name="T58" fmla="*/ 2 w 449"/>
              <a:gd name="T59" fmla="*/ 25 h 79"/>
              <a:gd name="T60" fmla="*/ 6 w 449"/>
              <a:gd name="T61" fmla="*/ 30 h 79"/>
              <a:gd name="T62" fmla="*/ 10 w 449"/>
              <a:gd name="T63" fmla="*/ 36 h 79"/>
              <a:gd name="T64" fmla="*/ 4 w 449"/>
              <a:gd name="T65" fmla="*/ 38 h 79"/>
              <a:gd name="T66" fmla="*/ 9 w 449"/>
              <a:gd name="T67" fmla="*/ 41 h 79"/>
              <a:gd name="T68" fmla="*/ 8 w 449"/>
              <a:gd name="T69" fmla="*/ 44 h 79"/>
              <a:gd name="T70" fmla="*/ 4 w 449"/>
              <a:gd name="T71" fmla="*/ 47 h 79"/>
              <a:gd name="T72" fmla="*/ 9 w 449"/>
              <a:gd name="T73" fmla="*/ 53 h 79"/>
              <a:gd name="T74" fmla="*/ 5 w 449"/>
              <a:gd name="T75" fmla="*/ 55 h 79"/>
              <a:gd name="T76" fmla="*/ 10 w 449"/>
              <a:gd name="T77" fmla="*/ 59 h 79"/>
              <a:gd name="T78" fmla="*/ 3 w 449"/>
              <a:gd name="T79" fmla="*/ 62 h 79"/>
              <a:gd name="T80" fmla="*/ 66 w 449"/>
              <a:gd name="T81" fmla="*/ 73 h 79"/>
              <a:gd name="T82" fmla="*/ 132 w 449"/>
              <a:gd name="T83" fmla="*/ 75 h 79"/>
              <a:gd name="T84" fmla="*/ 196 w 449"/>
              <a:gd name="T85" fmla="*/ 75 h 79"/>
              <a:gd name="T86" fmla="*/ 247 w 449"/>
              <a:gd name="T87" fmla="*/ 76 h 79"/>
              <a:gd name="T88" fmla="*/ 248 w 449"/>
              <a:gd name="T89" fmla="*/ 76 h 79"/>
              <a:gd name="T90" fmla="*/ 256 w 449"/>
              <a:gd name="T91" fmla="*/ 75 h 79"/>
              <a:gd name="T92" fmla="*/ 285 w 449"/>
              <a:gd name="T93" fmla="*/ 76 h 79"/>
              <a:gd name="T94" fmla="*/ 331 w 449"/>
              <a:gd name="T95" fmla="*/ 77 h 79"/>
              <a:gd name="T96" fmla="*/ 444 w 449"/>
              <a:gd name="T97" fmla="*/ 6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9" h="79">
                <a:moveTo>
                  <a:pt x="435" y="69"/>
                </a:moveTo>
                <a:cubicBezTo>
                  <a:pt x="436" y="69"/>
                  <a:pt x="436" y="69"/>
                  <a:pt x="436" y="69"/>
                </a:cubicBezTo>
                <a:cubicBezTo>
                  <a:pt x="436" y="68"/>
                  <a:pt x="435" y="68"/>
                  <a:pt x="435" y="68"/>
                </a:cubicBezTo>
                <a:cubicBezTo>
                  <a:pt x="437" y="67"/>
                  <a:pt x="437" y="67"/>
                  <a:pt x="437" y="67"/>
                </a:cubicBezTo>
                <a:cubicBezTo>
                  <a:pt x="436" y="67"/>
                  <a:pt x="435" y="67"/>
                  <a:pt x="434" y="67"/>
                </a:cubicBezTo>
                <a:cubicBezTo>
                  <a:pt x="437" y="66"/>
                  <a:pt x="439" y="66"/>
                  <a:pt x="442" y="65"/>
                </a:cubicBezTo>
                <a:cubicBezTo>
                  <a:pt x="439" y="64"/>
                  <a:pt x="439" y="64"/>
                  <a:pt x="439" y="64"/>
                </a:cubicBezTo>
                <a:cubicBezTo>
                  <a:pt x="442" y="63"/>
                  <a:pt x="446" y="64"/>
                  <a:pt x="449" y="63"/>
                </a:cubicBezTo>
                <a:cubicBezTo>
                  <a:pt x="416" y="64"/>
                  <a:pt x="416" y="64"/>
                  <a:pt x="416" y="64"/>
                </a:cubicBezTo>
                <a:cubicBezTo>
                  <a:pt x="415" y="63"/>
                  <a:pt x="415" y="63"/>
                  <a:pt x="415" y="63"/>
                </a:cubicBezTo>
                <a:cubicBezTo>
                  <a:pt x="422" y="62"/>
                  <a:pt x="429" y="62"/>
                  <a:pt x="436" y="60"/>
                </a:cubicBezTo>
                <a:cubicBezTo>
                  <a:pt x="434" y="60"/>
                  <a:pt x="429" y="61"/>
                  <a:pt x="431" y="59"/>
                </a:cubicBezTo>
                <a:cubicBezTo>
                  <a:pt x="431" y="59"/>
                  <a:pt x="432" y="58"/>
                  <a:pt x="433" y="59"/>
                </a:cubicBezTo>
                <a:cubicBezTo>
                  <a:pt x="427" y="58"/>
                  <a:pt x="418" y="58"/>
                  <a:pt x="412" y="57"/>
                </a:cubicBezTo>
                <a:cubicBezTo>
                  <a:pt x="414" y="57"/>
                  <a:pt x="416" y="56"/>
                  <a:pt x="419" y="57"/>
                </a:cubicBezTo>
                <a:cubicBezTo>
                  <a:pt x="427" y="55"/>
                  <a:pt x="437" y="55"/>
                  <a:pt x="446" y="54"/>
                </a:cubicBezTo>
                <a:cubicBezTo>
                  <a:pt x="441" y="53"/>
                  <a:pt x="435" y="53"/>
                  <a:pt x="430" y="52"/>
                </a:cubicBezTo>
                <a:cubicBezTo>
                  <a:pt x="431" y="51"/>
                  <a:pt x="431" y="51"/>
                  <a:pt x="431" y="51"/>
                </a:cubicBezTo>
                <a:cubicBezTo>
                  <a:pt x="429" y="51"/>
                  <a:pt x="426" y="52"/>
                  <a:pt x="424" y="51"/>
                </a:cubicBezTo>
                <a:cubicBezTo>
                  <a:pt x="424" y="50"/>
                  <a:pt x="424" y="50"/>
                  <a:pt x="424" y="50"/>
                </a:cubicBezTo>
                <a:cubicBezTo>
                  <a:pt x="425" y="50"/>
                  <a:pt x="425" y="49"/>
                  <a:pt x="427" y="50"/>
                </a:cubicBezTo>
                <a:cubicBezTo>
                  <a:pt x="429" y="49"/>
                  <a:pt x="432" y="49"/>
                  <a:pt x="433" y="48"/>
                </a:cubicBezTo>
                <a:cubicBezTo>
                  <a:pt x="433" y="48"/>
                  <a:pt x="433" y="48"/>
                  <a:pt x="433" y="48"/>
                </a:cubicBezTo>
                <a:cubicBezTo>
                  <a:pt x="436" y="47"/>
                  <a:pt x="440" y="47"/>
                  <a:pt x="443" y="47"/>
                </a:cubicBezTo>
                <a:cubicBezTo>
                  <a:pt x="421" y="47"/>
                  <a:pt x="421" y="47"/>
                  <a:pt x="421" y="47"/>
                </a:cubicBezTo>
                <a:cubicBezTo>
                  <a:pt x="420" y="46"/>
                  <a:pt x="421" y="46"/>
                  <a:pt x="420" y="45"/>
                </a:cubicBezTo>
                <a:cubicBezTo>
                  <a:pt x="423" y="43"/>
                  <a:pt x="428" y="44"/>
                  <a:pt x="432" y="43"/>
                </a:cubicBezTo>
                <a:cubicBezTo>
                  <a:pt x="429" y="42"/>
                  <a:pt x="429" y="42"/>
                  <a:pt x="429" y="42"/>
                </a:cubicBezTo>
                <a:cubicBezTo>
                  <a:pt x="430" y="42"/>
                  <a:pt x="430" y="42"/>
                  <a:pt x="430" y="42"/>
                </a:cubicBezTo>
                <a:cubicBezTo>
                  <a:pt x="415" y="42"/>
                  <a:pt x="415" y="42"/>
                  <a:pt x="415" y="42"/>
                </a:cubicBezTo>
                <a:cubicBezTo>
                  <a:pt x="417" y="41"/>
                  <a:pt x="420" y="41"/>
                  <a:pt x="422" y="41"/>
                </a:cubicBezTo>
                <a:cubicBezTo>
                  <a:pt x="421" y="39"/>
                  <a:pt x="418" y="40"/>
                  <a:pt x="415" y="39"/>
                </a:cubicBezTo>
                <a:cubicBezTo>
                  <a:pt x="421" y="38"/>
                  <a:pt x="421" y="38"/>
                  <a:pt x="421" y="38"/>
                </a:cubicBezTo>
                <a:cubicBezTo>
                  <a:pt x="423" y="38"/>
                  <a:pt x="420" y="37"/>
                  <a:pt x="422" y="37"/>
                </a:cubicBezTo>
                <a:cubicBezTo>
                  <a:pt x="422" y="36"/>
                  <a:pt x="422" y="36"/>
                  <a:pt x="421" y="36"/>
                </a:cubicBezTo>
                <a:cubicBezTo>
                  <a:pt x="422" y="34"/>
                  <a:pt x="424" y="35"/>
                  <a:pt x="425" y="35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8" y="33"/>
                  <a:pt x="421" y="34"/>
                  <a:pt x="423" y="34"/>
                </a:cubicBezTo>
                <a:cubicBezTo>
                  <a:pt x="422" y="33"/>
                  <a:pt x="422" y="33"/>
                  <a:pt x="422" y="33"/>
                </a:cubicBezTo>
                <a:cubicBezTo>
                  <a:pt x="424" y="32"/>
                  <a:pt x="425" y="32"/>
                  <a:pt x="428" y="32"/>
                </a:cubicBezTo>
                <a:cubicBezTo>
                  <a:pt x="425" y="31"/>
                  <a:pt x="419" y="33"/>
                  <a:pt x="417" y="31"/>
                </a:cubicBezTo>
                <a:cubicBezTo>
                  <a:pt x="420" y="30"/>
                  <a:pt x="423" y="29"/>
                  <a:pt x="426" y="29"/>
                </a:cubicBezTo>
                <a:cubicBezTo>
                  <a:pt x="423" y="28"/>
                  <a:pt x="422" y="27"/>
                  <a:pt x="419" y="27"/>
                </a:cubicBezTo>
                <a:cubicBezTo>
                  <a:pt x="422" y="26"/>
                  <a:pt x="426" y="26"/>
                  <a:pt x="430" y="25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6" y="24"/>
                  <a:pt x="419" y="24"/>
                  <a:pt x="421" y="24"/>
                </a:cubicBezTo>
                <a:cubicBezTo>
                  <a:pt x="421" y="22"/>
                  <a:pt x="425" y="23"/>
                  <a:pt x="425" y="22"/>
                </a:cubicBezTo>
                <a:cubicBezTo>
                  <a:pt x="424" y="21"/>
                  <a:pt x="420" y="22"/>
                  <a:pt x="418" y="21"/>
                </a:cubicBezTo>
                <a:cubicBezTo>
                  <a:pt x="421" y="21"/>
                  <a:pt x="424" y="19"/>
                  <a:pt x="427" y="20"/>
                </a:cubicBezTo>
                <a:cubicBezTo>
                  <a:pt x="422" y="18"/>
                  <a:pt x="416" y="19"/>
                  <a:pt x="409" y="19"/>
                </a:cubicBezTo>
                <a:cubicBezTo>
                  <a:pt x="415" y="17"/>
                  <a:pt x="421" y="18"/>
                  <a:pt x="427" y="17"/>
                </a:cubicBezTo>
                <a:cubicBezTo>
                  <a:pt x="424" y="16"/>
                  <a:pt x="424" y="16"/>
                  <a:pt x="424" y="16"/>
                </a:cubicBezTo>
                <a:cubicBezTo>
                  <a:pt x="422" y="16"/>
                  <a:pt x="419" y="16"/>
                  <a:pt x="418" y="15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29" y="14"/>
                  <a:pt x="429" y="14"/>
                  <a:pt x="429" y="14"/>
                </a:cubicBezTo>
                <a:cubicBezTo>
                  <a:pt x="422" y="12"/>
                  <a:pt x="413" y="13"/>
                  <a:pt x="405" y="12"/>
                </a:cubicBezTo>
                <a:cubicBezTo>
                  <a:pt x="409" y="9"/>
                  <a:pt x="415" y="11"/>
                  <a:pt x="420" y="10"/>
                </a:cubicBezTo>
                <a:cubicBezTo>
                  <a:pt x="417" y="10"/>
                  <a:pt x="415" y="10"/>
                  <a:pt x="412" y="10"/>
                </a:cubicBezTo>
                <a:cubicBezTo>
                  <a:pt x="418" y="10"/>
                  <a:pt x="423" y="9"/>
                  <a:pt x="429" y="9"/>
                </a:cubicBezTo>
                <a:cubicBezTo>
                  <a:pt x="413" y="8"/>
                  <a:pt x="397" y="6"/>
                  <a:pt x="381" y="6"/>
                </a:cubicBezTo>
                <a:cubicBezTo>
                  <a:pt x="285" y="3"/>
                  <a:pt x="285" y="3"/>
                  <a:pt x="285" y="3"/>
                </a:cubicBezTo>
                <a:cubicBezTo>
                  <a:pt x="216" y="3"/>
                  <a:pt x="216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21" y="2"/>
                  <a:pt x="226" y="2"/>
                  <a:pt x="231" y="2"/>
                </a:cubicBezTo>
                <a:cubicBezTo>
                  <a:pt x="199" y="2"/>
                  <a:pt x="166" y="1"/>
                  <a:pt x="13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4" y="3"/>
                  <a:pt x="4" y="3"/>
                  <a:pt x="4" y="3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3" y="5"/>
                  <a:pt x="3" y="5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5" y="7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0" y="11"/>
                  <a:pt x="4" y="10"/>
                  <a:pt x="5" y="11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3"/>
                  <a:pt x="1" y="14"/>
                  <a:pt x="4" y="15"/>
                </a:cubicBezTo>
                <a:cubicBezTo>
                  <a:pt x="4" y="15"/>
                  <a:pt x="3" y="15"/>
                  <a:pt x="3" y="15"/>
                </a:cubicBezTo>
                <a:cubicBezTo>
                  <a:pt x="3" y="15"/>
                  <a:pt x="3" y="16"/>
                  <a:pt x="3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4" y="17"/>
                  <a:pt x="5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4" y="19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" y="21"/>
                  <a:pt x="6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5"/>
                  <a:pt x="3" y="25"/>
                  <a:pt x="2" y="25"/>
                </a:cubicBezTo>
                <a:cubicBezTo>
                  <a:pt x="4" y="26"/>
                  <a:pt x="6" y="26"/>
                  <a:pt x="7" y="27"/>
                </a:cubicBezTo>
                <a:cubicBezTo>
                  <a:pt x="6" y="27"/>
                  <a:pt x="5" y="28"/>
                  <a:pt x="4" y="28"/>
                </a:cubicBezTo>
                <a:cubicBezTo>
                  <a:pt x="4" y="30"/>
                  <a:pt x="4" y="30"/>
                  <a:pt x="6" y="30"/>
                </a:cubicBezTo>
                <a:cubicBezTo>
                  <a:pt x="4" y="32"/>
                  <a:pt x="9" y="32"/>
                  <a:pt x="11" y="33"/>
                </a:cubicBezTo>
                <a:cubicBezTo>
                  <a:pt x="9" y="34"/>
                  <a:pt x="5" y="33"/>
                  <a:pt x="3" y="34"/>
                </a:cubicBezTo>
                <a:cubicBezTo>
                  <a:pt x="5" y="35"/>
                  <a:pt x="8" y="35"/>
                  <a:pt x="10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5" y="38"/>
                  <a:pt x="4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5" y="40"/>
                  <a:pt x="6" y="40"/>
                </a:cubicBezTo>
                <a:cubicBezTo>
                  <a:pt x="7" y="41"/>
                  <a:pt x="8" y="40"/>
                  <a:pt x="9" y="41"/>
                </a:cubicBezTo>
                <a:cubicBezTo>
                  <a:pt x="9" y="42"/>
                  <a:pt x="5" y="41"/>
                  <a:pt x="6" y="42"/>
                </a:cubicBezTo>
                <a:cubicBezTo>
                  <a:pt x="7" y="42"/>
                  <a:pt x="5" y="42"/>
                  <a:pt x="5" y="42"/>
                </a:cubicBezTo>
                <a:cubicBezTo>
                  <a:pt x="8" y="44"/>
                  <a:pt x="8" y="44"/>
                  <a:pt x="8" y="44"/>
                </a:cubicBezTo>
                <a:cubicBezTo>
                  <a:pt x="7" y="45"/>
                  <a:pt x="5" y="44"/>
                  <a:pt x="4" y="45"/>
                </a:cubicBezTo>
                <a:cubicBezTo>
                  <a:pt x="6" y="45"/>
                  <a:pt x="7" y="45"/>
                  <a:pt x="8" y="46"/>
                </a:cubicBezTo>
                <a:cubicBezTo>
                  <a:pt x="4" y="47"/>
                  <a:pt x="4" y="47"/>
                  <a:pt x="4" y="47"/>
                </a:cubicBezTo>
                <a:cubicBezTo>
                  <a:pt x="6" y="47"/>
                  <a:pt x="8" y="48"/>
                  <a:pt x="10" y="48"/>
                </a:cubicBezTo>
                <a:cubicBezTo>
                  <a:pt x="8" y="50"/>
                  <a:pt x="5" y="49"/>
                  <a:pt x="3" y="50"/>
                </a:cubicBezTo>
                <a:cubicBezTo>
                  <a:pt x="6" y="50"/>
                  <a:pt x="7" y="52"/>
                  <a:pt x="9" y="53"/>
                </a:cubicBezTo>
                <a:cubicBezTo>
                  <a:pt x="8" y="53"/>
                  <a:pt x="6" y="53"/>
                  <a:pt x="5" y="54"/>
                </a:cubicBezTo>
                <a:cubicBezTo>
                  <a:pt x="7" y="55"/>
                  <a:pt x="7" y="55"/>
                  <a:pt x="7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6"/>
                  <a:pt x="5" y="56"/>
                  <a:pt x="5" y="56"/>
                </a:cubicBezTo>
                <a:cubicBezTo>
                  <a:pt x="4" y="57"/>
                  <a:pt x="4" y="57"/>
                  <a:pt x="4" y="57"/>
                </a:cubicBezTo>
                <a:cubicBezTo>
                  <a:pt x="10" y="59"/>
                  <a:pt x="10" y="59"/>
                  <a:pt x="10" y="59"/>
                </a:cubicBezTo>
                <a:cubicBezTo>
                  <a:pt x="8" y="60"/>
                  <a:pt x="5" y="59"/>
                  <a:pt x="3" y="60"/>
                </a:cubicBezTo>
                <a:cubicBezTo>
                  <a:pt x="4" y="60"/>
                  <a:pt x="6" y="60"/>
                  <a:pt x="7" y="61"/>
                </a:cubicBezTo>
                <a:cubicBezTo>
                  <a:pt x="6" y="62"/>
                  <a:pt x="4" y="62"/>
                  <a:pt x="3" y="62"/>
                </a:cubicBezTo>
                <a:cubicBezTo>
                  <a:pt x="5" y="63"/>
                  <a:pt x="8" y="64"/>
                  <a:pt x="10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23" y="72"/>
                  <a:pt x="44" y="73"/>
                  <a:pt x="66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90" y="75"/>
                  <a:pt x="112" y="73"/>
                  <a:pt x="135" y="74"/>
                </a:cubicBezTo>
                <a:cubicBezTo>
                  <a:pt x="132" y="75"/>
                  <a:pt x="132" y="75"/>
                  <a:pt x="132" y="75"/>
                </a:cubicBezTo>
                <a:cubicBezTo>
                  <a:pt x="146" y="75"/>
                  <a:pt x="161" y="74"/>
                  <a:pt x="175" y="75"/>
                </a:cubicBezTo>
                <a:cubicBezTo>
                  <a:pt x="175" y="76"/>
                  <a:pt x="172" y="75"/>
                  <a:pt x="171" y="76"/>
                </a:cubicBezTo>
                <a:cubicBezTo>
                  <a:pt x="180" y="76"/>
                  <a:pt x="187" y="75"/>
                  <a:pt x="196" y="75"/>
                </a:cubicBezTo>
                <a:cubicBezTo>
                  <a:pt x="213" y="76"/>
                  <a:pt x="229" y="74"/>
                  <a:pt x="246" y="75"/>
                </a:cubicBezTo>
                <a:cubicBezTo>
                  <a:pt x="242" y="76"/>
                  <a:pt x="242" y="76"/>
                  <a:pt x="242" y="76"/>
                </a:cubicBezTo>
                <a:cubicBezTo>
                  <a:pt x="244" y="76"/>
                  <a:pt x="245" y="75"/>
                  <a:pt x="247" y="76"/>
                </a:cubicBezTo>
                <a:cubicBezTo>
                  <a:pt x="247" y="76"/>
                  <a:pt x="247" y="76"/>
                  <a:pt x="247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5"/>
                  <a:pt x="251" y="75"/>
                  <a:pt x="253" y="76"/>
                </a:cubicBezTo>
                <a:cubicBezTo>
                  <a:pt x="251" y="76"/>
                  <a:pt x="251" y="76"/>
                  <a:pt x="251" y="76"/>
                </a:cubicBezTo>
                <a:cubicBezTo>
                  <a:pt x="254" y="77"/>
                  <a:pt x="254" y="75"/>
                  <a:pt x="256" y="75"/>
                </a:cubicBezTo>
                <a:cubicBezTo>
                  <a:pt x="286" y="75"/>
                  <a:pt x="286" y="75"/>
                  <a:pt x="286" y="75"/>
                </a:cubicBezTo>
                <a:cubicBezTo>
                  <a:pt x="287" y="76"/>
                  <a:pt x="287" y="76"/>
                  <a:pt x="287" y="76"/>
                </a:cubicBezTo>
                <a:cubicBezTo>
                  <a:pt x="285" y="76"/>
                  <a:pt x="285" y="76"/>
                  <a:pt x="285" y="76"/>
                </a:cubicBezTo>
                <a:cubicBezTo>
                  <a:pt x="299" y="76"/>
                  <a:pt x="313" y="75"/>
                  <a:pt x="327" y="77"/>
                </a:cubicBezTo>
                <a:cubicBezTo>
                  <a:pt x="326" y="78"/>
                  <a:pt x="324" y="77"/>
                  <a:pt x="323" y="78"/>
                </a:cubicBezTo>
                <a:cubicBezTo>
                  <a:pt x="325" y="78"/>
                  <a:pt x="329" y="79"/>
                  <a:pt x="331" y="77"/>
                </a:cubicBezTo>
                <a:cubicBezTo>
                  <a:pt x="362" y="77"/>
                  <a:pt x="391" y="79"/>
                  <a:pt x="421" y="75"/>
                </a:cubicBezTo>
                <a:cubicBezTo>
                  <a:pt x="417" y="75"/>
                  <a:pt x="417" y="75"/>
                  <a:pt x="417" y="75"/>
                </a:cubicBezTo>
                <a:cubicBezTo>
                  <a:pt x="427" y="73"/>
                  <a:pt x="434" y="69"/>
                  <a:pt x="444" y="69"/>
                </a:cubicBezTo>
                <a:lnTo>
                  <a:pt x="435" y="69"/>
                </a:lnTo>
                <a:close/>
              </a:path>
            </a:pathLst>
          </a:custGeom>
          <a:solidFill>
            <a:srgbClr val="000000">
              <a:alpha val="54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180354" y="972332"/>
            <a:ext cx="5585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农历三月初八清明节</a:t>
            </a:r>
            <a:r>
              <a:rPr lang="en-US" altLang="zh-CN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模板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1308" y="2235310"/>
            <a:ext cx="7571303" cy="351066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清明节又叫踏青节，在仲春与暮春之交，也就是冬至后的第108天。是中国传统节日，也是最重要的祭祀节日之一，是祭祖和扫墓的日子[1]  。中华民族传统的清明节大约始于周代，距今已有二千五百多年的历史。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清明最早只是一种节气的名称，其变成纪念祖先的节日与寒食节有关。晋文公把寒食节的后一天定为清明节。在山西大部分地区是在清明节前一天过寒食节；榆社县等地是在清明节前两天过寒食节；垣曲县还讲究清明节前一天为寒食节，前二天为小寒食。</a:t>
            </a:r>
            <a:endParaRPr lang="zh-CN" altLang="en-US" sz="20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23571" y="1527535"/>
            <a:ext cx="22093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清明节</a:t>
            </a:r>
            <a:endParaRPr lang="zh-CN" altLang="en-US" sz="9600" dirty="0"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436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652649"/>
            <a:ext cx="12202569" cy="5395726"/>
          </a:xfrm>
          <a:prstGeom prst="rect">
            <a:avLst/>
          </a:prstGeom>
        </p:spPr>
      </p:pic>
      <p:sp>
        <p:nvSpPr>
          <p:cNvPr id="5" name="Freeform 297"/>
          <p:cNvSpPr>
            <a:spLocks noEditPoints="1"/>
          </p:cNvSpPr>
          <p:nvPr/>
        </p:nvSpPr>
        <p:spPr bwMode="auto">
          <a:xfrm>
            <a:off x="3889829" y="2551092"/>
            <a:ext cx="4789714" cy="1569811"/>
          </a:xfrm>
          <a:custGeom>
            <a:avLst/>
            <a:gdLst>
              <a:gd name="T0" fmla="*/ 419 w 452"/>
              <a:gd name="T1" fmla="*/ 20 h 57"/>
              <a:gd name="T2" fmla="*/ 418 w 452"/>
              <a:gd name="T3" fmla="*/ 19 h 57"/>
              <a:gd name="T4" fmla="*/ 422 w 452"/>
              <a:gd name="T5" fmla="*/ 17 h 57"/>
              <a:gd name="T6" fmla="*/ 427 w 452"/>
              <a:gd name="T7" fmla="*/ 16 h 57"/>
              <a:gd name="T8" fmla="*/ 430 w 452"/>
              <a:gd name="T9" fmla="*/ 17 h 57"/>
              <a:gd name="T10" fmla="*/ 445 w 452"/>
              <a:gd name="T11" fmla="*/ 15 h 57"/>
              <a:gd name="T12" fmla="*/ 429 w 452"/>
              <a:gd name="T13" fmla="*/ 14 h 57"/>
              <a:gd name="T14" fmla="*/ 439 w 452"/>
              <a:gd name="T15" fmla="*/ 13 h 57"/>
              <a:gd name="T16" fmla="*/ 424 w 452"/>
              <a:gd name="T17" fmla="*/ 11 h 57"/>
              <a:gd name="T18" fmla="*/ 426 w 452"/>
              <a:gd name="T19" fmla="*/ 10 h 57"/>
              <a:gd name="T20" fmla="*/ 367 w 452"/>
              <a:gd name="T21" fmla="*/ 7 h 57"/>
              <a:gd name="T22" fmla="*/ 367 w 452"/>
              <a:gd name="T23" fmla="*/ 7 h 57"/>
              <a:gd name="T24" fmla="*/ 269 w 452"/>
              <a:gd name="T25" fmla="*/ 1 h 57"/>
              <a:gd name="T26" fmla="*/ 179 w 452"/>
              <a:gd name="T27" fmla="*/ 0 h 57"/>
              <a:gd name="T28" fmla="*/ 147 w 452"/>
              <a:gd name="T29" fmla="*/ 1 h 57"/>
              <a:gd name="T30" fmla="*/ 23 w 452"/>
              <a:gd name="T31" fmla="*/ 18 h 57"/>
              <a:gd name="T32" fmla="*/ 5 w 452"/>
              <a:gd name="T33" fmla="*/ 25 h 57"/>
              <a:gd name="T34" fmla="*/ 4 w 452"/>
              <a:gd name="T35" fmla="*/ 33 h 57"/>
              <a:gd name="T36" fmla="*/ 17 w 452"/>
              <a:gd name="T37" fmla="*/ 44 h 57"/>
              <a:gd name="T38" fmla="*/ 19 w 452"/>
              <a:gd name="T39" fmla="*/ 43 h 57"/>
              <a:gd name="T40" fmla="*/ 81 w 452"/>
              <a:gd name="T41" fmla="*/ 56 h 57"/>
              <a:gd name="T42" fmla="*/ 213 w 452"/>
              <a:gd name="T43" fmla="*/ 46 h 57"/>
              <a:gd name="T44" fmla="*/ 224 w 452"/>
              <a:gd name="T45" fmla="*/ 44 h 57"/>
              <a:gd name="T46" fmla="*/ 225 w 452"/>
              <a:gd name="T47" fmla="*/ 46 h 57"/>
              <a:gd name="T48" fmla="*/ 226 w 452"/>
              <a:gd name="T49" fmla="*/ 45 h 57"/>
              <a:gd name="T50" fmla="*/ 242 w 452"/>
              <a:gd name="T51" fmla="*/ 42 h 57"/>
              <a:gd name="T52" fmla="*/ 281 w 452"/>
              <a:gd name="T53" fmla="*/ 41 h 57"/>
              <a:gd name="T54" fmla="*/ 292 w 452"/>
              <a:gd name="T55" fmla="*/ 40 h 57"/>
              <a:gd name="T56" fmla="*/ 299 w 452"/>
              <a:gd name="T57" fmla="*/ 38 h 57"/>
              <a:gd name="T58" fmla="*/ 300 w 452"/>
              <a:gd name="T59" fmla="*/ 39 h 57"/>
              <a:gd name="T60" fmla="*/ 352 w 452"/>
              <a:gd name="T61" fmla="*/ 36 h 57"/>
              <a:gd name="T62" fmla="*/ 346 w 452"/>
              <a:gd name="T63" fmla="*/ 35 h 57"/>
              <a:gd name="T64" fmla="*/ 370 w 452"/>
              <a:gd name="T65" fmla="*/ 32 h 57"/>
              <a:gd name="T66" fmla="*/ 382 w 452"/>
              <a:gd name="T67" fmla="*/ 30 h 57"/>
              <a:gd name="T68" fmla="*/ 382 w 452"/>
              <a:gd name="T69" fmla="*/ 30 h 57"/>
              <a:gd name="T70" fmla="*/ 400 w 452"/>
              <a:gd name="T71" fmla="*/ 27 h 57"/>
              <a:gd name="T72" fmla="*/ 418 w 452"/>
              <a:gd name="T73" fmla="*/ 24 h 57"/>
              <a:gd name="T74" fmla="*/ 438 w 452"/>
              <a:gd name="T75" fmla="*/ 23 h 57"/>
              <a:gd name="T76" fmla="*/ 452 w 452"/>
              <a:gd name="T77" fmla="*/ 20 h 57"/>
              <a:gd name="T78" fmla="*/ 419 w 452"/>
              <a:gd name="T79" fmla="*/ 20 h 57"/>
              <a:gd name="T80" fmla="*/ 414 w 452"/>
              <a:gd name="T81" fmla="*/ 19 h 57"/>
              <a:gd name="T82" fmla="*/ 415 w 452"/>
              <a:gd name="T83" fmla="*/ 18 h 57"/>
              <a:gd name="T84" fmla="*/ 416 w 452"/>
              <a:gd name="T85" fmla="*/ 19 h 57"/>
              <a:gd name="T86" fmla="*/ 414 w 452"/>
              <a:gd name="T87" fmla="*/ 1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52" h="57">
                <a:moveTo>
                  <a:pt x="419" y="20"/>
                </a:moveTo>
                <a:cubicBezTo>
                  <a:pt x="418" y="19"/>
                  <a:pt x="418" y="19"/>
                  <a:pt x="418" y="19"/>
                </a:cubicBezTo>
                <a:cubicBezTo>
                  <a:pt x="419" y="19"/>
                  <a:pt x="420" y="16"/>
                  <a:pt x="422" y="17"/>
                </a:cubicBezTo>
                <a:cubicBezTo>
                  <a:pt x="424" y="17"/>
                  <a:pt x="424" y="17"/>
                  <a:pt x="427" y="16"/>
                </a:cubicBezTo>
                <a:cubicBezTo>
                  <a:pt x="428" y="16"/>
                  <a:pt x="430" y="16"/>
                  <a:pt x="430" y="17"/>
                </a:cubicBezTo>
                <a:cubicBezTo>
                  <a:pt x="434" y="15"/>
                  <a:pt x="444" y="16"/>
                  <a:pt x="445" y="15"/>
                </a:cubicBezTo>
                <a:cubicBezTo>
                  <a:pt x="439" y="15"/>
                  <a:pt x="435" y="16"/>
                  <a:pt x="429" y="14"/>
                </a:cubicBezTo>
                <a:cubicBezTo>
                  <a:pt x="432" y="13"/>
                  <a:pt x="436" y="14"/>
                  <a:pt x="439" y="13"/>
                </a:cubicBezTo>
                <a:cubicBezTo>
                  <a:pt x="434" y="13"/>
                  <a:pt x="430" y="12"/>
                  <a:pt x="424" y="11"/>
                </a:cubicBezTo>
                <a:cubicBezTo>
                  <a:pt x="426" y="10"/>
                  <a:pt x="426" y="10"/>
                  <a:pt x="426" y="10"/>
                </a:cubicBezTo>
                <a:cubicBezTo>
                  <a:pt x="367" y="7"/>
                  <a:pt x="367" y="7"/>
                  <a:pt x="367" y="7"/>
                </a:cubicBezTo>
                <a:cubicBezTo>
                  <a:pt x="367" y="7"/>
                  <a:pt x="367" y="7"/>
                  <a:pt x="367" y="7"/>
                </a:cubicBezTo>
                <a:cubicBezTo>
                  <a:pt x="333" y="5"/>
                  <a:pt x="302" y="4"/>
                  <a:pt x="269" y="1"/>
                </a:cubicBezTo>
                <a:cubicBezTo>
                  <a:pt x="179" y="0"/>
                  <a:pt x="179" y="0"/>
                  <a:pt x="179" y="0"/>
                </a:cubicBezTo>
                <a:cubicBezTo>
                  <a:pt x="147" y="1"/>
                  <a:pt x="147" y="1"/>
                  <a:pt x="147" y="1"/>
                </a:cubicBezTo>
                <a:cubicBezTo>
                  <a:pt x="105" y="3"/>
                  <a:pt x="62" y="6"/>
                  <a:pt x="23" y="18"/>
                </a:cubicBezTo>
                <a:cubicBezTo>
                  <a:pt x="17" y="20"/>
                  <a:pt x="12" y="24"/>
                  <a:pt x="5" y="25"/>
                </a:cubicBezTo>
                <a:cubicBezTo>
                  <a:pt x="0" y="27"/>
                  <a:pt x="4" y="31"/>
                  <a:pt x="4" y="33"/>
                </a:cubicBezTo>
                <a:cubicBezTo>
                  <a:pt x="7" y="39"/>
                  <a:pt x="14" y="38"/>
                  <a:pt x="17" y="44"/>
                </a:cubicBezTo>
                <a:cubicBezTo>
                  <a:pt x="17" y="44"/>
                  <a:pt x="18" y="44"/>
                  <a:pt x="19" y="43"/>
                </a:cubicBezTo>
                <a:cubicBezTo>
                  <a:pt x="38" y="51"/>
                  <a:pt x="59" y="57"/>
                  <a:pt x="81" y="56"/>
                </a:cubicBezTo>
                <a:cubicBezTo>
                  <a:pt x="125" y="51"/>
                  <a:pt x="170" y="50"/>
                  <a:pt x="213" y="46"/>
                </a:cubicBezTo>
                <a:cubicBezTo>
                  <a:pt x="217" y="45"/>
                  <a:pt x="221" y="47"/>
                  <a:pt x="224" y="44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8" y="42"/>
                  <a:pt x="237" y="44"/>
                  <a:pt x="242" y="42"/>
                </a:cubicBezTo>
                <a:cubicBezTo>
                  <a:pt x="254" y="42"/>
                  <a:pt x="269" y="40"/>
                  <a:pt x="281" y="41"/>
                </a:cubicBezTo>
                <a:cubicBezTo>
                  <a:pt x="285" y="41"/>
                  <a:pt x="289" y="39"/>
                  <a:pt x="292" y="40"/>
                </a:cubicBezTo>
                <a:cubicBezTo>
                  <a:pt x="293" y="37"/>
                  <a:pt x="297" y="41"/>
                  <a:pt x="299" y="38"/>
                </a:cubicBezTo>
                <a:cubicBezTo>
                  <a:pt x="300" y="39"/>
                  <a:pt x="300" y="39"/>
                  <a:pt x="300" y="39"/>
                </a:cubicBezTo>
                <a:cubicBezTo>
                  <a:pt x="317" y="37"/>
                  <a:pt x="335" y="37"/>
                  <a:pt x="352" y="36"/>
                </a:cubicBezTo>
                <a:cubicBezTo>
                  <a:pt x="346" y="35"/>
                  <a:pt x="346" y="35"/>
                  <a:pt x="346" y="35"/>
                </a:cubicBezTo>
                <a:cubicBezTo>
                  <a:pt x="353" y="33"/>
                  <a:pt x="362" y="33"/>
                  <a:pt x="370" y="32"/>
                </a:cubicBezTo>
                <a:cubicBezTo>
                  <a:pt x="374" y="31"/>
                  <a:pt x="379" y="31"/>
                  <a:pt x="382" y="30"/>
                </a:cubicBezTo>
                <a:cubicBezTo>
                  <a:pt x="382" y="30"/>
                  <a:pt x="382" y="30"/>
                  <a:pt x="382" y="30"/>
                </a:cubicBezTo>
                <a:cubicBezTo>
                  <a:pt x="389" y="28"/>
                  <a:pt x="394" y="32"/>
                  <a:pt x="400" y="27"/>
                </a:cubicBezTo>
                <a:cubicBezTo>
                  <a:pt x="405" y="27"/>
                  <a:pt x="413" y="26"/>
                  <a:pt x="418" y="24"/>
                </a:cubicBezTo>
                <a:cubicBezTo>
                  <a:pt x="424" y="25"/>
                  <a:pt x="431" y="23"/>
                  <a:pt x="438" y="23"/>
                </a:cubicBezTo>
                <a:cubicBezTo>
                  <a:pt x="442" y="21"/>
                  <a:pt x="448" y="23"/>
                  <a:pt x="452" y="20"/>
                </a:cubicBezTo>
                <a:lnTo>
                  <a:pt x="419" y="20"/>
                </a:lnTo>
                <a:close/>
                <a:moveTo>
                  <a:pt x="414" y="19"/>
                </a:moveTo>
                <a:cubicBezTo>
                  <a:pt x="415" y="18"/>
                  <a:pt x="415" y="18"/>
                  <a:pt x="415" y="18"/>
                </a:cubicBezTo>
                <a:cubicBezTo>
                  <a:pt x="415" y="18"/>
                  <a:pt x="416" y="19"/>
                  <a:pt x="416" y="19"/>
                </a:cubicBezTo>
                <a:cubicBezTo>
                  <a:pt x="417" y="20"/>
                  <a:pt x="415" y="19"/>
                  <a:pt x="414" y="19"/>
                </a:cubicBezTo>
                <a:close/>
              </a:path>
            </a:pathLst>
          </a:custGeom>
          <a:solidFill>
            <a:schemeClr val="bg2">
              <a:lumMod val="10000"/>
              <a:alpha val="72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57702" y="2743200"/>
            <a:ext cx="33654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0796" y="-322285"/>
            <a:ext cx="4325121" cy="2935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380" y="4120903"/>
            <a:ext cx="536449" cy="49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4409" y="3582929"/>
            <a:ext cx="1648971" cy="157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52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http://www.ypppt.com/article/2017/3581.html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71" y="1395191"/>
            <a:ext cx="257883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14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16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389</Words>
  <Application>Microsoft Office PowerPoint</Application>
  <PresentationFormat>宽屏</PresentationFormat>
  <Paragraphs>25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Meiryo</vt:lpstr>
      <vt:lpstr>李旭科书法 v1.4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33</cp:revision>
  <dcterms:created xsi:type="dcterms:W3CDTF">2017-03-28T12:34:05Z</dcterms:created>
  <dcterms:modified xsi:type="dcterms:W3CDTF">2018-07-01T10:37:38Z</dcterms:modified>
</cp:coreProperties>
</file>