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57" r:id="rId4"/>
    <p:sldId id="282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B61DA-157B-49F0-9935-3E226770778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1D120-A0C6-42D1-B8AC-DDA6BD01F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27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1D120-A0C6-42D1-B8AC-DDA6BD01FC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36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945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165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285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89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361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72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86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04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225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12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3693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05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503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443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0397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996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567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1D120-A0C6-42D1-B8AC-DDA6BD01FCF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6555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5534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1D120-A0C6-42D1-B8AC-DDA6BD01FC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60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33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371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636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333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7766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D8399-346E-4868-95F8-1BAF7E59F5E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76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7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89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912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456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556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54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94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967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855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895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65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2251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8899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25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6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82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80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89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07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85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C2412-9726-44C4-B80F-B7F76C94EEC7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B0DB8-AFC9-4E8D-BD18-24BD233BF1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7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72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7.jpe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10" y="-568038"/>
            <a:ext cx="6858000" cy="5860473"/>
          </a:xfrm>
          <a:prstGeom prst="rect">
            <a:avLst/>
          </a:prstGeom>
        </p:spPr>
      </p:pic>
      <p:sp>
        <p:nvSpPr>
          <p:cNvPr id="8" name="TextBox 56"/>
          <p:cNvSpPr txBox="1"/>
          <p:nvPr/>
        </p:nvSpPr>
        <p:spPr>
          <a:xfrm>
            <a:off x="1897133" y="2914735"/>
            <a:ext cx="8964831" cy="1222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257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党政机关七一建党节</a:t>
            </a:r>
            <a:r>
              <a:rPr lang="en-US" altLang="zh-CN" sz="6257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en-US" sz="6257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09"/>
          <p:cNvSpPr txBox="1"/>
          <p:nvPr/>
        </p:nvSpPr>
        <p:spPr>
          <a:xfrm>
            <a:off x="2505471" y="4376421"/>
            <a:ext cx="3204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2018.9.23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450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13"/>
          <p:cNvSpPr/>
          <p:nvPr/>
        </p:nvSpPr>
        <p:spPr bwMode="auto">
          <a:xfrm>
            <a:off x="3856055" y="4767203"/>
            <a:ext cx="4479891" cy="574107"/>
          </a:xfrm>
          <a:custGeom>
            <a:avLst/>
            <a:gdLst>
              <a:gd name="T0" fmla="*/ 1888 w 2039"/>
              <a:gd name="T1" fmla="*/ 0 h 262"/>
              <a:gd name="T2" fmla="*/ 2039 w 2039"/>
              <a:gd name="T3" fmla="*/ 262 h 262"/>
              <a:gd name="T4" fmla="*/ 1020 w 2039"/>
              <a:gd name="T5" fmla="*/ 262 h 262"/>
              <a:gd name="T6" fmla="*/ 0 w 2039"/>
              <a:gd name="T7" fmla="*/ 262 h 262"/>
              <a:gd name="T8" fmla="*/ 151 w 2039"/>
              <a:gd name="T9" fmla="*/ 0 h 262"/>
              <a:gd name="T10" fmla="*/ 1888 w 2039"/>
              <a:gd name="T11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9" h="262">
                <a:moveTo>
                  <a:pt x="1888" y="0"/>
                </a:moveTo>
                <a:lnTo>
                  <a:pt x="2039" y="262"/>
                </a:lnTo>
                <a:lnTo>
                  <a:pt x="1020" y="262"/>
                </a:lnTo>
                <a:lnTo>
                  <a:pt x="0" y="262"/>
                </a:lnTo>
                <a:lnTo>
                  <a:pt x="151" y="0"/>
                </a:lnTo>
                <a:lnTo>
                  <a:pt x="1888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5" name="Freeform 14"/>
          <p:cNvSpPr/>
          <p:nvPr/>
        </p:nvSpPr>
        <p:spPr bwMode="auto">
          <a:xfrm>
            <a:off x="4336046" y="3938988"/>
            <a:ext cx="3519914" cy="574107"/>
          </a:xfrm>
          <a:custGeom>
            <a:avLst/>
            <a:gdLst>
              <a:gd name="T0" fmla="*/ 1450 w 1601"/>
              <a:gd name="T1" fmla="*/ 0 h 262"/>
              <a:gd name="T2" fmla="*/ 1601 w 1601"/>
              <a:gd name="T3" fmla="*/ 262 h 262"/>
              <a:gd name="T4" fmla="*/ 0 w 1601"/>
              <a:gd name="T5" fmla="*/ 262 h 262"/>
              <a:gd name="T6" fmla="*/ 151 w 1601"/>
              <a:gd name="T7" fmla="*/ 0 h 262"/>
              <a:gd name="T8" fmla="*/ 1450 w 1601"/>
              <a:gd name="T9" fmla="*/ 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1" h="262">
                <a:moveTo>
                  <a:pt x="1450" y="0"/>
                </a:moveTo>
                <a:lnTo>
                  <a:pt x="1601" y="262"/>
                </a:lnTo>
                <a:lnTo>
                  <a:pt x="0" y="262"/>
                </a:lnTo>
                <a:lnTo>
                  <a:pt x="151" y="0"/>
                </a:lnTo>
                <a:lnTo>
                  <a:pt x="145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15"/>
          <p:cNvSpPr/>
          <p:nvPr/>
        </p:nvSpPr>
        <p:spPr bwMode="auto">
          <a:xfrm>
            <a:off x="4816032" y="3101365"/>
            <a:ext cx="2559938" cy="574107"/>
          </a:xfrm>
          <a:custGeom>
            <a:avLst/>
            <a:gdLst>
              <a:gd name="T0" fmla="*/ 1011 w 1163"/>
              <a:gd name="T1" fmla="*/ 0 h 261"/>
              <a:gd name="T2" fmla="*/ 1091 w 1163"/>
              <a:gd name="T3" fmla="*/ 138 h 261"/>
              <a:gd name="T4" fmla="*/ 1163 w 1163"/>
              <a:gd name="T5" fmla="*/ 261 h 261"/>
              <a:gd name="T6" fmla="*/ 0 w 1163"/>
              <a:gd name="T7" fmla="*/ 261 h 261"/>
              <a:gd name="T8" fmla="*/ 72 w 1163"/>
              <a:gd name="T9" fmla="*/ 138 h 261"/>
              <a:gd name="T10" fmla="*/ 152 w 1163"/>
              <a:gd name="T11" fmla="*/ 0 h 261"/>
              <a:gd name="T12" fmla="*/ 1011 w 1163"/>
              <a:gd name="T13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3" h="261">
                <a:moveTo>
                  <a:pt x="1011" y="0"/>
                </a:moveTo>
                <a:lnTo>
                  <a:pt x="1091" y="138"/>
                </a:lnTo>
                <a:lnTo>
                  <a:pt x="1163" y="261"/>
                </a:lnTo>
                <a:lnTo>
                  <a:pt x="0" y="261"/>
                </a:lnTo>
                <a:lnTo>
                  <a:pt x="72" y="138"/>
                </a:lnTo>
                <a:lnTo>
                  <a:pt x="152" y="0"/>
                </a:lnTo>
                <a:lnTo>
                  <a:pt x="1011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16"/>
          <p:cNvSpPr/>
          <p:nvPr/>
        </p:nvSpPr>
        <p:spPr bwMode="auto">
          <a:xfrm>
            <a:off x="5305432" y="1473166"/>
            <a:ext cx="1581138" cy="1374084"/>
          </a:xfrm>
          <a:custGeom>
            <a:avLst/>
            <a:gdLst>
              <a:gd name="T0" fmla="*/ 362 w 723"/>
              <a:gd name="T1" fmla="*/ 0 h 627"/>
              <a:gd name="T2" fmla="*/ 723 w 723"/>
              <a:gd name="T3" fmla="*/ 627 h 627"/>
              <a:gd name="T4" fmla="*/ 0 w 723"/>
              <a:gd name="T5" fmla="*/ 627 h 627"/>
              <a:gd name="T6" fmla="*/ 362 w 723"/>
              <a:gd name="T7" fmla="*/ 0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3" h="627">
                <a:moveTo>
                  <a:pt x="362" y="0"/>
                </a:moveTo>
                <a:lnTo>
                  <a:pt x="723" y="627"/>
                </a:lnTo>
                <a:lnTo>
                  <a:pt x="0" y="627"/>
                </a:lnTo>
                <a:lnTo>
                  <a:pt x="362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矩形 7"/>
          <p:cNvSpPr/>
          <p:nvPr/>
        </p:nvSpPr>
        <p:spPr>
          <a:xfrm>
            <a:off x="4525286" y="4828341"/>
            <a:ext cx="3141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4525" y="4030188"/>
            <a:ext cx="20229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084525" y="3203685"/>
            <a:ext cx="20229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622631" y="2090696"/>
            <a:ext cx="946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7165" y="367547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文字内容，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7165" y="170978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文字内容，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5946" y="367547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文字内容，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35946" y="1709782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文字内容，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001430" y="2264740"/>
            <a:ext cx="1530690" cy="0"/>
          </a:xfrm>
          <a:prstGeom prst="line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1430" y="4194124"/>
            <a:ext cx="395310" cy="0"/>
          </a:xfrm>
          <a:prstGeom prst="line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肘形连接符 17"/>
          <p:cNvCxnSpPr/>
          <p:nvPr/>
        </p:nvCxnSpPr>
        <p:spPr>
          <a:xfrm flipV="1">
            <a:off x="7217487" y="2334546"/>
            <a:ext cx="1118459" cy="1002636"/>
          </a:xfrm>
          <a:prstGeom prst="bentConnector3">
            <a:avLst/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组合 18"/>
          <p:cNvGrpSpPr/>
          <p:nvPr/>
        </p:nvGrpSpPr>
        <p:grpSpPr>
          <a:xfrm>
            <a:off x="8200727" y="4257636"/>
            <a:ext cx="169241" cy="749156"/>
            <a:chOff x="8200727" y="4534928"/>
            <a:chExt cx="169241" cy="74915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00727" y="4534928"/>
              <a:ext cx="169241" cy="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200727" y="4535905"/>
              <a:ext cx="0" cy="748179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60578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49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49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699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99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99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5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5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 bldLvl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19"/>
          <p:cNvSpPr/>
          <p:nvPr/>
        </p:nvSpPr>
        <p:spPr bwMode="auto">
          <a:xfrm>
            <a:off x="1731169" y="3522987"/>
            <a:ext cx="8729663" cy="0"/>
          </a:xfrm>
          <a:custGeom>
            <a:avLst/>
            <a:gdLst>
              <a:gd name="T0" fmla="*/ 0 w 24000"/>
              <a:gd name="T1" fmla="*/ 24000 w 2400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4000">
                <a:moveTo>
                  <a:pt x="0" y="0"/>
                </a:moveTo>
                <a:cubicBezTo>
                  <a:pt x="24000" y="0"/>
                  <a:pt x="24000" y="0"/>
                  <a:pt x="24000" y="0"/>
                </a:cubicBezTo>
              </a:path>
            </a:pathLst>
          </a:custGeom>
          <a:noFill/>
          <a:ln w="12700" cap="flat">
            <a:solidFill>
              <a:srgbClr val="24211D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" name="Freeform 20"/>
          <p:cNvSpPr/>
          <p:nvPr/>
        </p:nvSpPr>
        <p:spPr bwMode="auto">
          <a:xfrm>
            <a:off x="1710849" y="3875730"/>
            <a:ext cx="2909888" cy="1747838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1"/>
          <p:cNvSpPr/>
          <p:nvPr/>
        </p:nvSpPr>
        <p:spPr bwMode="auto">
          <a:xfrm>
            <a:off x="4641057" y="1459237"/>
            <a:ext cx="2909888" cy="1746250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cubicBezTo>
                  <a:pt x="3053" y="4800"/>
                  <a:pt x="4948" y="4800"/>
                  <a:pt x="8000" y="4800"/>
                </a:cubicBezTo>
                <a:lnTo>
                  <a:pt x="8000" y="0"/>
                </a:lnTo>
                <a:lnTo>
                  <a:pt x="0" y="0"/>
                </a:lnTo>
                <a:lnTo>
                  <a:pt x="0" y="480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2"/>
          <p:cNvSpPr/>
          <p:nvPr/>
        </p:nvSpPr>
        <p:spPr bwMode="auto">
          <a:xfrm>
            <a:off x="7550944" y="3838900"/>
            <a:ext cx="2909888" cy="1747838"/>
          </a:xfrm>
          <a:custGeom>
            <a:avLst/>
            <a:gdLst>
              <a:gd name="T0" fmla="*/ 0 w 8000"/>
              <a:gd name="T1" fmla="*/ 4800 h 4800"/>
              <a:gd name="T2" fmla="*/ 8000 w 8000"/>
              <a:gd name="T3" fmla="*/ 4800 h 4800"/>
              <a:gd name="T4" fmla="*/ 8000 w 8000"/>
              <a:gd name="T5" fmla="*/ 0 h 4800"/>
              <a:gd name="T6" fmla="*/ 0 w 8000"/>
              <a:gd name="T7" fmla="*/ 0 h 4800"/>
              <a:gd name="T8" fmla="*/ 0 w 8000"/>
              <a:gd name="T9" fmla="*/ 4800 h 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00" h="4800">
                <a:moveTo>
                  <a:pt x="0" y="4800"/>
                </a:moveTo>
                <a:lnTo>
                  <a:pt x="8000" y="4800"/>
                </a:lnTo>
                <a:lnTo>
                  <a:pt x="8000" y="0"/>
                </a:lnTo>
                <a:cubicBezTo>
                  <a:pt x="4948" y="0"/>
                  <a:pt x="3053" y="0"/>
                  <a:pt x="0" y="0"/>
                </a:cubicBezTo>
                <a:lnTo>
                  <a:pt x="0" y="480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23"/>
          <p:cNvSpPr>
            <a:spLocks noChangeArrowheads="1"/>
          </p:cNvSpPr>
          <p:nvPr/>
        </p:nvSpPr>
        <p:spPr bwMode="auto">
          <a:xfrm>
            <a:off x="3098007" y="3435675"/>
            <a:ext cx="174625" cy="174625"/>
          </a:xfrm>
          <a:prstGeom prst="ellipse">
            <a:avLst/>
          </a:prstGeom>
          <a:noFill/>
          <a:ln w="36513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24"/>
          <p:cNvSpPr>
            <a:spLocks noChangeArrowheads="1"/>
          </p:cNvSpPr>
          <p:nvPr/>
        </p:nvSpPr>
        <p:spPr bwMode="auto">
          <a:xfrm>
            <a:off x="4596607" y="3478537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5"/>
          <p:cNvSpPr>
            <a:spLocks noChangeArrowheads="1"/>
          </p:cNvSpPr>
          <p:nvPr/>
        </p:nvSpPr>
        <p:spPr bwMode="auto">
          <a:xfrm>
            <a:off x="7508082" y="3478537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6"/>
          <p:cNvSpPr>
            <a:spLocks noChangeArrowheads="1"/>
          </p:cNvSpPr>
          <p:nvPr/>
        </p:nvSpPr>
        <p:spPr bwMode="auto">
          <a:xfrm>
            <a:off x="6007894" y="3435675"/>
            <a:ext cx="174625" cy="174625"/>
          </a:xfrm>
          <a:prstGeom prst="ellipse">
            <a:avLst/>
          </a:prstGeom>
          <a:noFill/>
          <a:ln w="36513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8919369" y="3435675"/>
            <a:ext cx="174625" cy="174625"/>
          </a:xfrm>
          <a:prstGeom prst="ellipse">
            <a:avLst/>
          </a:prstGeom>
          <a:noFill/>
          <a:ln w="36513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8"/>
          <p:cNvSpPr/>
          <p:nvPr/>
        </p:nvSpPr>
        <p:spPr bwMode="auto">
          <a:xfrm>
            <a:off x="3042444" y="3696025"/>
            <a:ext cx="287338" cy="142875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9"/>
          <p:cNvSpPr/>
          <p:nvPr/>
        </p:nvSpPr>
        <p:spPr bwMode="auto">
          <a:xfrm>
            <a:off x="8862219" y="3696025"/>
            <a:ext cx="287338" cy="142875"/>
          </a:xfrm>
          <a:custGeom>
            <a:avLst/>
            <a:gdLst>
              <a:gd name="T0" fmla="*/ 0 w 789"/>
              <a:gd name="T1" fmla="*/ 394 h 394"/>
              <a:gd name="T2" fmla="*/ 394 w 789"/>
              <a:gd name="T3" fmla="*/ 0 h 394"/>
              <a:gd name="T4" fmla="*/ 789 w 789"/>
              <a:gd name="T5" fmla="*/ 394 h 394"/>
              <a:gd name="T6" fmla="*/ 0 w 789"/>
              <a:gd name="T7" fmla="*/ 394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394"/>
                </a:moveTo>
                <a:lnTo>
                  <a:pt x="394" y="0"/>
                </a:lnTo>
                <a:lnTo>
                  <a:pt x="789" y="394"/>
                </a:lnTo>
                <a:lnTo>
                  <a:pt x="0" y="394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30"/>
          <p:cNvSpPr/>
          <p:nvPr/>
        </p:nvSpPr>
        <p:spPr bwMode="auto">
          <a:xfrm>
            <a:off x="5952332" y="3205487"/>
            <a:ext cx="287338" cy="142875"/>
          </a:xfrm>
          <a:custGeom>
            <a:avLst/>
            <a:gdLst>
              <a:gd name="T0" fmla="*/ 0 w 789"/>
              <a:gd name="T1" fmla="*/ 0 h 394"/>
              <a:gd name="T2" fmla="*/ 394 w 789"/>
              <a:gd name="T3" fmla="*/ 394 h 394"/>
              <a:gd name="T4" fmla="*/ 789 w 789"/>
              <a:gd name="T5" fmla="*/ 0 h 394"/>
              <a:gd name="T6" fmla="*/ 0 w 789"/>
              <a:gd name="T7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394">
                <a:moveTo>
                  <a:pt x="0" y="0"/>
                </a:moveTo>
                <a:lnTo>
                  <a:pt x="394" y="394"/>
                </a:lnTo>
                <a:lnTo>
                  <a:pt x="789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31"/>
          <p:cNvSpPr>
            <a:spLocks noChangeArrowheads="1"/>
          </p:cNvSpPr>
          <p:nvPr/>
        </p:nvSpPr>
        <p:spPr bwMode="auto">
          <a:xfrm>
            <a:off x="1686719" y="3478537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2"/>
          <p:cNvSpPr>
            <a:spLocks noChangeArrowheads="1"/>
          </p:cNvSpPr>
          <p:nvPr/>
        </p:nvSpPr>
        <p:spPr bwMode="auto">
          <a:xfrm>
            <a:off x="10417969" y="3478537"/>
            <a:ext cx="87313" cy="87313"/>
          </a:xfrm>
          <a:prstGeom prst="ellipse">
            <a:avLst/>
          </a:prstGeom>
          <a:solidFill>
            <a:srgbClr val="242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3143" y="2252937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请先将要替换的图片裁剪成原图片长宽比例，然后在原图片上单击右键填充图片，这样替换后图片就不会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变形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53143" y="1908745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在这里输入您的文字内容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7762009" y="2252937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请先将要替换的图片裁剪成原图片长宽比例，然后在原图片上单击右键填充图片，这样替换后图片就不会变形</a:t>
            </a:r>
          </a:p>
        </p:txBody>
      </p:sp>
      <p:sp>
        <p:nvSpPr>
          <p:cNvPr id="23" name="矩形 22"/>
          <p:cNvSpPr/>
          <p:nvPr/>
        </p:nvSpPr>
        <p:spPr>
          <a:xfrm>
            <a:off x="7762009" y="1908745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在这里输入您的文字内容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4707581" y="4234138"/>
            <a:ext cx="2828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  <a:t>请先将要替换的图片裁剪成原图片长宽比例，然后在原图片上单击右键填充图片，这样替换后图片就不会变形</a:t>
            </a:r>
          </a:p>
        </p:txBody>
      </p:sp>
      <p:sp>
        <p:nvSpPr>
          <p:cNvPr id="25" name="矩形 24"/>
          <p:cNvSpPr/>
          <p:nvPr/>
        </p:nvSpPr>
        <p:spPr>
          <a:xfrm>
            <a:off x="4707581" y="3889946"/>
            <a:ext cx="2828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在这里输入您的文字内容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54942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3" grpId="0" bldLvl="0" animBg="1"/>
      <p:bldP spid="17" grpId="0" bldLvl="0" animBg="1"/>
      <p:bldP spid="18" grpId="0" bldLvl="0" animBg="1"/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Pie 45"/>
          <p:cNvSpPr/>
          <p:nvPr/>
        </p:nvSpPr>
        <p:spPr>
          <a:xfrm>
            <a:off x="4490713" y="1711044"/>
            <a:ext cx="1571126" cy="1571534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Pie 48"/>
          <p:cNvSpPr/>
          <p:nvPr/>
        </p:nvSpPr>
        <p:spPr>
          <a:xfrm rot="5400000">
            <a:off x="6129956" y="1700995"/>
            <a:ext cx="1571534" cy="1571126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Pie 51"/>
          <p:cNvSpPr/>
          <p:nvPr/>
        </p:nvSpPr>
        <p:spPr>
          <a:xfrm rot="16200000">
            <a:off x="4490509" y="3340917"/>
            <a:ext cx="1571534" cy="1571126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Pie 54"/>
          <p:cNvSpPr/>
          <p:nvPr/>
        </p:nvSpPr>
        <p:spPr>
          <a:xfrm rot="10800000">
            <a:off x="6130161" y="3340712"/>
            <a:ext cx="1571126" cy="1571534"/>
          </a:xfrm>
          <a:prstGeom prst="pieWedg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cxnSp>
        <p:nvCxnSpPr>
          <p:cNvPr id="8" name="Straight Arrow Connector 98"/>
          <p:cNvCxnSpPr/>
          <p:nvPr/>
        </p:nvCxnSpPr>
        <p:spPr>
          <a:xfrm>
            <a:off x="1670480" y="2044305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546910" y="2113573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1546910" y="1574236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cxnSp>
        <p:nvCxnSpPr>
          <p:cNvPr id="11" name="Straight Arrow Connector 98"/>
          <p:cNvCxnSpPr/>
          <p:nvPr/>
        </p:nvCxnSpPr>
        <p:spPr>
          <a:xfrm>
            <a:off x="1670480" y="4148507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546910" y="4217775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546910" y="3678438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cxnSp>
        <p:nvCxnSpPr>
          <p:cNvPr id="14" name="Straight Arrow Connector 98"/>
          <p:cNvCxnSpPr/>
          <p:nvPr/>
        </p:nvCxnSpPr>
        <p:spPr>
          <a:xfrm flipH="1">
            <a:off x="7734456" y="2044305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 flipH="1">
            <a:off x="7804925" y="2113573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16" name="文本框 15"/>
          <p:cNvSpPr txBox="1"/>
          <p:nvPr/>
        </p:nvSpPr>
        <p:spPr>
          <a:xfrm flipH="1">
            <a:off x="8665679" y="1574236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cxnSp>
        <p:nvCxnSpPr>
          <p:cNvPr id="17" name="Straight Arrow Connector 98"/>
          <p:cNvCxnSpPr/>
          <p:nvPr/>
        </p:nvCxnSpPr>
        <p:spPr>
          <a:xfrm flipH="1">
            <a:off x="7734456" y="4148507"/>
            <a:ext cx="2787653" cy="0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flipH="1">
            <a:off x="7804925" y="4217775"/>
            <a:ext cx="2840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 flipH="1">
            <a:off x="8665679" y="3678438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69746" y="3935997"/>
            <a:ext cx="764860" cy="765060"/>
            <a:chOff x="769746" y="4058478"/>
            <a:chExt cx="764860" cy="765060"/>
          </a:xfrm>
        </p:grpSpPr>
        <p:sp>
          <p:nvSpPr>
            <p:cNvPr id="21" name="Oval 76"/>
            <p:cNvSpPr/>
            <p:nvPr/>
          </p:nvSpPr>
          <p:spPr bwMode="auto">
            <a:xfrm>
              <a:off x="769746" y="4058478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sp>
          <p:nvSpPr>
            <p:cNvPr id="22" name="Freeform 184"/>
            <p:cNvSpPr>
              <a:spLocks noChangeAspect="1"/>
            </p:cNvSpPr>
            <p:nvPr/>
          </p:nvSpPr>
          <p:spPr bwMode="auto">
            <a:xfrm>
              <a:off x="936176" y="4254342"/>
              <a:ext cx="432000" cy="373333"/>
            </a:xfrm>
            <a:custGeom>
              <a:avLst/>
              <a:gdLst>
                <a:gd name="T0" fmla="*/ 368 w 1590"/>
                <a:gd name="T1" fmla="*/ 1376 h 1376"/>
                <a:gd name="T2" fmla="*/ 43 w 1590"/>
                <a:gd name="T3" fmla="*/ 843 h 1376"/>
                <a:gd name="T4" fmla="*/ 206 w 1590"/>
                <a:gd name="T5" fmla="*/ 401 h 1376"/>
                <a:gd name="T6" fmla="*/ 262 w 1590"/>
                <a:gd name="T7" fmla="*/ 630 h 1376"/>
                <a:gd name="T8" fmla="*/ 523 w 1590"/>
                <a:gd name="T9" fmla="*/ 0 h 1376"/>
                <a:gd name="T10" fmla="*/ 908 w 1590"/>
                <a:gd name="T11" fmla="*/ 592 h 1376"/>
                <a:gd name="T12" fmla="*/ 951 w 1590"/>
                <a:gd name="T13" fmla="*/ 214 h 1376"/>
                <a:gd name="T14" fmla="*/ 847 w 1590"/>
                <a:gd name="T15" fmla="*/ 1376 h 1376"/>
                <a:gd name="T16" fmla="*/ 641 w 1590"/>
                <a:gd name="T17" fmla="*/ 568 h 1376"/>
                <a:gd name="T18" fmla="*/ 530 w 1590"/>
                <a:gd name="T19" fmla="*/ 951 h 1376"/>
                <a:gd name="T20" fmla="*/ 493 w 1590"/>
                <a:gd name="T21" fmla="*/ 705 h 1376"/>
                <a:gd name="T22" fmla="*/ 396 w 1590"/>
                <a:gd name="T23" fmla="*/ 973 h 1376"/>
                <a:gd name="T24" fmla="*/ 368 w 1590"/>
                <a:gd name="T25" fmla="*/ 1376 h 1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0" h="1376">
                  <a:moveTo>
                    <a:pt x="368" y="1376"/>
                  </a:moveTo>
                  <a:cubicBezTo>
                    <a:pt x="76" y="1212"/>
                    <a:pt x="0" y="1056"/>
                    <a:pt x="43" y="843"/>
                  </a:cubicBezTo>
                  <a:cubicBezTo>
                    <a:pt x="76" y="686"/>
                    <a:pt x="196" y="558"/>
                    <a:pt x="206" y="401"/>
                  </a:cubicBezTo>
                  <a:cubicBezTo>
                    <a:pt x="251" y="484"/>
                    <a:pt x="257" y="544"/>
                    <a:pt x="262" y="630"/>
                  </a:cubicBezTo>
                  <a:cubicBezTo>
                    <a:pt x="406" y="453"/>
                    <a:pt x="556" y="216"/>
                    <a:pt x="523" y="0"/>
                  </a:cubicBezTo>
                  <a:cubicBezTo>
                    <a:pt x="523" y="0"/>
                    <a:pt x="883" y="258"/>
                    <a:pt x="908" y="592"/>
                  </a:cubicBezTo>
                  <a:cubicBezTo>
                    <a:pt x="940" y="523"/>
                    <a:pt x="983" y="285"/>
                    <a:pt x="951" y="214"/>
                  </a:cubicBezTo>
                  <a:cubicBezTo>
                    <a:pt x="1048" y="285"/>
                    <a:pt x="1590" y="956"/>
                    <a:pt x="847" y="1376"/>
                  </a:cubicBezTo>
                  <a:cubicBezTo>
                    <a:pt x="987" y="1104"/>
                    <a:pt x="883" y="738"/>
                    <a:pt x="641" y="568"/>
                  </a:cubicBezTo>
                  <a:cubicBezTo>
                    <a:pt x="657" y="641"/>
                    <a:pt x="637" y="831"/>
                    <a:pt x="530" y="951"/>
                  </a:cubicBezTo>
                  <a:cubicBezTo>
                    <a:pt x="554" y="827"/>
                    <a:pt x="493" y="705"/>
                    <a:pt x="493" y="705"/>
                  </a:cubicBezTo>
                  <a:cubicBezTo>
                    <a:pt x="493" y="705"/>
                    <a:pt x="473" y="860"/>
                    <a:pt x="396" y="973"/>
                  </a:cubicBezTo>
                  <a:cubicBezTo>
                    <a:pt x="326" y="1076"/>
                    <a:pt x="277" y="1185"/>
                    <a:pt x="368" y="13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657983" y="3935997"/>
            <a:ext cx="764860" cy="765060"/>
            <a:chOff x="10657983" y="4058478"/>
            <a:chExt cx="764860" cy="765060"/>
          </a:xfrm>
        </p:grpSpPr>
        <p:sp>
          <p:nvSpPr>
            <p:cNvPr id="24" name="Oval 76"/>
            <p:cNvSpPr/>
            <p:nvPr/>
          </p:nvSpPr>
          <p:spPr bwMode="auto">
            <a:xfrm flipH="1">
              <a:off x="10657983" y="4058478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sp>
          <p:nvSpPr>
            <p:cNvPr id="25" name="Freeform 185"/>
            <p:cNvSpPr>
              <a:spLocks noChangeAspect="1" noEditPoints="1"/>
            </p:cNvSpPr>
            <p:nvPr/>
          </p:nvSpPr>
          <p:spPr bwMode="auto">
            <a:xfrm>
              <a:off x="10879484" y="4244618"/>
              <a:ext cx="396000" cy="392780"/>
            </a:xfrm>
            <a:custGeom>
              <a:avLst/>
              <a:gdLst>
                <a:gd name="T0" fmla="*/ 0 w 1200"/>
                <a:gd name="T1" fmla="*/ 0 h 1200"/>
                <a:gd name="T2" fmla="*/ 150 w 1200"/>
                <a:gd name="T3" fmla="*/ 0 h 1200"/>
                <a:gd name="T4" fmla="*/ 150 w 1200"/>
                <a:gd name="T5" fmla="*/ 1200 h 1200"/>
                <a:gd name="T6" fmla="*/ 0 w 1200"/>
                <a:gd name="T7" fmla="*/ 1200 h 1200"/>
                <a:gd name="T8" fmla="*/ 0 w 1200"/>
                <a:gd name="T9" fmla="*/ 0 h 1200"/>
                <a:gd name="T10" fmla="*/ 596 w 1200"/>
                <a:gd name="T11" fmla="*/ 143 h 1200"/>
                <a:gd name="T12" fmla="*/ 225 w 1200"/>
                <a:gd name="T13" fmla="*/ 0 h 1200"/>
                <a:gd name="T14" fmla="*/ 225 w 1200"/>
                <a:gd name="T15" fmla="*/ 600 h 1200"/>
                <a:gd name="T16" fmla="*/ 749 w 1200"/>
                <a:gd name="T17" fmla="*/ 602 h 1200"/>
                <a:gd name="T18" fmla="*/ 1200 w 1200"/>
                <a:gd name="T19" fmla="*/ 300 h 1200"/>
                <a:gd name="T20" fmla="*/ 596 w 1200"/>
                <a:gd name="T21" fmla="*/ 143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200">
                  <a:moveTo>
                    <a:pt x="0" y="0"/>
                  </a:moveTo>
                  <a:lnTo>
                    <a:pt x="150" y="0"/>
                  </a:lnTo>
                  <a:lnTo>
                    <a:pt x="150" y="1200"/>
                  </a:lnTo>
                  <a:lnTo>
                    <a:pt x="0" y="1200"/>
                  </a:lnTo>
                  <a:lnTo>
                    <a:pt x="0" y="0"/>
                  </a:lnTo>
                  <a:close/>
                  <a:moveTo>
                    <a:pt x="596" y="143"/>
                  </a:moveTo>
                  <a:cubicBezTo>
                    <a:pt x="483" y="9"/>
                    <a:pt x="397" y="0"/>
                    <a:pt x="225" y="0"/>
                  </a:cubicBezTo>
                  <a:lnTo>
                    <a:pt x="225" y="600"/>
                  </a:lnTo>
                  <a:cubicBezTo>
                    <a:pt x="526" y="450"/>
                    <a:pt x="560" y="620"/>
                    <a:pt x="749" y="602"/>
                  </a:cubicBezTo>
                  <a:cubicBezTo>
                    <a:pt x="936" y="586"/>
                    <a:pt x="1095" y="442"/>
                    <a:pt x="1200" y="300"/>
                  </a:cubicBezTo>
                  <a:cubicBezTo>
                    <a:pt x="902" y="369"/>
                    <a:pt x="752" y="328"/>
                    <a:pt x="596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657983" y="1831795"/>
            <a:ext cx="764860" cy="765060"/>
            <a:chOff x="10657983" y="1954276"/>
            <a:chExt cx="764860" cy="765060"/>
          </a:xfrm>
        </p:grpSpPr>
        <p:sp>
          <p:nvSpPr>
            <p:cNvPr id="27" name="Oval 76"/>
            <p:cNvSpPr/>
            <p:nvPr/>
          </p:nvSpPr>
          <p:spPr bwMode="auto">
            <a:xfrm flipH="1">
              <a:off x="10657983" y="1954276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sp>
          <p:nvSpPr>
            <p:cNvPr id="28" name="Freeform 36"/>
            <p:cNvSpPr>
              <a:spLocks noChangeAspect="1" noEditPoints="1"/>
            </p:cNvSpPr>
            <p:nvPr/>
          </p:nvSpPr>
          <p:spPr bwMode="auto">
            <a:xfrm>
              <a:off x="10842413" y="2141893"/>
              <a:ext cx="396000" cy="389827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180">
                <a:solidFill>
                  <a:schemeClr val="accent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9746" y="1831795"/>
            <a:ext cx="764860" cy="765060"/>
            <a:chOff x="769746" y="1954276"/>
            <a:chExt cx="764860" cy="765060"/>
          </a:xfrm>
        </p:grpSpPr>
        <p:sp>
          <p:nvSpPr>
            <p:cNvPr id="30" name="Oval 76"/>
            <p:cNvSpPr/>
            <p:nvPr/>
          </p:nvSpPr>
          <p:spPr bwMode="auto">
            <a:xfrm>
              <a:off x="769746" y="1954276"/>
              <a:ext cx="764860" cy="76506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8965">
                <a:defRPr/>
              </a:pPr>
              <a:endParaRPr lang="en-US" sz="900" dirty="0">
                <a:latin typeface="微软雅黑" panose="020B0503020204020204" charset="-122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972176" y="2094174"/>
              <a:ext cx="360000" cy="485264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  <p:sp>
            <p:nvSpPr>
              <p:cNvPr id="33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  <p:sp>
            <p:nvSpPr>
              <p:cNvPr id="34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5" name="Freeform 184"/>
          <p:cNvSpPr>
            <a:spLocks noChangeAspect="1"/>
          </p:cNvSpPr>
          <p:nvPr/>
        </p:nvSpPr>
        <p:spPr bwMode="auto">
          <a:xfrm>
            <a:off x="5202396" y="3726053"/>
            <a:ext cx="669322" cy="578426"/>
          </a:xfrm>
          <a:custGeom>
            <a:avLst/>
            <a:gdLst>
              <a:gd name="T0" fmla="*/ 368 w 1590"/>
              <a:gd name="T1" fmla="*/ 1376 h 1376"/>
              <a:gd name="T2" fmla="*/ 43 w 1590"/>
              <a:gd name="T3" fmla="*/ 843 h 1376"/>
              <a:gd name="T4" fmla="*/ 206 w 1590"/>
              <a:gd name="T5" fmla="*/ 401 h 1376"/>
              <a:gd name="T6" fmla="*/ 262 w 1590"/>
              <a:gd name="T7" fmla="*/ 630 h 1376"/>
              <a:gd name="T8" fmla="*/ 523 w 1590"/>
              <a:gd name="T9" fmla="*/ 0 h 1376"/>
              <a:gd name="T10" fmla="*/ 908 w 1590"/>
              <a:gd name="T11" fmla="*/ 592 h 1376"/>
              <a:gd name="T12" fmla="*/ 951 w 1590"/>
              <a:gd name="T13" fmla="*/ 214 h 1376"/>
              <a:gd name="T14" fmla="*/ 847 w 1590"/>
              <a:gd name="T15" fmla="*/ 1376 h 1376"/>
              <a:gd name="T16" fmla="*/ 641 w 1590"/>
              <a:gd name="T17" fmla="*/ 568 h 1376"/>
              <a:gd name="T18" fmla="*/ 530 w 1590"/>
              <a:gd name="T19" fmla="*/ 951 h 1376"/>
              <a:gd name="T20" fmla="*/ 493 w 1590"/>
              <a:gd name="T21" fmla="*/ 705 h 1376"/>
              <a:gd name="T22" fmla="*/ 396 w 1590"/>
              <a:gd name="T23" fmla="*/ 973 h 1376"/>
              <a:gd name="T24" fmla="*/ 368 w 1590"/>
              <a:gd name="T25" fmla="*/ 1376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0" h="1376">
                <a:moveTo>
                  <a:pt x="368" y="1376"/>
                </a:moveTo>
                <a:cubicBezTo>
                  <a:pt x="76" y="1212"/>
                  <a:pt x="0" y="1056"/>
                  <a:pt x="43" y="843"/>
                </a:cubicBezTo>
                <a:cubicBezTo>
                  <a:pt x="76" y="686"/>
                  <a:pt x="196" y="558"/>
                  <a:pt x="206" y="401"/>
                </a:cubicBezTo>
                <a:cubicBezTo>
                  <a:pt x="251" y="484"/>
                  <a:pt x="257" y="544"/>
                  <a:pt x="262" y="630"/>
                </a:cubicBezTo>
                <a:cubicBezTo>
                  <a:pt x="406" y="453"/>
                  <a:pt x="556" y="216"/>
                  <a:pt x="523" y="0"/>
                </a:cubicBezTo>
                <a:cubicBezTo>
                  <a:pt x="523" y="0"/>
                  <a:pt x="883" y="258"/>
                  <a:pt x="908" y="592"/>
                </a:cubicBezTo>
                <a:cubicBezTo>
                  <a:pt x="940" y="523"/>
                  <a:pt x="983" y="285"/>
                  <a:pt x="951" y="214"/>
                </a:cubicBezTo>
                <a:cubicBezTo>
                  <a:pt x="1048" y="285"/>
                  <a:pt x="1590" y="956"/>
                  <a:pt x="847" y="1376"/>
                </a:cubicBezTo>
                <a:cubicBezTo>
                  <a:pt x="987" y="1104"/>
                  <a:pt x="883" y="738"/>
                  <a:pt x="641" y="568"/>
                </a:cubicBezTo>
                <a:cubicBezTo>
                  <a:pt x="657" y="641"/>
                  <a:pt x="637" y="831"/>
                  <a:pt x="530" y="951"/>
                </a:cubicBezTo>
                <a:cubicBezTo>
                  <a:pt x="554" y="827"/>
                  <a:pt x="493" y="705"/>
                  <a:pt x="493" y="705"/>
                </a:cubicBezTo>
                <a:cubicBezTo>
                  <a:pt x="493" y="705"/>
                  <a:pt x="473" y="860"/>
                  <a:pt x="396" y="973"/>
                </a:cubicBezTo>
                <a:cubicBezTo>
                  <a:pt x="326" y="1076"/>
                  <a:pt x="277" y="1185"/>
                  <a:pt x="368" y="13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85"/>
          <p:cNvSpPr>
            <a:spLocks noChangeAspect="1" noEditPoints="1"/>
          </p:cNvSpPr>
          <p:nvPr/>
        </p:nvSpPr>
        <p:spPr bwMode="auto">
          <a:xfrm>
            <a:off x="6515293" y="3710988"/>
            <a:ext cx="613545" cy="608556"/>
          </a:xfrm>
          <a:custGeom>
            <a:avLst/>
            <a:gdLst>
              <a:gd name="T0" fmla="*/ 0 w 1200"/>
              <a:gd name="T1" fmla="*/ 0 h 1200"/>
              <a:gd name="T2" fmla="*/ 150 w 1200"/>
              <a:gd name="T3" fmla="*/ 0 h 1200"/>
              <a:gd name="T4" fmla="*/ 150 w 1200"/>
              <a:gd name="T5" fmla="*/ 1200 h 1200"/>
              <a:gd name="T6" fmla="*/ 0 w 1200"/>
              <a:gd name="T7" fmla="*/ 1200 h 1200"/>
              <a:gd name="T8" fmla="*/ 0 w 1200"/>
              <a:gd name="T9" fmla="*/ 0 h 1200"/>
              <a:gd name="T10" fmla="*/ 596 w 1200"/>
              <a:gd name="T11" fmla="*/ 143 h 1200"/>
              <a:gd name="T12" fmla="*/ 225 w 1200"/>
              <a:gd name="T13" fmla="*/ 0 h 1200"/>
              <a:gd name="T14" fmla="*/ 225 w 1200"/>
              <a:gd name="T15" fmla="*/ 600 h 1200"/>
              <a:gd name="T16" fmla="*/ 749 w 1200"/>
              <a:gd name="T17" fmla="*/ 602 h 1200"/>
              <a:gd name="T18" fmla="*/ 1200 w 1200"/>
              <a:gd name="T19" fmla="*/ 300 h 1200"/>
              <a:gd name="T20" fmla="*/ 596 w 1200"/>
              <a:gd name="T21" fmla="*/ 143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00" h="1200">
                <a:moveTo>
                  <a:pt x="0" y="0"/>
                </a:moveTo>
                <a:lnTo>
                  <a:pt x="150" y="0"/>
                </a:lnTo>
                <a:lnTo>
                  <a:pt x="150" y="1200"/>
                </a:lnTo>
                <a:lnTo>
                  <a:pt x="0" y="1200"/>
                </a:lnTo>
                <a:lnTo>
                  <a:pt x="0" y="0"/>
                </a:lnTo>
                <a:close/>
                <a:moveTo>
                  <a:pt x="596" y="143"/>
                </a:moveTo>
                <a:cubicBezTo>
                  <a:pt x="483" y="9"/>
                  <a:pt x="397" y="0"/>
                  <a:pt x="225" y="0"/>
                </a:cubicBezTo>
                <a:lnTo>
                  <a:pt x="225" y="600"/>
                </a:lnTo>
                <a:cubicBezTo>
                  <a:pt x="526" y="450"/>
                  <a:pt x="560" y="620"/>
                  <a:pt x="749" y="602"/>
                </a:cubicBezTo>
                <a:cubicBezTo>
                  <a:pt x="936" y="586"/>
                  <a:pt x="1095" y="442"/>
                  <a:pt x="1200" y="300"/>
                </a:cubicBezTo>
                <a:cubicBezTo>
                  <a:pt x="902" y="369"/>
                  <a:pt x="752" y="328"/>
                  <a:pt x="59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>
            <a:spLocks noChangeAspect="1" noEditPoints="1"/>
          </p:cNvSpPr>
          <p:nvPr/>
        </p:nvSpPr>
        <p:spPr bwMode="auto">
          <a:xfrm>
            <a:off x="6490579" y="2276279"/>
            <a:ext cx="613545" cy="603981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180">
              <a:solidFill>
                <a:schemeClr val="accent1"/>
              </a:solidFill>
            </a:endParaRPr>
          </a:p>
        </p:txBody>
      </p: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5196388" y="2202346"/>
            <a:ext cx="557768" cy="751846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9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95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99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99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699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199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999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99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999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499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299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799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299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799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2" grpId="0"/>
      <p:bldP spid="13" grpId="0"/>
      <p:bldP spid="3" grpId="0"/>
      <p:bldP spid="16" grpId="0"/>
      <p:bldP spid="18" grpId="0"/>
      <p:bldP spid="19" grpId="0"/>
      <p:bldP spid="35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5"/>
          <p:cNvSpPr/>
          <p:nvPr/>
        </p:nvSpPr>
        <p:spPr bwMode="auto">
          <a:xfrm>
            <a:off x="3877469" y="2142416"/>
            <a:ext cx="3416300" cy="3424238"/>
          </a:xfrm>
          <a:custGeom>
            <a:avLst/>
            <a:gdLst>
              <a:gd name="T0" fmla="*/ 2462 w 4677"/>
              <a:gd name="T1" fmla="*/ 0 h 4677"/>
              <a:gd name="T2" fmla="*/ 2781 w 4677"/>
              <a:gd name="T3" fmla="*/ 314 h 4677"/>
              <a:gd name="T4" fmla="*/ 3178 w 4677"/>
              <a:gd name="T5" fmla="*/ 153 h 4677"/>
              <a:gd name="T6" fmla="*/ 3385 w 4677"/>
              <a:gd name="T7" fmla="*/ 550 h 4677"/>
              <a:gd name="T8" fmla="*/ 3813 w 4677"/>
              <a:gd name="T9" fmla="*/ 519 h 4677"/>
              <a:gd name="T10" fmla="*/ 3886 w 4677"/>
              <a:gd name="T11" fmla="*/ 961 h 4677"/>
              <a:gd name="T12" fmla="*/ 4303 w 4677"/>
              <a:gd name="T13" fmla="*/ 1064 h 4677"/>
              <a:gd name="T14" fmla="*/ 4236 w 4677"/>
              <a:gd name="T15" fmla="*/ 1506 h 4677"/>
              <a:gd name="T16" fmla="*/ 4601 w 4677"/>
              <a:gd name="T17" fmla="*/ 1733 h 4677"/>
              <a:gd name="T18" fmla="*/ 4400 w 4677"/>
              <a:gd name="T19" fmla="*/ 2134 h 4677"/>
              <a:gd name="T20" fmla="*/ 4677 w 4677"/>
              <a:gd name="T21" fmla="*/ 2462 h 4677"/>
              <a:gd name="T22" fmla="*/ 4363 w 4677"/>
              <a:gd name="T23" fmla="*/ 2781 h 4677"/>
              <a:gd name="T24" fmla="*/ 4525 w 4677"/>
              <a:gd name="T25" fmla="*/ 3178 h 4677"/>
              <a:gd name="T26" fmla="*/ 4127 w 4677"/>
              <a:gd name="T27" fmla="*/ 3385 h 4677"/>
              <a:gd name="T28" fmla="*/ 4158 w 4677"/>
              <a:gd name="T29" fmla="*/ 3813 h 4677"/>
              <a:gd name="T30" fmla="*/ 3716 w 4677"/>
              <a:gd name="T31" fmla="*/ 3886 h 4677"/>
              <a:gd name="T32" fmla="*/ 3614 w 4677"/>
              <a:gd name="T33" fmla="*/ 4303 h 4677"/>
              <a:gd name="T34" fmla="*/ 3171 w 4677"/>
              <a:gd name="T35" fmla="*/ 4237 h 4677"/>
              <a:gd name="T36" fmla="*/ 2944 w 4677"/>
              <a:gd name="T37" fmla="*/ 4601 h 4677"/>
              <a:gd name="T38" fmla="*/ 2544 w 4677"/>
              <a:gd name="T39" fmla="*/ 4401 h 4677"/>
              <a:gd name="T40" fmla="*/ 2216 w 4677"/>
              <a:gd name="T41" fmla="*/ 4677 h 4677"/>
              <a:gd name="T42" fmla="*/ 1896 w 4677"/>
              <a:gd name="T43" fmla="*/ 4363 h 4677"/>
              <a:gd name="T44" fmla="*/ 1499 w 4677"/>
              <a:gd name="T45" fmla="*/ 4525 h 4677"/>
              <a:gd name="T46" fmla="*/ 1293 w 4677"/>
              <a:gd name="T47" fmla="*/ 4128 h 4677"/>
              <a:gd name="T48" fmla="*/ 864 w 4677"/>
              <a:gd name="T49" fmla="*/ 4158 h 4677"/>
              <a:gd name="T50" fmla="*/ 791 w 4677"/>
              <a:gd name="T51" fmla="*/ 3717 h 4677"/>
              <a:gd name="T52" fmla="*/ 374 w 4677"/>
              <a:gd name="T53" fmla="*/ 3614 h 4677"/>
              <a:gd name="T54" fmla="*/ 441 w 4677"/>
              <a:gd name="T55" fmla="*/ 3171 h 4677"/>
              <a:gd name="T56" fmla="*/ 76 w 4677"/>
              <a:gd name="T57" fmla="*/ 2945 h 4677"/>
              <a:gd name="T58" fmla="*/ 277 w 4677"/>
              <a:gd name="T59" fmla="*/ 2544 h 4677"/>
              <a:gd name="T60" fmla="*/ 0 w 4677"/>
              <a:gd name="T61" fmla="*/ 2216 h 4677"/>
              <a:gd name="T62" fmla="*/ 314 w 4677"/>
              <a:gd name="T63" fmla="*/ 1897 h 4677"/>
              <a:gd name="T64" fmla="*/ 152 w 4677"/>
              <a:gd name="T65" fmla="*/ 1499 h 4677"/>
              <a:gd name="T66" fmla="*/ 550 w 4677"/>
              <a:gd name="T67" fmla="*/ 1293 h 4677"/>
              <a:gd name="T68" fmla="*/ 519 w 4677"/>
              <a:gd name="T69" fmla="*/ 865 h 4677"/>
              <a:gd name="T70" fmla="*/ 961 w 4677"/>
              <a:gd name="T71" fmla="*/ 792 h 4677"/>
              <a:gd name="T72" fmla="*/ 1063 w 4677"/>
              <a:gd name="T73" fmla="*/ 375 h 4677"/>
              <a:gd name="T74" fmla="*/ 1506 w 4677"/>
              <a:gd name="T75" fmla="*/ 441 h 4677"/>
              <a:gd name="T76" fmla="*/ 1733 w 4677"/>
              <a:gd name="T77" fmla="*/ 77 h 4677"/>
              <a:gd name="T78" fmla="*/ 2133 w 4677"/>
              <a:gd name="T79" fmla="*/ 277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77" h="4677">
                <a:moveTo>
                  <a:pt x="2216" y="0"/>
                </a:moveTo>
                <a:lnTo>
                  <a:pt x="2462" y="0"/>
                </a:lnTo>
                <a:lnTo>
                  <a:pt x="2544" y="277"/>
                </a:lnTo>
                <a:cubicBezTo>
                  <a:pt x="2624" y="285"/>
                  <a:pt x="2703" y="297"/>
                  <a:pt x="2781" y="314"/>
                </a:cubicBezTo>
                <a:lnTo>
                  <a:pt x="2944" y="77"/>
                </a:lnTo>
                <a:lnTo>
                  <a:pt x="3178" y="153"/>
                </a:lnTo>
                <a:lnTo>
                  <a:pt x="3171" y="441"/>
                </a:lnTo>
                <a:cubicBezTo>
                  <a:pt x="3244" y="473"/>
                  <a:pt x="3316" y="510"/>
                  <a:pt x="3385" y="550"/>
                </a:cubicBezTo>
                <a:lnTo>
                  <a:pt x="3614" y="375"/>
                </a:lnTo>
                <a:lnTo>
                  <a:pt x="3813" y="519"/>
                </a:lnTo>
                <a:lnTo>
                  <a:pt x="3716" y="792"/>
                </a:lnTo>
                <a:cubicBezTo>
                  <a:pt x="3776" y="845"/>
                  <a:pt x="3833" y="901"/>
                  <a:pt x="3886" y="961"/>
                </a:cubicBezTo>
                <a:lnTo>
                  <a:pt x="4158" y="865"/>
                </a:lnTo>
                <a:lnTo>
                  <a:pt x="4303" y="1064"/>
                </a:lnTo>
                <a:lnTo>
                  <a:pt x="4127" y="1293"/>
                </a:lnTo>
                <a:cubicBezTo>
                  <a:pt x="4168" y="1362"/>
                  <a:pt x="4204" y="1433"/>
                  <a:pt x="4236" y="1506"/>
                </a:cubicBezTo>
                <a:lnTo>
                  <a:pt x="4525" y="1499"/>
                </a:lnTo>
                <a:lnTo>
                  <a:pt x="4601" y="1733"/>
                </a:lnTo>
                <a:lnTo>
                  <a:pt x="4363" y="1897"/>
                </a:lnTo>
                <a:cubicBezTo>
                  <a:pt x="4380" y="1974"/>
                  <a:pt x="4393" y="2053"/>
                  <a:pt x="4400" y="2134"/>
                </a:cubicBezTo>
                <a:lnTo>
                  <a:pt x="4677" y="2216"/>
                </a:lnTo>
                <a:lnTo>
                  <a:pt x="4677" y="2462"/>
                </a:lnTo>
                <a:lnTo>
                  <a:pt x="4400" y="2544"/>
                </a:lnTo>
                <a:cubicBezTo>
                  <a:pt x="4393" y="2624"/>
                  <a:pt x="4380" y="2703"/>
                  <a:pt x="4363" y="2781"/>
                </a:cubicBezTo>
                <a:lnTo>
                  <a:pt x="4601" y="2945"/>
                </a:lnTo>
                <a:lnTo>
                  <a:pt x="4525" y="3178"/>
                </a:lnTo>
                <a:lnTo>
                  <a:pt x="4236" y="3171"/>
                </a:lnTo>
                <a:cubicBezTo>
                  <a:pt x="4204" y="3245"/>
                  <a:pt x="4168" y="3316"/>
                  <a:pt x="4127" y="3385"/>
                </a:cubicBezTo>
                <a:lnTo>
                  <a:pt x="4303" y="3614"/>
                </a:lnTo>
                <a:lnTo>
                  <a:pt x="4158" y="3813"/>
                </a:lnTo>
                <a:lnTo>
                  <a:pt x="3886" y="3717"/>
                </a:lnTo>
                <a:cubicBezTo>
                  <a:pt x="3833" y="3776"/>
                  <a:pt x="3776" y="3833"/>
                  <a:pt x="3716" y="3886"/>
                </a:cubicBezTo>
                <a:lnTo>
                  <a:pt x="3813" y="4159"/>
                </a:lnTo>
                <a:lnTo>
                  <a:pt x="3614" y="4303"/>
                </a:lnTo>
                <a:lnTo>
                  <a:pt x="3385" y="4128"/>
                </a:lnTo>
                <a:cubicBezTo>
                  <a:pt x="3316" y="4168"/>
                  <a:pt x="3244" y="4204"/>
                  <a:pt x="3171" y="4237"/>
                </a:cubicBezTo>
                <a:lnTo>
                  <a:pt x="3178" y="4525"/>
                </a:lnTo>
                <a:lnTo>
                  <a:pt x="2944" y="4601"/>
                </a:lnTo>
                <a:lnTo>
                  <a:pt x="2781" y="4363"/>
                </a:lnTo>
                <a:cubicBezTo>
                  <a:pt x="2703" y="4380"/>
                  <a:pt x="2624" y="4393"/>
                  <a:pt x="2544" y="4401"/>
                </a:cubicBezTo>
                <a:lnTo>
                  <a:pt x="2461" y="4677"/>
                </a:lnTo>
                <a:lnTo>
                  <a:pt x="2216" y="4677"/>
                </a:lnTo>
                <a:lnTo>
                  <a:pt x="2133" y="4401"/>
                </a:lnTo>
                <a:cubicBezTo>
                  <a:pt x="2053" y="4393"/>
                  <a:pt x="1974" y="4380"/>
                  <a:pt x="1896" y="4363"/>
                </a:cubicBezTo>
                <a:lnTo>
                  <a:pt x="1733" y="4601"/>
                </a:lnTo>
                <a:lnTo>
                  <a:pt x="1499" y="4525"/>
                </a:lnTo>
                <a:lnTo>
                  <a:pt x="1506" y="4237"/>
                </a:lnTo>
                <a:cubicBezTo>
                  <a:pt x="1433" y="4204"/>
                  <a:pt x="1361" y="4168"/>
                  <a:pt x="1293" y="4128"/>
                </a:cubicBezTo>
                <a:lnTo>
                  <a:pt x="1063" y="4303"/>
                </a:lnTo>
                <a:lnTo>
                  <a:pt x="864" y="4158"/>
                </a:lnTo>
                <a:lnTo>
                  <a:pt x="961" y="3886"/>
                </a:lnTo>
                <a:cubicBezTo>
                  <a:pt x="901" y="3833"/>
                  <a:pt x="844" y="3776"/>
                  <a:pt x="791" y="3717"/>
                </a:cubicBezTo>
                <a:lnTo>
                  <a:pt x="519" y="3813"/>
                </a:lnTo>
                <a:lnTo>
                  <a:pt x="374" y="3614"/>
                </a:lnTo>
                <a:lnTo>
                  <a:pt x="550" y="3385"/>
                </a:lnTo>
                <a:cubicBezTo>
                  <a:pt x="509" y="3316"/>
                  <a:pt x="473" y="3245"/>
                  <a:pt x="441" y="3171"/>
                </a:cubicBezTo>
                <a:lnTo>
                  <a:pt x="152" y="3178"/>
                </a:lnTo>
                <a:lnTo>
                  <a:pt x="76" y="2945"/>
                </a:lnTo>
                <a:lnTo>
                  <a:pt x="314" y="2781"/>
                </a:lnTo>
                <a:cubicBezTo>
                  <a:pt x="297" y="2703"/>
                  <a:pt x="285" y="2624"/>
                  <a:pt x="277" y="2544"/>
                </a:cubicBezTo>
                <a:lnTo>
                  <a:pt x="0" y="2462"/>
                </a:lnTo>
                <a:lnTo>
                  <a:pt x="0" y="2216"/>
                </a:lnTo>
                <a:lnTo>
                  <a:pt x="277" y="2134"/>
                </a:lnTo>
                <a:cubicBezTo>
                  <a:pt x="285" y="2053"/>
                  <a:pt x="297" y="1974"/>
                  <a:pt x="314" y="1897"/>
                </a:cubicBezTo>
                <a:lnTo>
                  <a:pt x="76" y="1733"/>
                </a:lnTo>
                <a:lnTo>
                  <a:pt x="152" y="1499"/>
                </a:lnTo>
                <a:lnTo>
                  <a:pt x="441" y="1506"/>
                </a:lnTo>
                <a:cubicBezTo>
                  <a:pt x="473" y="1433"/>
                  <a:pt x="509" y="1362"/>
                  <a:pt x="550" y="1293"/>
                </a:cubicBezTo>
                <a:lnTo>
                  <a:pt x="374" y="1064"/>
                </a:lnTo>
                <a:lnTo>
                  <a:pt x="519" y="865"/>
                </a:lnTo>
                <a:lnTo>
                  <a:pt x="791" y="961"/>
                </a:lnTo>
                <a:cubicBezTo>
                  <a:pt x="844" y="901"/>
                  <a:pt x="901" y="845"/>
                  <a:pt x="961" y="792"/>
                </a:cubicBezTo>
                <a:lnTo>
                  <a:pt x="864" y="519"/>
                </a:lnTo>
                <a:lnTo>
                  <a:pt x="1063" y="375"/>
                </a:lnTo>
                <a:lnTo>
                  <a:pt x="1293" y="550"/>
                </a:lnTo>
                <a:cubicBezTo>
                  <a:pt x="1361" y="510"/>
                  <a:pt x="1433" y="473"/>
                  <a:pt x="1506" y="441"/>
                </a:cubicBezTo>
                <a:lnTo>
                  <a:pt x="1499" y="153"/>
                </a:lnTo>
                <a:lnTo>
                  <a:pt x="1733" y="77"/>
                </a:lnTo>
                <a:lnTo>
                  <a:pt x="1896" y="314"/>
                </a:lnTo>
                <a:cubicBezTo>
                  <a:pt x="1974" y="297"/>
                  <a:pt x="2053" y="285"/>
                  <a:pt x="2133" y="277"/>
                </a:cubicBezTo>
                <a:lnTo>
                  <a:pt x="2216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" name="Freeform 6"/>
          <p:cNvSpPr/>
          <p:nvPr/>
        </p:nvSpPr>
        <p:spPr bwMode="auto">
          <a:xfrm>
            <a:off x="1248569" y="1820153"/>
            <a:ext cx="2744787" cy="2751138"/>
          </a:xfrm>
          <a:custGeom>
            <a:avLst/>
            <a:gdLst>
              <a:gd name="T0" fmla="*/ 2199 w 3758"/>
              <a:gd name="T1" fmla="*/ 270 h 3758"/>
              <a:gd name="T2" fmla="*/ 2546 w 3758"/>
              <a:gd name="T3" fmla="*/ 121 h 3758"/>
              <a:gd name="T4" fmla="*/ 2790 w 3758"/>
              <a:gd name="T5" fmla="*/ 516 h 3758"/>
              <a:gd name="T6" fmla="*/ 3168 w 3758"/>
              <a:gd name="T7" fmla="*/ 510 h 3758"/>
              <a:gd name="T8" fmla="*/ 3243 w 3758"/>
              <a:gd name="T9" fmla="*/ 968 h 3758"/>
              <a:gd name="T10" fmla="*/ 3594 w 3758"/>
              <a:gd name="T11" fmla="*/ 1107 h 3758"/>
              <a:gd name="T12" fmla="*/ 3487 w 3758"/>
              <a:gd name="T13" fmla="*/ 1559 h 3758"/>
              <a:gd name="T14" fmla="*/ 3758 w 3758"/>
              <a:gd name="T15" fmla="*/ 1822 h 3758"/>
              <a:gd name="T16" fmla="*/ 3488 w 3758"/>
              <a:gd name="T17" fmla="*/ 2199 h 3758"/>
              <a:gd name="T18" fmla="*/ 3637 w 3758"/>
              <a:gd name="T19" fmla="*/ 2545 h 3758"/>
              <a:gd name="T20" fmla="*/ 3242 w 3758"/>
              <a:gd name="T21" fmla="*/ 2790 h 3758"/>
              <a:gd name="T22" fmla="*/ 3248 w 3758"/>
              <a:gd name="T23" fmla="*/ 3167 h 3758"/>
              <a:gd name="T24" fmla="*/ 2790 w 3758"/>
              <a:gd name="T25" fmla="*/ 3242 h 3758"/>
              <a:gd name="T26" fmla="*/ 2651 w 3758"/>
              <a:gd name="T27" fmla="*/ 3593 h 3758"/>
              <a:gd name="T28" fmla="*/ 2199 w 3758"/>
              <a:gd name="T29" fmla="*/ 3487 h 3758"/>
              <a:gd name="T30" fmla="*/ 1936 w 3758"/>
              <a:gd name="T31" fmla="*/ 3758 h 3758"/>
              <a:gd name="T32" fmla="*/ 1559 w 3758"/>
              <a:gd name="T33" fmla="*/ 3487 h 3758"/>
              <a:gd name="T34" fmla="*/ 1213 w 3758"/>
              <a:gd name="T35" fmla="*/ 3637 h 3758"/>
              <a:gd name="T36" fmla="*/ 968 w 3758"/>
              <a:gd name="T37" fmla="*/ 3242 h 3758"/>
              <a:gd name="T38" fmla="*/ 591 w 3758"/>
              <a:gd name="T39" fmla="*/ 3248 h 3758"/>
              <a:gd name="T40" fmla="*/ 516 w 3758"/>
              <a:gd name="T41" fmla="*/ 2790 h 3758"/>
              <a:gd name="T42" fmla="*/ 165 w 3758"/>
              <a:gd name="T43" fmla="*/ 2651 h 3758"/>
              <a:gd name="T44" fmla="*/ 271 w 3758"/>
              <a:gd name="T45" fmla="*/ 2198 h 3758"/>
              <a:gd name="T46" fmla="*/ 0 w 3758"/>
              <a:gd name="T47" fmla="*/ 1936 h 3758"/>
              <a:gd name="T48" fmla="*/ 271 w 3758"/>
              <a:gd name="T49" fmla="*/ 1558 h 3758"/>
              <a:gd name="T50" fmla="*/ 121 w 3758"/>
              <a:gd name="T51" fmla="*/ 1212 h 3758"/>
              <a:gd name="T52" fmla="*/ 516 w 3758"/>
              <a:gd name="T53" fmla="*/ 968 h 3758"/>
              <a:gd name="T54" fmla="*/ 510 w 3758"/>
              <a:gd name="T55" fmla="*/ 590 h 3758"/>
              <a:gd name="T56" fmla="*/ 968 w 3758"/>
              <a:gd name="T57" fmla="*/ 515 h 3758"/>
              <a:gd name="T58" fmla="*/ 1107 w 3758"/>
              <a:gd name="T59" fmla="*/ 164 h 3758"/>
              <a:gd name="T60" fmla="*/ 1560 w 3758"/>
              <a:gd name="T61" fmla="*/ 271 h 3758"/>
              <a:gd name="T62" fmla="*/ 1822 w 3758"/>
              <a:gd name="T63" fmla="*/ 0 h 3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58" h="3758">
                <a:moveTo>
                  <a:pt x="1917" y="240"/>
                </a:moveTo>
                <a:cubicBezTo>
                  <a:pt x="2013" y="242"/>
                  <a:pt x="2108" y="252"/>
                  <a:pt x="2199" y="270"/>
                </a:cubicBezTo>
                <a:lnTo>
                  <a:pt x="2344" y="57"/>
                </a:lnTo>
                <a:lnTo>
                  <a:pt x="2546" y="121"/>
                </a:lnTo>
                <a:lnTo>
                  <a:pt x="2541" y="379"/>
                </a:lnTo>
                <a:cubicBezTo>
                  <a:pt x="2628" y="417"/>
                  <a:pt x="2712" y="463"/>
                  <a:pt x="2790" y="516"/>
                </a:cubicBezTo>
                <a:lnTo>
                  <a:pt x="3006" y="374"/>
                </a:lnTo>
                <a:lnTo>
                  <a:pt x="3168" y="510"/>
                </a:lnTo>
                <a:lnTo>
                  <a:pt x="3065" y="747"/>
                </a:lnTo>
                <a:cubicBezTo>
                  <a:pt x="3130" y="815"/>
                  <a:pt x="3190" y="889"/>
                  <a:pt x="3243" y="968"/>
                </a:cubicBezTo>
                <a:lnTo>
                  <a:pt x="3496" y="919"/>
                </a:lnTo>
                <a:lnTo>
                  <a:pt x="3594" y="1107"/>
                </a:lnTo>
                <a:lnTo>
                  <a:pt x="3408" y="1286"/>
                </a:lnTo>
                <a:cubicBezTo>
                  <a:pt x="3442" y="1374"/>
                  <a:pt x="3469" y="1465"/>
                  <a:pt x="3487" y="1559"/>
                </a:cubicBezTo>
                <a:lnTo>
                  <a:pt x="3740" y="1611"/>
                </a:lnTo>
                <a:lnTo>
                  <a:pt x="3758" y="1822"/>
                </a:lnTo>
                <a:lnTo>
                  <a:pt x="3518" y="1916"/>
                </a:lnTo>
                <a:cubicBezTo>
                  <a:pt x="3516" y="2013"/>
                  <a:pt x="3506" y="2107"/>
                  <a:pt x="3488" y="2199"/>
                </a:cubicBezTo>
                <a:lnTo>
                  <a:pt x="3701" y="2344"/>
                </a:lnTo>
                <a:lnTo>
                  <a:pt x="3637" y="2545"/>
                </a:lnTo>
                <a:lnTo>
                  <a:pt x="3379" y="2541"/>
                </a:lnTo>
                <a:cubicBezTo>
                  <a:pt x="3341" y="2628"/>
                  <a:pt x="3295" y="2711"/>
                  <a:pt x="3242" y="2790"/>
                </a:cubicBezTo>
                <a:lnTo>
                  <a:pt x="3384" y="3005"/>
                </a:lnTo>
                <a:lnTo>
                  <a:pt x="3248" y="3167"/>
                </a:lnTo>
                <a:lnTo>
                  <a:pt x="3011" y="3064"/>
                </a:lnTo>
                <a:cubicBezTo>
                  <a:pt x="2943" y="3130"/>
                  <a:pt x="2869" y="3189"/>
                  <a:pt x="2790" y="3242"/>
                </a:cubicBezTo>
                <a:lnTo>
                  <a:pt x="2839" y="3496"/>
                </a:lnTo>
                <a:lnTo>
                  <a:pt x="2651" y="3593"/>
                </a:lnTo>
                <a:lnTo>
                  <a:pt x="2472" y="3408"/>
                </a:lnTo>
                <a:cubicBezTo>
                  <a:pt x="2384" y="3442"/>
                  <a:pt x="2293" y="3468"/>
                  <a:pt x="2199" y="3487"/>
                </a:cubicBezTo>
                <a:lnTo>
                  <a:pt x="2147" y="3740"/>
                </a:lnTo>
                <a:lnTo>
                  <a:pt x="1936" y="3758"/>
                </a:lnTo>
                <a:lnTo>
                  <a:pt x="1842" y="3518"/>
                </a:lnTo>
                <a:cubicBezTo>
                  <a:pt x="1745" y="3516"/>
                  <a:pt x="1651" y="3505"/>
                  <a:pt x="1559" y="3487"/>
                </a:cubicBezTo>
                <a:lnTo>
                  <a:pt x="1414" y="3701"/>
                </a:lnTo>
                <a:lnTo>
                  <a:pt x="1213" y="3637"/>
                </a:lnTo>
                <a:lnTo>
                  <a:pt x="1217" y="3379"/>
                </a:lnTo>
                <a:cubicBezTo>
                  <a:pt x="1130" y="3340"/>
                  <a:pt x="1047" y="3295"/>
                  <a:pt x="968" y="3242"/>
                </a:cubicBezTo>
                <a:lnTo>
                  <a:pt x="753" y="3384"/>
                </a:lnTo>
                <a:lnTo>
                  <a:pt x="591" y="3248"/>
                </a:lnTo>
                <a:lnTo>
                  <a:pt x="694" y="3011"/>
                </a:lnTo>
                <a:cubicBezTo>
                  <a:pt x="628" y="2943"/>
                  <a:pt x="569" y="2869"/>
                  <a:pt x="516" y="2790"/>
                </a:cubicBezTo>
                <a:lnTo>
                  <a:pt x="262" y="2838"/>
                </a:lnTo>
                <a:lnTo>
                  <a:pt x="165" y="2651"/>
                </a:lnTo>
                <a:lnTo>
                  <a:pt x="350" y="2471"/>
                </a:lnTo>
                <a:cubicBezTo>
                  <a:pt x="316" y="2384"/>
                  <a:pt x="290" y="2293"/>
                  <a:pt x="271" y="2198"/>
                </a:cubicBezTo>
                <a:lnTo>
                  <a:pt x="18" y="2147"/>
                </a:lnTo>
                <a:lnTo>
                  <a:pt x="0" y="1936"/>
                </a:lnTo>
                <a:lnTo>
                  <a:pt x="240" y="1841"/>
                </a:lnTo>
                <a:cubicBezTo>
                  <a:pt x="242" y="1745"/>
                  <a:pt x="252" y="1650"/>
                  <a:pt x="271" y="1558"/>
                </a:cubicBezTo>
                <a:lnTo>
                  <a:pt x="57" y="1414"/>
                </a:lnTo>
                <a:lnTo>
                  <a:pt x="121" y="1212"/>
                </a:lnTo>
                <a:lnTo>
                  <a:pt x="379" y="1217"/>
                </a:lnTo>
                <a:cubicBezTo>
                  <a:pt x="418" y="1130"/>
                  <a:pt x="463" y="1046"/>
                  <a:pt x="516" y="968"/>
                </a:cubicBezTo>
                <a:lnTo>
                  <a:pt x="374" y="752"/>
                </a:lnTo>
                <a:lnTo>
                  <a:pt x="510" y="590"/>
                </a:lnTo>
                <a:lnTo>
                  <a:pt x="747" y="693"/>
                </a:lnTo>
                <a:cubicBezTo>
                  <a:pt x="815" y="628"/>
                  <a:pt x="889" y="568"/>
                  <a:pt x="968" y="515"/>
                </a:cubicBezTo>
                <a:lnTo>
                  <a:pt x="920" y="262"/>
                </a:lnTo>
                <a:lnTo>
                  <a:pt x="1107" y="164"/>
                </a:lnTo>
                <a:lnTo>
                  <a:pt x="1287" y="350"/>
                </a:lnTo>
                <a:cubicBezTo>
                  <a:pt x="1374" y="316"/>
                  <a:pt x="1465" y="289"/>
                  <a:pt x="1560" y="271"/>
                </a:cubicBezTo>
                <a:lnTo>
                  <a:pt x="1611" y="18"/>
                </a:lnTo>
                <a:lnTo>
                  <a:pt x="1822" y="0"/>
                </a:lnTo>
                <a:lnTo>
                  <a:pt x="1917" y="24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7"/>
          <p:cNvSpPr/>
          <p:nvPr/>
        </p:nvSpPr>
        <p:spPr bwMode="auto">
          <a:xfrm>
            <a:off x="6923881" y="1518528"/>
            <a:ext cx="2259012" cy="2263775"/>
          </a:xfrm>
          <a:custGeom>
            <a:avLst/>
            <a:gdLst>
              <a:gd name="T0" fmla="*/ 1582 w 3091"/>
              <a:gd name="T1" fmla="*/ 0 h 3091"/>
              <a:gd name="T2" fmla="*/ 1793 w 3091"/>
              <a:gd name="T3" fmla="*/ 20 h 3091"/>
              <a:gd name="T4" fmla="*/ 1844 w 3091"/>
              <a:gd name="T5" fmla="*/ 275 h 3091"/>
              <a:gd name="T6" fmla="*/ 2145 w 3091"/>
              <a:gd name="T7" fmla="*/ 386 h 3091"/>
              <a:gd name="T8" fmla="*/ 2350 w 3091"/>
              <a:gd name="T9" fmla="*/ 226 h 3091"/>
              <a:gd name="T10" fmla="*/ 2523 w 3091"/>
              <a:gd name="T11" fmla="*/ 348 h 3091"/>
              <a:gd name="T12" fmla="*/ 2439 w 3091"/>
              <a:gd name="T13" fmla="*/ 595 h 3091"/>
              <a:gd name="T14" fmla="*/ 2644 w 3091"/>
              <a:gd name="T15" fmla="*/ 842 h 3091"/>
              <a:gd name="T16" fmla="*/ 2903 w 3091"/>
              <a:gd name="T17" fmla="*/ 805 h 3091"/>
              <a:gd name="T18" fmla="*/ 2991 w 3091"/>
              <a:gd name="T19" fmla="*/ 997 h 3091"/>
              <a:gd name="T20" fmla="*/ 2795 w 3091"/>
              <a:gd name="T21" fmla="*/ 1169 h 3091"/>
              <a:gd name="T22" fmla="*/ 2849 w 3091"/>
              <a:gd name="T23" fmla="*/ 1486 h 3091"/>
              <a:gd name="T24" fmla="*/ 3091 w 3091"/>
              <a:gd name="T25" fmla="*/ 1583 h 3091"/>
              <a:gd name="T26" fmla="*/ 3072 w 3091"/>
              <a:gd name="T27" fmla="*/ 1793 h 3091"/>
              <a:gd name="T28" fmla="*/ 2816 w 3091"/>
              <a:gd name="T29" fmla="*/ 1844 h 3091"/>
              <a:gd name="T30" fmla="*/ 2705 w 3091"/>
              <a:gd name="T31" fmla="*/ 2146 h 3091"/>
              <a:gd name="T32" fmla="*/ 2866 w 3091"/>
              <a:gd name="T33" fmla="*/ 2351 h 3091"/>
              <a:gd name="T34" fmla="*/ 2743 w 3091"/>
              <a:gd name="T35" fmla="*/ 2523 h 3091"/>
              <a:gd name="T36" fmla="*/ 2496 w 3091"/>
              <a:gd name="T37" fmla="*/ 2440 h 3091"/>
              <a:gd name="T38" fmla="*/ 2249 w 3091"/>
              <a:gd name="T39" fmla="*/ 2645 h 3091"/>
              <a:gd name="T40" fmla="*/ 2286 w 3091"/>
              <a:gd name="T41" fmla="*/ 2903 h 3091"/>
              <a:gd name="T42" fmla="*/ 2094 w 3091"/>
              <a:gd name="T43" fmla="*/ 2991 h 3091"/>
              <a:gd name="T44" fmla="*/ 1922 w 3091"/>
              <a:gd name="T45" fmla="*/ 2796 h 3091"/>
              <a:gd name="T46" fmla="*/ 1605 w 3091"/>
              <a:gd name="T47" fmla="*/ 2850 h 3091"/>
              <a:gd name="T48" fmla="*/ 1508 w 3091"/>
              <a:gd name="T49" fmla="*/ 3091 h 3091"/>
              <a:gd name="T50" fmla="*/ 1298 w 3091"/>
              <a:gd name="T51" fmla="*/ 3072 h 3091"/>
              <a:gd name="T52" fmla="*/ 1247 w 3091"/>
              <a:gd name="T53" fmla="*/ 2816 h 3091"/>
              <a:gd name="T54" fmla="*/ 945 w 3091"/>
              <a:gd name="T55" fmla="*/ 2705 h 3091"/>
              <a:gd name="T56" fmla="*/ 741 w 3091"/>
              <a:gd name="T57" fmla="*/ 2866 h 3091"/>
              <a:gd name="T58" fmla="*/ 568 w 3091"/>
              <a:gd name="T59" fmla="*/ 2744 h 3091"/>
              <a:gd name="T60" fmla="*/ 652 w 3091"/>
              <a:gd name="T61" fmla="*/ 2497 h 3091"/>
              <a:gd name="T62" fmla="*/ 446 w 3091"/>
              <a:gd name="T63" fmla="*/ 2250 h 3091"/>
              <a:gd name="T64" fmla="*/ 188 w 3091"/>
              <a:gd name="T65" fmla="*/ 2287 h 3091"/>
              <a:gd name="T66" fmla="*/ 100 w 3091"/>
              <a:gd name="T67" fmla="*/ 2094 h 3091"/>
              <a:gd name="T68" fmla="*/ 296 w 3091"/>
              <a:gd name="T69" fmla="*/ 1922 h 3091"/>
              <a:gd name="T70" fmla="*/ 242 w 3091"/>
              <a:gd name="T71" fmla="*/ 1606 h 3091"/>
              <a:gd name="T72" fmla="*/ 0 w 3091"/>
              <a:gd name="T73" fmla="*/ 1509 h 3091"/>
              <a:gd name="T74" fmla="*/ 19 w 3091"/>
              <a:gd name="T75" fmla="*/ 1298 h 3091"/>
              <a:gd name="T76" fmla="*/ 275 w 3091"/>
              <a:gd name="T77" fmla="*/ 1247 h 3091"/>
              <a:gd name="T78" fmla="*/ 386 w 3091"/>
              <a:gd name="T79" fmla="*/ 946 h 3091"/>
              <a:gd name="T80" fmla="*/ 225 w 3091"/>
              <a:gd name="T81" fmla="*/ 741 h 3091"/>
              <a:gd name="T82" fmla="*/ 348 w 3091"/>
              <a:gd name="T83" fmla="*/ 568 h 3091"/>
              <a:gd name="T84" fmla="*/ 595 w 3091"/>
              <a:gd name="T85" fmla="*/ 652 h 3091"/>
              <a:gd name="T86" fmla="*/ 841 w 3091"/>
              <a:gd name="T87" fmla="*/ 447 h 3091"/>
              <a:gd name="T88" fmla="*/ 805 w 3091"/>
              <a:gd name="T89" fmla="*/ 189 h 3091"/>
              <a:gd name="T90" fmla="*/ 997 w 3091"/>
              <a:gd name="T91" fmla="*/ 100 h 3091"/>
              <a:gd name="T92" fmla="*/ 1169 w 3091"/>
              <a:gd name="T93" fmla="*/ 296 h 3091"/>
              <a:gd name="T94" fmla="*/ 1485 w 3091"/>
              <a:gd name="T95" fmla="*/ 242 h 3091"/>
              <a:gd name="T96" fmla="*/ 1582 w 3091"/>
              <a:gd name="T97" fmla="*/ 0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91" h="3091">
                <a:moveTo>
                  <a:pt x="1582" y="0"/>
                </a:moveTo>
                <a:lnTo>
                  <a:pt x="1793" y="20"/>
                </a:lnTo>
                <a:lnTo>
                  <a:pt x="1844" y="275"/>
                </a:lnTo>
                <a:cubicBezTo>
                  <a:pt x="1950" y="300"/>
                  <a:pt x="2051" y="338"/>
                  <a:pt x="2145" y="386"/>
                </a:cubicBezTo>
                <a:lnTo>
                  <a:pt x="2350" y="226"/>
                </a:lnTo>
                <a:lnTo>
                  <a:pt x="2523" y="348"/>
                </a:lnTo>
                <a:lnTo>
                  <a:pt x="2439" y="595"/>
                </a:lnTo>
                <a:cubicBezTo>
                  <a:pt x="2517" y="668"/>
                  <a:pt x="2586" y="751"/>
                  <a:pt x="2644" y="842"/>
                </a:cubicBezTo>
                <a:lnTo>
                  <a:pt x="2903" y="805"/>
                </a:lnTo>
                <a:lnTo>
                  <a:pt x="2991" y="997"/>
                </a:lnTo>
                <a:lnTo>
                  <a:pt x="2795" y="1169"/>
                </a:lnTo>
                <a:cubicBezTo>
                  <a:pt x="2826" y="1270"/>
                  <a:pt x="2844" y="1376"/>
                  <a:pt x="2849" y="1486"/>
                </a:cubicBezTo>
                <a:lnTo>
                  <a:pt x="3091" y="1583"/>
                </a:lnTo>
                <a:lnTo>
                  <a:pt x="3072" y="1793"/>
                </a:lnTo>
                <a:lnTo>
                  <a:pt x="2816" y="1844"/>
                </a:lnTo>
                <a:cubicBezTo>
                  <a:pt x="2791" y="1951"/>
                  <a:pt x="2753" y="2052"/>
                  <a:pt x="2705" y="2146"/>
                </a:cubicBezTo>
                <a:lnTo>
                  <a:pt x="2866" y="2351"/>
                </a:lnTo>
                <a:lnTo>
                  <a:pt x="2743" y="2523"/>
                </a:lnTo>
                <a:lnTo>
                  <a:pt x="2496" y="2440"/>
                </a:lnTo>
                <a:cubicBezTo>
                  <a:pt x="2423" y="2518"/>
                  <a:pt x="2340" y="2587"/>
                  <a:pt x="2249" y="2645"/>
                </a:cubicBezTo>
                <a:lnTo>
                  <a:pt x="2286" y="2903"/>
                </a:lnTo>
                <a:lnTo>
                  <a:pt x="2094" y="2991"/>
                </a:lnTo>
                <a:lnTo>
                  <a:pt x="1922" y="2796"/>
                </a:lnTo>
                <a:cubicBezTo>
                  <a:pt x="1821" y="2826"/>
                  <a:pt x="1715" y="2845"/>
                  <a:pt x="1605" y="2850"/>
                </a:cubicBezTo>
                <a:lnTo>
                  <a:pt x="1508" y="3091"/>
                </a:lnTo>
                <a:lnTo>
                  <a:pt x="1298" y="3072"/>
                </a:lnTo>
                <a:lnTo>
                  <a:pt x="1247" y="2816"/>
                </a:lnTo>
                <a:cubicBezTo>
                  <a:pt x="1140" y="2791"/>
                  <a:pt x="1039" y="2754"/>
                  <a:pt x="945" y="2705"/>
                </a:cubicBezTo>
                <a:lnTo>
                  <a:pt x="741" y="2866"/>
                </a:lnTo>
                <a:lnTo>
                  <a:pt x="568" y="2744"/>
                </a:lnTo>
                <a:lnTo>
                  <a:pt x="652" y="2497"/>
                </a:lnTo>
                <a:cubicBezTo>
                  <a:pt x="573" y="2423"/>
                  <a:pt x="504" y="2340"/>
                  <a:pt x="446" y="2250"/>
                </a:cubicBezTo>
                <a:lnTo>
                  <a:pt x="188" y="2287"/>
                </a:lnTo>
                <a:lnTo>
                  <a:pt x="100" y="2094"/>
                </a:lnTo>
                <a:lnTo>
                  <a:pt x="296" y="1922"/>
                </a:lnTo>
                <a:cubicBezTo>
                  <a:pt x="265" y="1821"/>
                  <a:pt x="247" y="1715"/>
                  <a:pt x="242" y="1606"/>
                </a:cubicBezTo>
                <a:lnTo>
                  <a:pt x="0" y="1509"/>
                </a:lnTo>
                <a:lnTo>
                  <a:pt x="19" y="1298"/>
                </a:lnTo>
                <a:lnTo>
                  <a:pt x="275" y="1247"/>
                </a:lnTo>
                <a:cubicBezTo>
                  <a:pt x="300" y="1141"/>
                  <a:pt x="337" y="1040"/>
                  <a:pt x="386" y="946"/>
                </a:cubicBezTo>
                <a:lnTo>
                  <a:pt x="225" y="741"/>
                </a:lnTo>
                <a:lnTo>
                  <a:pt x="348" y="568"/>
                </a:lnTo>
                <a:lnTo>
                  <a:pt x="595" y="652"/>
                </a:lnTo>
                <a:cubicBezTo>
                  <a:pt x="668" y="574"/>
                  <a:pt x="751" y="505"/>
                  <a:pt x="841" y="447"/>
                </a:cubicBezTo>
                <a:lnTo>
                  <a:pt x="805" y="189"/>
                </a:lnTo>
                <a:lnTo>
                  <a:pt x="997" y="100"/>
                </a:lnTo>
                <a:lnTo>
                  <a:pt x="1169" y="296"/>
                </a:lnTo>
                <a:cubicBezTo>
                  <a:pt x="1270" y="265"/>
                  <a:pt x="1376" y="247"/>
                  <a:pt x="1485" y="242"/>
                </a:cubicBezTo>
                <a:lnTo>
                  <a:pt x="158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8"/>
          <p:cNvSpPr/>
          <p:nvPr/>
        </p:nvSpPr>
        <p:spPr bwMode="auto">
          <a:xfrm>
            <a:off x="8746331" y="2794878"/>
            <a:ext cx="2197100" cy="2203450"/>
          </a:xfrm>
          <a:custGeom>
            <a:avLst/>
            <a:gdLst>
              <a:gd name="T0" fmla="*/ 1884 w 3008"/>
              <a:gd name="T1" fmla="*/ 247 h 3009"/>
              <a:gd name="T2" fmla="*/ 2172 w 3008"/>
              <a:gd name="T3" fmla="*/ 155 h 3009"/>
              <a:gd name="T4" fmla="*/ 2336 w 3008"/>
              <a:gd name="T5" fmla="*/ 489 h 3009"/>
              <a:gd name="T6" fmla="*/ 2638 w 3008"/>
              <a:gd name="T7" fmla="*/ 513 h 3009"/>
              <a:gd name="T8" fmla="*/ 2662 w 3008"/>
              <a:gd name="T9" fmla="*/ 884 h 3009"/>
              <a:gd name="T10" fmla="*/ 2931 w 3008"/>
              <a:gd name="T11" fmla="*/ 1023 h 3009"/>
              <a:gd name="T12" fmla="*/ 2811 w 3008"/>
              <a:gd name="T13" fmla="*/ 1375 h 3009"/>
              <a:gd name="T14" fmla="*/ 3006 w 3008"/>
              <a:gd name="T15" fmla="*/ 1605 h 3009"/>
              <a:gd name="T16" fmla="*/ 2761 w 3008"/>
              <a:gd name="T17" fmla="*/ 1885 h 3009"/>
              <a:gd name="T18" fmla="*/ 2854 w 3008"/>
              <a:gd name="T19" fmla="*/ 2173 h 3009"/>
              <a:gd name="T20" fmla="*/ 2520 w 3008"/>
              <a:gd name="T21" fmla="*/ 2337 h 3009"/>
              <a:gd name="T22" fmla="*/ 2495 w 3008"/>
              <a:gd name="T23" fmla="*/ 2638 h 3009"/>
              <a:gd name="T24" fmla="*/ 2124 w 3008"/>
              <a:gd name="T25" fmla="*/ 2662 h 3009"/>
              <a:gd name="T26" fmla="*/ 1986 w 3008"/>
              <a:gd name="T27" fmla="*/ 2931 h 3009"/>
              <a:gd name="T28" fmla="*/ 1634 w 3008"/>
              <a:gd name="T29" fmla="*/ 2811 h 3009"/>
              <a:gd name="T30" fmla="*/ 1403 w 3008"/>
              <a:gd name="T31" fmla="*/ 3007 h 3009"/>
              <a:gd name="T32" fmla="*/ 1124 w 3008"/>
              <a:gd name="T33" fmla="*/ 2762 h 3009"/>
              <a:gd name="T34" fmla="*/ 836 w 3008"/>
              <a:gd name="T35" fmla="*/ 2854 h 3009"/>
              <a:gd name="T36" fmla="*/ 672 w 3008"/>
              <a:gd name="T37" fmla="*/ 2520 h 3009"/>
              <a:gd name="T38" fmla="*/ 370 w 3008"/>
              <a:gd name="T39" fmla="*/ 2496 h 3009"/>
              <a:gd name="T40" fmla="*/ 346 w 3008"/>
              <a:gd name="T41" fmla="*/ 2125 h 3009"/>
              <a:gd name="T42" fmla="*/ 77 w 3008"/>
              <a:gd name="T43" fmla="*/ 1987 h 3009"/>
              <a:gd name="T44" fmla="*/ 197 w 3008"/>
              <a:gd name="T45" fmla="*/ 1634 h 3009"/>
              <a:gd name="T46" fmla="*/ 1 w 3008"/>
              <a:gd name="T47" fmla="*/ 1404 h 3009"/>
              <a:gd name="T48" fmla="*/ 247 w 3008"/>
              <a:gd name="T49" fmla="*/ 1124 h 3009"/>
              <a:gd name="T50" fmla="*/ 154 w 3008"/>
              <a:gd name="T51" fmla="*/ 836 h 3009"/>
              <a:gd name="T52" fmla="*/ 488 w 3008"/>
              <a:gd name="T53" fmla="*/ 672 h 3009"/>
              <a:gd name="T54" fmla="*/ 513 w 3008"/>
              <a:gd name="T55" fmla="*/ 371 h 3009"/>
              <a:gd name="T56" fmla="*/ 884 w 3008"/>
              <a:gd name="T57" fmla="*/ 347 h 3009"/>
              <a:gd name="T58" fmla="*/ 1022 w 3008"/>
              <a:gd name="T59" fmla="*/ 78 h 3009"/>
              <a:gd name="T60" fmla="*/ 1374 w 3008"/>
              <a:gd name="T61" fmla="*/ 198 h 3009"/>
              <a:gd name="T62" fmla="*/ 1605 w 3008"/>
              <a:gd name="T63" fmla="*/ 2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08" h="3009">
                <a:moveTo>
                  <a:pt x="1661" y="201"/>
                </a:moveTo>
                <a:cubicBezTo>
                  <a:pt x="1738" y="210"/>
                  <a:pt x="1812" y="226"/>
                  <a:pt x="1884" y="247"/>
                </a:cubicBezTo>
                <a:lnTo>
                  <a:pt x="2016" y="88"/>
                </a:lnTo>
                <a:lnTo>
                  <a:pt x="2172" y="155"/>
                </a:lnTo>
                <a:lnTo>
                  <a:pt x="2148" y="360"/>
                </a:lnTo>
                <a:cubicBezTo>
                  <a:pt x="2215" y="398"/>
                  <a:pt x="2278" y="441"/>
                  <a:pt x="2336" y="489"/>
                </a:cubicBezTo>
                <a:lnTo>
                  <a:pt x="2519" y="392"/>
                </a:lnTo>
                <a:lnTo>
                  <a:pt x="2638" y="513"/>
                </a:lnTo>
                <a:lnTo>
                  <a:pt x="2537" y="694"/>
                </a:lnTo>
                <a:cubicBezTo>
                  <a:pt x="2584" y="754"/>
                  <a:pt x="2626" y="817"/>
                  <a:pt x="2662" y="884"/>
                </a:cubicBezTo>
                <a:lnTo>
                  <a:pt x="2867" y="865"/>
                </a:lnTo>
                <a:lnTo>
                  <a:pt x="2931" y="1023"/>
                </a:lnTo>
                <a:lnTo>
                  <a:pt x="2769" y="1151"/>
                </a:lnTo>
                <a:cubicBezTo>
                  <a:pt x="2789" y="1223"/>
                  <a:pt x="2803" y="1298"/>
                  <a:pt x="2811" y="1375"/>
                </a:cubicBezTo>
                <a:lnTo>
                  <a:pt x="3008" y="1436"/>
                </a:lnTo>
                <a:lnTo>
                  <a:pt x="3006" y="1605"/>
                </a:lnTo>
                <a:lnTo>
                  <a:pt x="2808" y="1662"/>
                </a:lnTo>
                <a:cubicBezTo>
                  <a:pt x="2799" y="1739"/>
                  <a:pt x="2783" y="1813"/>
                  <a:pt x="2761" y="1885"/>
                </a:cubicBezTo>
                <a:lnTo>
                  <a:pt x="2920" y="2017"/>
                </a:lnTo>
                <a:lnTo>
                  <a:pt x="2854" y="2173"/>
                </a:lnTo>
                <a:lnTo>
                  <a:pt x="2648" y="2149"/>
                </a:lnTo>
                <a:cubicBezTo>
                  <a:pt x="2611" y="2215"/>
                  <a:pt x="2568" y="2278"/>
                  <a:pt x="2520" y="2337"/>
                </a:cubicBezTo>
                <a:lnTo>
                  <a:pt x="2616" y="2520"/>
                </a:lnTo>
                <a:lnTo>
                  <a:pt x="2495" y="2638"/>
                </a:lnTo>
                <a:lnTo>
                  <a:pt x="2314" y="2538"/>
                </a:lnTo>
                <a:cubicBezTo>
                  <a:pt x="2255" y="2585"/>
                  <a:pt x="2191" y="2626"/>
                  <a:pt x="2124" y="2662"/>
                </a:cubicBezTo>
                <a:lnTo>
                  <a:pt x="2143" y="2868"/>
                </a:lnTo>
                <a:lnTo>
                  <a:pt x="1986" y="2931"/>
                </a:lnTo>
                <a:lnTo>
                  <a:pt x="1857" y="2770"/>
                </a:lnTo>
                <a:cubicBezTo>
                  <a:pt x="1785" y="2790"/>
                  <a:pt x="1710" y="2804"/>
                  <a:pt x="1634" y="2811"/>
                </a:cubicBezTo>
                <a:lnTo>
                  <a:pt x="1573" y="3009"/>
                </a:lnTo>
                <a:lnTo>
                  <a:pt x="1403" y="3007"/>
                </a:lnTo>
                <a:lnTo>
                  <a:pt x="1346" y="2809"/>
                </a:lnTo>
                <a:cubicBezTo>
                  <a:pt x="1270" y="2799"/>
                  <a:pt x="1195" y="2784"/>
                  <a:pt x="1124" y="2762"/>
                </a:cubicBezTo>
                <a:lnTo>
                  <a:pt x="992" y="2921"/>
                </a:lnTo>
                <a:lnTo>
                  <a:pt x="836" y="2854"/>
                </a:lnTo>
                <a:lnTo>
                  <a:pt x="859" y="2649"/>
                </a:lnTo>
                <a:cubicBezTo>
                  <a:pt x="793" y="2612"/>
                  <a:pt x="730" y="2568"/>
                  <a:pt x="672" y="2520"/>
                </a:cubicBezTo>
                <a:lnTo>
                  <a:pt x="489" y="2617"/>
                </a:lnTo>
                <a:lnTo>
                  <a:pt x="370" y="2496"/>
                </a:lnTo>
                <a:lnTo>
                  <a:pt x="471" y="2315"/>
                </a:lnTo>
                <a:cubicBezTo>
                  <a:pt x="424" y="2255"/>
                  <a:pt x="382" y="2192"/>
                  <a:pt x="346" y="2125"/>
                </a:cubicBezTo>
                <a:lnTo>
                  <a:pt x="140" y="2144"/>
                </a:lnTo>
                <a:lnTo>
                  <a:pt x="77" y="1987"/>
                </a:lnTo>
                <a:lnTo>
                  <a:pt x="239" y="1858"/>
                </a:lnTo>
                <a:cubicBezTo>
                  <a:pt x="219" y="1786"/>
                  <a:pt x="204" y="1711"/>
                  <a:pt x="197" y="1634"/>
                </a:cubicBezTo>
                <a:lnTo>
                  <a:pt x="0" y="1573"/>
                </a:lnTo>
                <a:lnTo>
                  <a:pt x="1" y="1404"/>
                </a:lnTo>
                <a:lnTo>
                  <a:pt x="200" y="1347"/>
                </a:lnTo>
                <a:cubicBezTo>
                  <a:pt x="209" y="1271"/>
                  <a:pt x="225" y="1196"/>
                  <a:pt x="247" y="1124"/>
                </a:cubicBezTo>
                <a:lnTo>
                  <a:pt x="88" y="992"/>
                </a:lnTo>
                <a:lnTo>
                  <a:pt x="154" y="836"/>
                </a:lnTo>
                <a:lnTo>
                  <a:pt x="359" y="860"/>
                </a:lnTo>
                <a:cubicBezTo>
                  <a:pt x="397" y="794"/>
                  <a:pt x="440" y="731"/>
                  <a:pt x="488" y="672"/>
                </a:cubicBezTo>
                <a:lnTo>
                  <a:pt x="391" y="489"/>
                </a:lnTo>
                <a:lnTo>
                  <a:pt x="513" y="371"/>
                </a:lnTo>
                <a:lnTo>
                  <a:pt x="693" y="471"/>
                </a:lnTo>
                <a:cubicBezTo>
                  <a:pt x="753" y="424"/>
                  <a:pt x="817" y="383"/>
                  <a:pt x="884" y="347"/>
                </a:cubicBezTo>
                <a:lnTo>
                  <a:pt x="865" y="141"/>
                </a:lnTo>
                <a:lnTo>
                  <a:pt x="1022" y="78"/>
                </a:lnTo>
                <a:lnTo>
                  <a:pt x="1150" y="240"/>
                </a:lnTo>
                <a:cubicBezTo>
                  <a:pt x="1223" y="219"/>
                  <a:pt x="1297" y="205"/>
                  <a:pt x="1374" y="198"/>
                </a:cubicBezTo>
                <a:lnTo>
                  <a:pt x="1435" y="0"/>
                </a:lnTo>
                <a:lnTo>
                  <a:pt x="1605" y="2"/>
                </a:lnTo>
                <a:lnTo>
                  <a:pt x="1661" y="20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椭圆 7"/>
          <p:cNvSpPr/>
          <p:nvPr/>
        </p:nvSpPr>
        <p:spPr>
          <a:xfrm>
            <a:off x="1622424" y="2197184"/>
            <a:ext cx="1997076" cy="1997076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椭圆 8"/>
          <p:cNvSpPr/>
          <p:nvPr/>
        </p:nvSpPr>
        <p:spPr>
          <a:xfrm>
            <a:off x="4299284" y="2572066"/>
            <a:ext cx="2564938" cy="256493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椭圆 9"/>
          <p:cNvSpPr/>
          <p:nvPr/>
        </p:nvSpPr>
        <p:spPr>
          <a:xfrm>
            <a:off x="7289798" y="1886826"/>
            <a:ext cx="1527178" cy="1527178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椭圆 10"/>
          <p:cNvSpPr/>
          <p:nvPr/>
        </p:nvSpPr>
        <p:spPr>
          <a:xfrm>
            <a:off x="9044781" y="3106028"/>
            <a:ext cx="1581150" cy="158115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矩形 11"/>
          <p:cNvSpPr/>
          <p:nvPr/>
        </p:nvSpPr>
        <p:spPr>
          <a:xfrm>
            <a:off x="1847515" y="2962213"/>
            <a:ext cx="1713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</a:t>
            </a:r>
            <a:r>
              <a:rPr lang="zh-CN" altLang="en-US" sz="11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这里。在这里</a:t>
            </a:r>
            <a:r>
              <a:rPr lang="zh-CN" altLang="en-US" sz="1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输入或复制您</a:t>
            </a:r>
            <a:r>
              <a:rPr lang="zh-CN" altLang="en-US" sz="11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的文字</a:t>
            </a:r>
            <a:r>
              <a:rPr lang="zh-CN" altLang="en-US" sz="1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内容。</a:t>
            </a:r>
            <a:endParaRPr lang="zh-CN" altLang="en-US" sz="1100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7814" y="2659315"/>
            <a:ext cx="1802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72882" y="3577762"/>
            <a:ext cx="1818421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</a:t>
            </a:r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这里。在这里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输入或复制您</a:t>
            </a:r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的文字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内容。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9033" y="3198349"/>
            <a:ext cx="1802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303429" y="2249666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7443048" y="2525044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在这里输入您的文字内容，或将您的文字复制在这里。</a:t>
            </a:r>
          </a:p>
        </p:txBody>
      </p:sp>
      <p:sp>
        <p:nvSpPr>
          <p:cNvPr id="18" name="矩形 17"/>
          <p:cNvSpPr/>
          <p:nvPr/>
        </p:nvSpPr>
        <p:spPr>
          <a:xfrm>
            <a:off x="9041702" y="3452257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单击输入标题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9181321" y="3736779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在这里输入您的文字内容，或将您的文字复制在这里。</a:t>
            </a:r>
          </a:p>
        </p:txBody>
      </p:sp>
    </p:spTree>
    <p:extLst>
      <p:ext uri="{BB962C8B-B14F-4D97-AF65-F5344CB8AC3E}">
        <p14:creationId xmlns:p14="http://schemas.microsoft.com/office/powerpoint/2010/main" val="134793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96296E-6 L -0.25 2.96296E-6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90000" decel="1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33333E-6 -4.07407E-6 L -0.25 -4.07407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90000" decel="1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2.96296E-6 L -0.25 2.96296E-6 " pathEditMode="relative" rAng="0" ptsTypes="AA">
                                      <p:cBhvr>
                                        <p:cTn id="31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accel="90000" decel="1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95833E-6 -2.22222E-6 L -0.25 -2.22222E-6 " pathEditMode="relative" rAng="0" ptsTypes="AA">
                                      <p:cBhvr>
                                        <p:cTn id="38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79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79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6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6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9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9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2" grpId="1" bldLvl="0" animBg="1"/>
      <p:bldP spid="2" grpId="2" bldLvl="0" animBg="1"/>
      <p:bldP spid="5" grpId="0" bldLvl="0" animBg="1"/>
      <p:bldP spid="5" grpId="1" bldLvl="0" animBg="1"/>
      <p:bldP spid="5" grpId="2" bldLvl="0" animBg="1"/>
      <p:bldP spid="6" grpId="0" bldLvl="0" animBg="1"/>
      <p:bldP spid="6" grpId="1" bldLvl="0" animBg="1"/>
      <p:bldP spid="6" grpId="2" bldLvl="0" animBg="1"/>
      <p:bldP spid="7" grpId="0" bldLvl="0" animBg="1"/>
      <p:bldP spid="7" grpId="1" bldLvl="0" animBg="1"/>
      <p:bldP spid="7" grpId="2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  <p:bldP spid="3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998512" y="1677270"/>
            <a:ext cx="1657077" cy="1657077"/>
            <a:chOff x="1705099" y="2564904"/>
            <a:chExt cx="1800200" cy="1800200"/>
          </a:xfrm>
        </p:grpSpPr>
        <p:sp>
          <p:nvSpPr>
            <p:cNvPr id="21" name="椭圆 2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6"/>
          <p:cNvSpPr txBox="1"/>
          <p:nvPr/>
        </p:nvSpPr>
        <p:spPr>
          <a:xfrm>
            <a:off x="2143532" y="3419405"/>
            <a:ext cx="1367036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添加标题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034962" y="3748745"/>
            <a:ext cx="1584176" cy="484779"/>
            <a:chOff x="2713211" y="2267658"/>
            <a:chExt cx="1584176" cy="484779"/>
          </a:xfrm>
        </p:grpSpPr>
        <p:sp>
          <p:nvSpPr>
            <p:cNvPr id="25" name="圆角矩形 2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43532" y="3806468"/>
            <a:ext cx="1367036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902835" y="4283501"/>
            <a:ext cx="1889509" cy="1051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风格。</a:t>
            </a:r>
          </a:p>
        </p:txBody>
      </p:sp>
      <p:sp>
        <p:nvSpPr>
          <p:cNvPr id="37" name="文本框 26"/>
          <p:cNvSpPr txBox="1"/>
          <p:nvPr/>
        </p:nvSpPr>
        <p:spPr>
          <a:xfrm>
            <a:off x="4321073" y="3433348"/>
            <a:ext cx="1367036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添加标题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212503" y="3762688"/>
            <a:ext cx="1584176" cy="484779"/>
            <a:chOff x="2713211" y="2267658"/>
            <a:chExt cx="1584176" cy="484779"/>
          </a:xfrm>
        </p:grpSpPr>
        <p:sp>
          <p:nvSpPr>
            <p:cNvPr id="39" name="圆角矩形 3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41" name="文本框 26"/>
          <p:cNvSpPr txBox="1"/>
          <p:nvPr/>
        </p:nvSpPr>
        <p:spPr>
          <a:xfrm>
            <a:off x="4321073" y="3820411"/>
            <a:ext cx="1367036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4080376" y="4297444"/>
            <a:ext cx="1889509" cy="1051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风格。</a:t>
            </a:r>
          </a:p>
        </p:txBody>
      </p:sp>
      <p:sp>
        <p:nvSpPr>
          <p:cNvPr id="52" name="文本框 26"/>
          <p:cNvSpPr txBox="1"/>
          <p:nvPr/>
        </p:nvSpPr>
        <p:spPr>
          <a:xfrm>
            <a:off x="6518719" y="3433348"/>
            <a:ext cx="1367036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添加标题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410149" y="3762688"/>
            <a:ext cx="1584176" cy="484779"/>
            <a:chOff x="2713211" y="2267658"/>
            <a:chExt cx="1584176" cy="484779"/>
          </a:xfrm>
        </p:grpSpPr>
        <p:sp>
          <p:nvSpPr>
            <p:cNvPr id="54" name="圆角矩形 5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6518719" y="3820411"/>
            <a:ext cx="1367036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6278022" y="4297444"/>
            <a:ext cx="1889509" cy="1051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风格。</a:t>
            </a:r>
          </a:p>
        </p:txBody>
      </p:sp>
      <p:sp>
        <p:nvSpPr>
          <p:cNvPr id="66" name="文本框 26"/>
          <p:cNvSpPr txBox="1"/>
          <p:nvPr/>
        </p:nvSpPr>
        <p:spPr>
          <a:xfrm>
            <a:off x="8696260" y="3447291"/>
            <a:ext cx="1367036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添加标题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8587690" y="3776631"/>
            <a:ext cx="1584176" cy="484779"/>
            <a:chOff x="2713211" y="2267658"/>
            <a:chExt cx="1584176" cy="484779"/>
          </a:xfrm>
        </p:grpSpPr>
        <p:sp>
          <p:nvSpPr>
            <p:cNvPr id="68" name="圆角矩形 67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0" name="文本框 26"/>
          <p:cNvSpPr txBox="1"/>
          <p:nvPr/>
        </p:nvSpPr>
        <p:spPr>
          <a:xfrm>
            <a:off x="8696260" y="3834354"/>
            <a:ext cx="1367036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8455563" y="4311387"/>
            <a:ext cx="1889509" cy="1051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sym typeface="Gill Sans" charset="0"/>
              </a:rPr>
              <a:t>风格。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4184817" y="1540745"/>
            <a:ext cx="1657077" cy="1657077"/>
            <a:chOff x="1705099" y="2564904"/>
            <a:chExt cx="1800200" cy="1800200"/>
          </a:xfrm>
        </p:grpSpPr>
        <p:sp>
          <p:nvSpPr>
            <p:cNvPr id="78" name="椭圆 77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73992" y="1540745"/>
            <a:ext cx="1657077" cy="1657077"/>
            <a:chOff x="1705099" y="2564904"/>
            <a:chExt cx="1800200" cy="1800200"/>
          </a:xfrm>
        </p:grpSpPr>
        <p:sp>
          <p:nvSpPr>
            <p:cNvPr id="81" name="椭圆 8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572032" y="1540745"/>
            <a:ext cx="1657077" cy="1657077"/>
            <a:chOff x="1705099" y="2564904"/>
            <a:chExt cx="1800200" cy="1800200"/>
          </a:xfrm>
        </p:grpSpPr>
        <p:sp>
          <p:nvSpPr>
            <p:cNvPr id="84" name="椭圆 8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l="-8516" t="-7216" r="-164560" b="-80036"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119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99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99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100"/>
                            </p:stCondLst>
                            <p:childTnLst>
                              <p:par>
                                <p:cTn id="8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9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400"/>
                            </p:stCondLst>
                            <p:childTnLst>
                              <p:par>
                                <p:cTn id="9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400"/>
                            </p:stCondLst>
                            <p:childTnLst>
                              <p:par>
                                <p:cTn id="10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400"/>
                            </p:stCondLst>
                            <p:childTnLst>
                              <p:par>
                                <p:cTn id="10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7" grpId="0"/>
      <p:bldP spid="28" grpId="0"/>
      <p:bldP spid="37" grpId="0"/>
      <p:bldP spid="41" grpId="0"/>
      <p:bldP spid="42" grpId="0"/>
      <p:bldP spid="52" grpId="0"/>
      <p:bldP spid="56" grpId="0"/>
      <p:bldP spid="57" grpId="0"/>
      <p:bldP spid="66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004490" y="1484962"/>
            <a:ext cx="759023" cy="75902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88688" y="4567753"/>
            <a:ext cx="661814" cy="661814"/>
            <a:chOff x="304800" y="673100"/>
            <a:chExt cx="4000500" cy="40005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87943" y="3072021"/>
            <a:ext cx="463304" cy="463304"/>
            <a:chOff x="304800" y="673100"/>
            <a:chExt cx="4000500" cy="4000500"/>
          </a:xfrm>
          <a:solidFill>
            <a:schemeClr val="bg1">
              <a:lumMod val="95000"/>
            </a:schemeClr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51418" y="4669023"/>
            <a:ext cx="399635" cy="3996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51600" y="3283185"/>
            <a:ext cx="399635" cy="399635"/>
            <a:chOff x="304800" y="673100"/>
            <a:chExt cx="4000500" cy="4000500"/>
          </a:xfrm>
          <a:solidFill>
            <a:schemeClr val="bg1">
              <a:lumMod val="95000"/>
            </a:schemeClr>
          </a:soli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77770" y="1385053"/>
            <a:ext cx="199817" cy="199817"/>
            <a:chOff x="304800" y="673100"/>
            <a:chExt cx="4000500" cy="40005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49716" y="1453187"/>
            <a:ext cx="463305" cy="463305"/>
            <a:chOff x="304800" y="673100"/>
            <a:chExt cx="4000500" cy="40005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4" y="760414"/>
              <a:ext cx="3825876" cy="3825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28448" y="1684840"/>
            <a:ext cx="2664296" cy="3296830"/>
            <a:chOff x="865232" y="1286330"/>
            <a:chExt cx="4013321" cy="4966128"/>
          </a:xfrm>
        </p:grpSpPr>
        <p:pic>
          <p:nvPicPr>
            <p:cNvPr id="30" name="Picture 3"/>
            <p:cNvPicPr>
              <a:picLocks noChangeAspect="1"/>
            </p:cNvPicPr>
            <p:nvPr/>
          </p:nvPicPr>
          <p:blipFill rotWithShape="1">
            <a:blip r:embed="rId5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31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 rotWithShape="1">
              <a:blip r:embed="rId6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599580" y="2483838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887612" y="2106419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887612" y="2514425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综合说明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说明。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94268" y="2071056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26900" y="2215072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01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1589344" y="386713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877376" y="3489718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877376" y="3897724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综合说明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说明。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84032" y="3454355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016664" y="3598371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02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8512348" y="249898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8800380" y="2121566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8800380" y="2529572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综合说明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说明。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907036" y="2086203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939668" y="2230219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03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8502112" y="3882284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8790144" y="3504865"/>
            <a:ext cx="208823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790144" y="3912871"/>
            <a:ext cx="2624812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综合说明</a:t>
            </a:r>
            <a:r>
              <a:rPr lang="zh-CN" altLang="en-US" sz="1400" dirty="0">
                <a:solidFill>
                  <a:schemeClr val="tx1"/>
                </a:solidFill>
                <a:sym typeface="微软雅黑" panose="020B050302020402020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/>
                </a:solidFill>
                <a:sym typeface="微软雅黑" panose="020B0503020204020204" charset="-122"/>
              </a:rPr>
              <a:t>说明。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7896800" y="3469502"/>
            <a:ext cx="812482" cy="8124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6" y="760416"/>
              <a:ext cx="3825879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7929432" y="3613518"/>
            <a:ext cx="74721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77720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99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699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799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899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  <p:bldP spid="34" grpId="0"/>
      <p:bldP spid="38" grpId="0"/>
      <p:bldP spid="40" grpId="0"/>
      <p:bldP spid="41" grpId="0"/>
      <p:bldP spid="45" grpId="0"/>
      <p:bldP spid="47" grpId="0"/>
      <p:bldP spid="48" grpId="0"/>
      <p:bldP spid="52" grpId="0"/>
      <p:bldP spid="54" grpId="0"/>
      <p:bldP spid="55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918291" y="842710"/>
            <a:ext cx="2448272" cy="2448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4"/>
          <p:cNvSpPr txBox="1"/>
          <p:nvPr/>
        </p:nvSpPr>
        <p:spPr>
          <a:xfrm>
            <a:off x="4559024" y="3354308"/>
            <a:ext cx="3204360" cy="872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123328" y="706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250328" y="833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377328" y="960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504328" y="1087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631328" y="1214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758328" y="1341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85328" y="1468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7012328" y="1595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139328" y="1722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266328" y="184981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/>
          <p:nvPr/>
        </p:nvSpPr>
        <p:spPr>
          <a:xfrm>
            <a:off x="4971192" y="2651031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第三章</a:t>
            </a:r>
          </a:p>
        </p:txBody>
      </p:sp>
      <p:sp>
        <p:nvSpPr>
          <p:cNvPr id="36" name="椭圆 35"/>
          <p:cNvSpPr/>
          <p:nvPr/>
        </p:nvSpPr>
        <p:spPr>
          <a:xfrm>
            <a:off x="5022047" y="946466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4421978" y="4226525"/>
            <a:ext cx="3340614" cy="0"/>
          </a:xfrm>
          <a:prstGeom prst="line">
            <a:avLst/>
          </a:prstGeom>
          <a:ln>
            <a:solidFill>
              <a:srgbClr val="2C363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圆角矩形 72"/>
          <p:cNvSpPr/>
          <p:nvPr/>
        </p:nvSpPr>
        <p:spPr>
          <a:xfrm>
            <a:off x="4270992" y="4359806"/>
            <a:ext cx="3888432" cy="480689"/>
          </a:xfrm>
          <a:prstGeom prst="roundRect">
            <a:avLst>
              <a:gd name="adj" fmla="val 50000"/>
            </a:avLst>
          </a:prstGeom>
          <a:solidFill>
            <a:srgbClr val="C1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982960" y="4312118"/>
            <a:ext cx="576064" cy="576064"/>
          </a:xfrm>
          <a:prstGeom prst="ellipse">
            <a:avLst/>
          </a:prstGeom>
          <a:solidFill>
            <a:srgbClr val="C1000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标题 4"/>
          <p:cNvSpPr txBox="1"/>
          <p:nvPr/>
        </p:nvSpPr>
        <p:spPr>
          <a:xfrm>
            <a:off x="4655764" y="4355238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单击此处添加副标题</a:t>
            </a:r>
          </a:p>
        </p:txBody>
      </p:sp>
      <p:sp>
        <p:nvSpPr>
          <p:cNvPr id="76" name="右箭头 75"/>
          <p:cNvSpPr/>
          <p:nvPr/>
        </p:nvSpPr>
        <p:spPr>
          <a:xfrm>
            <a:off x="7655368" y="4492955"/>
            <a:ext cx="288032" cy="18905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103" y="610175"/>
            <a:ext cx="3503330" cy="2680807"/>
          </a:xfrm>
          <a:prstGeom prst="rect">
            <a:avLst/>
          </a:prstGeom>
        </p:spPr>
      </p:pic>
      <p:pic>
        <p:nvPicPr>
          <p:cNvPr id="4" name="图片 3" descr="9f799c9917954e995baedae81799454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" y="5007610"/>
            <a:ext cx="12230735" cy="185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9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/>
      <p:bldP spid="36" grpId="0" bldLvl="0" animBg="1"/>
      <p:bldP spid="73" grpId="0" bldLvl="0" animBg="1"/>
      <p:bldP spid="74" grpId="0" bldLvl="0" animBg="1"/>
      <p:bldP spid="75" grpId="0"/>
      <p:bldP spid="7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781391" y="3060383"/>
            <a:ext cx="1790323" cy="932433"/>
            <a:chOff x="3462076" y="3216593"/>
            <a:chExt cx="1790323" cy="932433"/>
          </a:xfrm>
        </p:grpSpPr>
        <p:cxnSp>
          <p:nvCxnSpPr>
            <p:cNvPr id="5" name="直接连接符 84"/>
            <p:cNvCxnSpPr/>
            <p:nvPr/>
          </p:nvCxnSpPr>
          <p:spPr>
            <a:xfrm flipV="1">
              <a:off x="440564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" name="弧形 85"/>
            <p:cNvSpPr/>
            <p:nvPr/>
          </p:nvSpPr>
          <p:spPr>
            <a:xfrm rot="16200000">
              <a:off x="346207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charset="-122"/>
              </a:endParaRPr>
            </a:p>
          </p:txBody>
        </p:sp>
      </p:grpSp>
      <p:grpSp>
        <p:nvGrpSpPr>
          <p:cNvPr id="7" name="Group 78"/>
          <p:cNvGrpSpPr/>
          <p:nvPr/>
        </p:nvGrpSpPr>
        <p:grpSpPr>
          <a:xfrm>
            <a:off x="1741795" y="3020152"/>
            <a:ext cx="999616" cy="999876"/>
            <a:chOff x="5013110" y="5059616"/>
            <a:chExt cx="3378533" cy="3379413"/>
          </a:xfrm>
        </p:grpSpPr>
        <p:sp>
          <p:nvSpPr>
            <p:cNvPr id="8" name="Oval 81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9" name="Oval 82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0" name="Group 74"/>
          <p:cNvGrpSpPr/>
          <p:nvPr/>
        </p:nvGrpSpPr>
        <p:grpSpPr>
          <a:xfrm>
            <a:off x="7607863" y="3020363"/>
            <a:ext cx="999616" cy="999876"/>
            <a:chOff x="5013110" y="5059616"/>
            <a:chExt cx="3378533" cy="3379413"/>
          </a:xfrm>
        </p:grpSpPr>
        <p:sp>
          <p:nvSpPr>
            <p:cNvPr id="11" name="Oval 76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2" name="Oval 77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3" name="Group 61"/>
          <p:cNvGrpSpPr/>
          <p:nvPr/>
        </p:nvGrpSpPr>
        <p:grpSpPr>
          <a:xfrm>
            <a:off x="5652008" y="3015220"/>
            <a:ext cx="999616" cy="999876"/>
            <a:chOff x="5013110" y="5059616"/>
            <a:chExt cx="3378533" cy="3379413"/>
          </a:xfrm>
        </p:grpSpPr>
        <p:sp>
          <p:nvSpPr>
            <p:cNvPr id="14" name="Oval 63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3" name="Oval 73"/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6" name="Group 57"/>
          <p:cNvGrpSpPr/>
          <p:nvPr/>
        </p:nvGrpSpPr>
        <p:grpSpPr>
          <a:xfrm>
            <a:off x="3691234" y="3012258"/>
            <a:ext cx="999616" cy="999876"/>
            <a:chOff x="5013110" y="5059616"/>
            <a:chExt cx="3378533" cy="3379413"/>
          </a:xfrm>
        </p:grpSpPr>
        <p:sp>
          <p:nvSpPr>
            <p:cNvPr id="17" name="Oval 59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18" name="Oval 60"/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40190" y="3060383"/>
            <a:ext cx="1790323" cy="932433"/>
            <a:chOff x="5420875" y="3216593"/>
            <a:chExt cx="1790323" cy="932433"/>
          </a:xfrm>
        </p:grpSpPr>
        <p:cxnSp>
          <p:nvCxnSpPr>
            <p:cNvPr id="20" name="直接连接符 84"/>
            <p:cNvCxnSpPr/>
            <p:nvPr/>
          </p:nvCxnSpPr>
          <p:spPr>
            <a:xfrm flipV="1">
              <a:off x="6364440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弧形 85"/>
            <p:cNvSpPr/>
            <p:nvPr/>
          </p:nvSpPr>
          <p:spPr>
            <a:xfrm rot="16200000">
              <a:off x="5420875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96045" y="3060383"/>
            <a:ext cx="1790323" cy="932433"/>
            <a:chOff x="7376730" y="3216593"/>
            <a:chExt cx="1790323" cy="932433"/>
          </a:xfrm>
        </p:grpSpPr>
        <p:cxnSp>
          <p:nvCxnSpPr>
            <p:cNvPr id="23" name="直接连接符 84"/>
            <p:cNvCxnSpPr/>
            <p:nvPr/>
          </p:nvCxnSpPr>
          <p:spPr>
            <a:xfrm flipV="1">
              <a:off x="8320295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弧形 85"/>
            <p:cNvSpPr/>
            <p:nvPr/>
          </p:nvSpPr>
          <p:spPr>
            <a:xfrm rot="16200000">
              <a:off x="7376730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822931" y="3060383"/>
            <a:ext cx="1790323" cy="932433"/>
            <a:chOff x="1503616" y="3216593"/>
            <a:chExt cx="1790323" cy="932433"/>
          </a:xfrm>
        </p:grpSpPr>
        <p:cxnSp>
          <p:nvCxnSpPr>
            <p:cNvPr id="26" name="直接连接符 84"/>
            <p:cNvCxnSpPr/>
            <p:nvPr/>
          </p:nvCxnSpPr>
          <p:spPr>
            <a:xfrm flipV="1">
              <a:off x="2447181" y="3683673"/>
              <a:ext cx="84675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弧形 85"/>
            <p:cNvSpPr/>
            <p:nvPr/>
          </p:nvSpPr>
          <p:spPr>
            <a:xfrm rot="16200000">
              <a:off x="1503616" y="3216593"/>
              <a:ext cx="932433" cy="932433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latin typeface="微软雅黑" panose="020B0503020204020204" charset="-122"/>
              </a:endParaRPr>
            </a:p>
          </p:txBody>
        </p:sp>
      </p:grpSp>
      <p:grpSp>
        <p:nvGrpSpPr>
          <p:cNvPr id="28" name="Group 108"/>
          <p:cNvGrpSpPr/>
          <p:nvPr/>
        </p:nvGrpSpPr>
        <p:grpSpPr>
          <a:xfrm>
            <a:off x="9519788" y="3020211"/>
            <a:ext cx="999616" cy="999876"/>
            <a:chOff x="5013110" y="5059616"/>
            <a:chExt cx="3378533" cy="3379413"/>
          </a:xfrm>
        </p:grpSpPr>
        <p:sp>
          <p:nvSpPr>
            <p:cNvPr id="29" name="Oval 110"/>
            <p:cNvSpPr/>
            <p:nvPr/>
          </p:nvSpPr>
          <p:spPr>
            <a:xfrm>
              <a:off x="5013110" y="5059616"/>
              <a:ext cx="3378533" cy="3379413"/>
            </a:xfrm>
            <a:prstGeom prst="ellipse">
              <a:avLst/>
            </a:prstGeom>
            <a:solidFill>
              <a:schemeClr val="bg1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  <p:sp>
          <p:nvSpPr>
            <p:cNvPr id="30" name="Oval 111"/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20763" y="458517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32" name="文本框 31"/>
          <p:cNvSpPr txBox="1"/>
          <p:nvPr/>
        </p:nvSpPr>
        <p:spPr>
          <a:xfrm>
            <a:off x="1229795" y="417340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759706" y="458517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5168738" y="417340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635585" y="458517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36" name="文本框 35"/>
          <p:cNvSpPr txBox="1"/>
          <p:nvPr/>
        </p:nvSpPr>
        <p:spPr>
          <a:xfrm>
            <a:off x="9044617" y="417340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790879" y="191272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3199911" y="150095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699106" y="1912723"/>
            <a:ext cx="27980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这里，在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这里输入您的文字内容，或者将您的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文字内容复制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endParaRPr lang="zh-CN" altLang="en-US" sz="1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108138" y="150095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41" name="Freeform 182"/>
          <p:cNvSpPr>
            <a:spLocks noChangeAspect="1" noEditPoints="1"/>
          </p:cNvSpPr>
          <p:nvPr/>
        </p:nvSpPr>
        <p:spPr bwMode="auto">
          <a:xfrm>
            <a:off x="4020289" y="3315067"/>
            <a:ext cx="341506" cy="394258"/>
          </a:xfrm>
          <a:custGeom>
            <a:avLst/>
            <a:gdLst>
              <a:gd name="T0" fmla="*/ 225 w 1200"/>
              <a:gd name="T1" fmla="*/ 525 h 1391"/>
              <a:gd name="T2" fmla="*/ 0 w 1200"/>
              <a:gd name="T3" fmla="*/ 759 h 1391"/>
              <a:gd name="T4" fmla="*/ 0 w 1200"/>
              <a:gd name="T5" fmla="*/ 1123 h 1391"/>
              <a:gd name="T6" fmla="*/ 225 w 1200"/>
              <a:gd name="T7" fmla="*/ 1350 h 1391"/>
              <a:gd name="T8" fmla="*/ 150 w 1200"/>
              <a:gd name="T9" fmla="*/ 1180 h 1391"/>
              <a:gd name="T10" fmla="*/ 150 w 1200"/>
              <a:gd name="T11" fmla="*/ 702 h 1391"/>
              <a:gd name="T12" fmla="*/ 225 w 1200"/>
              <a:gd name="T13" fmla="*/ 525 h 1391"/>
              <a:gd name="T14" fmla="*/ 874 w 1200"/>
              <a:gd name="T15" fmla="*/ 518 h 1391"/>
              <a:gd name="T16" fmla="*/ 979 w 1200"/>
              <a:gd name="T17" fmla="*/ 46 h 1391"/>
              <a:gd name="T18" fmla="*/ 632 w 1200"/>
              <a:gd name="T19" fmla="*/ 392 h 1391"/>
              <a:gd name="T20" fmla="*/ 300 w 1200"/>
              <a:gd name="T21" fmla="*/ 682 h 1391"/>
              <a:gd name="T22" fmla="*/ 300 w 1200"/>
              <a:gd name="T23" fmla="*/ 1195 h 1391"/>
              <a:gd name="T24" fmla="*/ 949 w 1200"/>
              <a:gd name="T25" fmla="*/ 1391 h 1391"/>
              <a:gd name="T26" fmla="*/ 1200 w 1200"/>
              <a:gd name="T27" fmla="*/ 646 h 1391"/>
              <a:gd name="T28" fmla="*/ 874 w 1200"/>
              <a:gd name="T29" fmla="*/ 518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0" h="1391">
                <a:moveTo>
                  <a:pt x="225" y="525"/>
                </a:moveTo>
                <a:cubicBezTo>
                  <a:pt x="176" y="525"/>
                  <a:pt x="0" y="555"/>
                  <a:pt x="0" y="759"/>
                </a:cubicBezTo>
                <a:lnTo>
                  <a:pt x="0" y="1123"/>
                </a:lnTo>
                <a:cubicBezTo>
                  <a:pt x="0" y="1327"/>
                  <a:pt x="176" y="1350"/>
                  <a:pt x="225" y="1350"/>
                </a:cubicBezTo>
                <a:cubicBezTo>
                  <a:pt x="274" y="1350"/>
                  <a:pt x="150" y="1307"/>
                  <a:pt x="150" y="1180"/>
                </a:cubicBezTo>
                <a:lnTo>
                  <a:pt x="150" y="702"/>
                </a:lnTo>
                <a:cubicBezTo>
                  <a:pt x="150" y="570"/>
                  <a:pt x="274" y="525"/>
                  <a:pt x="225" y="525"/>
                </a:cubicBezTo>
                <a:close/>
                <a:moveTo>
                  <a:pt x="874" y="518"/>
                </a:moveTo>
                <a:cubicBezTo>
                  <a:pt x="864" y="491"/>
                  <a:pt x="1139" y="246"/>
                  <a:pt x="979" y="46"/>
                </a:cubicBezTo>
                <a:cubicBezTo>
                  <a:pt x="941" y="0"/>
                  <a:pt x="813" y="269"/>
                  <a:pt x="632" y="392"/>
                </a:cubicBezTo>
                <a:cubicBezTo>
                  <a:pt x="533" y="459"/>
                  <a:pt x="300" y="602"/>
                  <a:pt x="300" y="682"/>
                </a:cubicBezTo>
                <a:lnTo>
                  <a:pt x="300" y="1195"/>
                </a:lnTo>
                <a:cubicBezTo>
                  <a:pt x="300" y="1290"/>
                  <a:pt x="669" y="1391"/>
                  <a:pt x="949" y="1391"/>
                </a:cubicBezTo>
                <a:cubicBezTo>
                  <a:pt x="1051" y="1391"/>
                  <a:pt x="1200" y="748"/>
                  <a:pt x="1200" y="646"/>
                </a:cubicBezTo>
                <a:cubicBezTo>
                  <a:pt x="1200" y="543"/>
                  <a:pt x="884" y="545"/>
                  <a:pt x="874" y="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72"/>
          <p:cNvSpPr>
            <a:spLocks noChangeAspect="1" noEditPoints="1"/>
          </p:cNvSpPr>
          <p:nvPr/>
        </p:nvSpPr>
        <p:spPr bwMode="auto">
          <a:xfrm>
            <a:off x="5971816" y="3323545"/>
            <a:ext cx="360000" cy="383226"/>
          </a:xfrm>
          <a:custGeom>
            <a:avLst/>
            <a:gdLst>
              <a:gd name="T0" fmla="*/ 717 w 1213"/>
              <a:gd name="T1" fmla="*/ 895 h 1296"/>
              <a:gd name="T2" fmla="*/ 684 w 1213"/>
              <a:gd name="T3" fmla="*/ 896 h 1296"/>
              <a:gd name="T4" fmla="*/ 307 w 1213"/>
              <a:gd name="T5" fmla="*/ 550 h 1296"/>
              <a:gd name="T6" fmla="*/ 652 w 1213"/>
              <a:gd name="T7" fmla="*/ 140 h 1296"/>
              <a:gd name="T8" fmla="*/ 685 w 1213"/>
              <a:gd name="T9" fmla="*/ 138 h 1296"/>
              <a:gd name="T10" fmla="*/ 1062 w 1213"/>
              <a:gd name="T11" fmla="*/ 484 h 1296"/>
              <a:gd name="T12" fmla="*/ 717 w 1213"/>
              <a:gd name="T13" fmla="*/ 895 h 1296"/>
              <a:gd name="T14" fmla="*/ 248 w 1213"/>
              <a:gd name="T15" fmla="*/ 937 h 1296"/>
              <a:gd name="T16" fmla="*/ 127 w 1213"/>
              <a:gd name="T17" fmla="*/ 1084 h 1296"/>
              <a:gd name="T18" fmla="*/ 113 w 1213"/>
              <a:gd name="T19" fmla="*/ 1121 h 1296"/>
              <a:gd name="T20" fmla="*/ 134 w 1213"/>
              <a:gd name="T21" fmla="*/ 1166 h 1296"/>
              <a:gd name="T22" fmla="*/ 137 w 1213"/>
              <a:gd name="T23" fmla="*/ 1200 h 1296"/>
              <a:gd name="T24" fmla="*/ 103 w 1213"/>
              <a:gd name="T25" fmla="*/ 1203 h 1296"/>
              <a:gd name="T26" fmla="*/ 65 w 1213"/>
              <a:gd name="T27" fmla="*/ 1121 h 1296"/>
              <a:gd name="T28" fmla="*/ 89 w 1213"/>
              <a:gd name="T29" fmla="*/ 1052 h 1296"/>
              <a:gd name="T30" fmla="*/ 211 w 1213"/>
              <a:gd name="T31" fmla="*/ 906 h 1296"/>
              <a:gd name="T32" fmla="*/ 245 w 1213"/>
              <a:gd name="T33" fmla="*/ 903 h 1296"/>
              <a:gd name="T34" fmla="*/ 248 w 1213"/>
              <a:gd name="T35" fmla="*/ 937 h 1296"/>
              <a:gd name="T36" fmla="*/ 1201 w 1213"/>
              <a:gd name="T37" fmla="*/ 473 h 1296"/>
              <a:gd name="T38" fmla="*/ 685 w 1213"/>
              <a:gd name="T39" fmla="*/ 0 h 1296"/>
              <a:gd name="T40" fmla="*/ 640 w 1213"/>
              <a:gd name="T41" fmla="*/ 2 h 1296"/>
              <a:gd name="T42" fmla="*/ 288 w 1213"/>
              <a:gd name="T43" fmla="*/ 184 h 1296"/>
              <a:gd name="T44" fmla="*/ 169 w 1213"/>
              <a:gd name="T45" fmla="*/ 563 h 1296"/>
              <a:gd name="T46" fmla="*/ 240 w 1213"/>
              <a:gd name="T47" fmla="*/ 783 h 1296"/>
              <a:gd name="T48" fmla="*/ 45 w 1213"/>
              <a:gd name="T49" fmla="*/ 1007 h 1296"/>
              <a:gd name="T50" fmla="*/ 4 w 1213"/>
              <a:gd name="T51" fmla="*/ 1136 h 1296"/>
              <a:gd name="T52" fmla="*/ 66 w 1213"/>
              <a:gd name="T53" fmla="*/ 1255 h 1296"/>
              <a:gd name="T54" fmla="*/ 179 w 1213"/>
              <a:gd name="T55" fmla="*/ 1296 h 1296"/>
              <a:gd name="T56" fmla="*/ 194 w 1213"/>
              <a:gd name="T57" fmla="*/ 1296 h 1296"/>
              <a:gd name="T58" fmla="*/ 314 w 1213"/>
              <a:gd name="T59" fmla="*/ 1234 h 1296"/>
              <a:gd name="T60" fmla="*/ 513 w 1213"/>
              <a:gd name="T61" fmla="*/ 1006 h 1296"/>
              <a:gd name="T62" fmla="*/ 686 w 1213"/>
              <a:gd name="T63" fmla="*/ 1036 h 1296"/>
              <a:gd name="T64" fmla="*/ 730 w 1213"/>
              <a:gd name="T65" fmla="*/ 1034 h 1296"/>
              <a:gd name="T66" fmla="*/ 1082 w 1213"/>
              <a:gd name="T67" fmla="*/ 851 h 1296"/>
              <a:gd name="T68" fmla="*/ 1201 w 1213"/>
              <a:gd name="T69" fmla="*/ 473 h 1296"/>
              <a:gd name="T70" fmla="*/ 691 w 1213"/>
              <a:gd name="T71" fmla="*/ 233 h 1296"/>
              <a:gd name="T72" fmla="*/ 664 w 1213"/>
              <a:gd name="T73" fmla="*/ 234 h 1296"/>
              <a:gd name="T74" fmla="*/ 457 w 1213"/>
              <a:gd name="T75" fmla="*/ 339 h 1296"/>
              <a:gd name="T76" fmla="*/ 460 w 1213"/>
              <a:gd name="T77" fmla="*/ 383 h 1296"/>
              <a:gd name="T78" fmla="*/ 504 w 1213"/>
              <a:gd name="T79" fmla="*/ 380 h 1296"/>
              <a:gd name="T80" fmla="*/ 669 w 1213"/>
              <a:gd name="T81" fmla="*/ 296 h 1296"/>
              <a:gd name="T82" fmla="*/ 691 w 1213"/>
              <a:gd name="T83" fmla="*/ 295 h 1296"/>
              <a:gd name="T84" fmla="*/ 844 w 1213"/>
              <a:gd name="T85" fmla="*/ 347 h 1296"/>
              <a:gd name="T86" fmla="*/ 887 w 1213"/>
              <a:gd name="T87" fmla="*/ 342 h 1296"/>
              <a:gd name="T88" fmla="*/ 882 w 1213"/>
              <a:gd name="T89" fmla="*/ 298 h 1296"/>
              <a:gd name="T90" fmla="*/ 691 w 1213"/>
              <a:gd name="T91" fmla="*/ 233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3" h="1296">
                <a:moveTo>
                  <a:pt x="717" y="895"/>
                </a:moveTo>
                <a:cubicBezTo>
                  <a:pt x="706" y="896"/>
                  <a:pt x="695" y="896"/>
                  <a:pt x="684" y="896"/>
                </a:cubicBezTo>
                <a:cubicBezTo>
                  <a:pt x="490" y="896"/>
                  <a:pt x="324" y="744"/>
                  <a:pt x="307" y="550"/>
                </a:cubicBezTo>
                <a:cubicBezTo>
                  <a:pt x="289" y="342"/>
                  <a:pt x="443" y="158"/>
                  <a:pt x="652" y="140"/>
                </a:cubicBezTo>
                <a:cubicBezTo>
                  <a:pt x="663" y="139"/>
                  <a:pt x="674" y="138"/>
                  <a:pt x="685" y="138"/>
                </a:cubicBezTo>
                <a:cubicBezTo>
                  <a:pt x="880" y="138"/>
                  <a:pt x="1045" y="290"/>
                  <a:pt x="1062" y="484"/>
                </a:cubicBezTo>
                <a:cubicBezTo>
                  <a:pt x="1080" y="692"/>
                  <a:pt x="926" y="877"/>
                  <a:pt x="717" y="895"/>
                </a:cubicBezTo>
                <a:close/>
                <a:moveTo>
                  <a:pt x="248" y="937"/>
                </a:moveTo>
                <a:lnTo>
                  <a:pt x="127" y="1084"/>
                </a:lnTo>
                <a:cubicBezTo>
                  <a:pt x="118" y="1094"/>
                  <a:pt x="113" y="1108"/>
                  <a:pt x="113" y="1121"/>
                </a:cubicBezTo>
                <a:cubicBezTo>
                  <a:pt x="113" y="1138"/>
                  <a:pt x="120" y="1154"/>
                  <a:pt x="134" y="1166"/>
                </a:cubicBezTo>
                <a:cubicBezTo>
                  <a:pt x="144" y="1175"/>
                  <a:pt x="146" y="1190"/>
                  <a:pt x="137" y="1200"/>
                </a:cubicBezTo>
                <a:cubicBezTo>
                  <a:pt x="132" y="1206"/>
                  <a:pt x="115" y="1215"/>
                  <a:pt x="103" y="1203"/>
                </a:cubicBezTo>
                <a:cubicBezTo>
                  <a:pt x="78" y="1181"/>
                  <a:pt x="64" y="1152"/>
                  <a:pt x="65" y="1121"/>
                </a:cubicBezTo>
                <a:cubicBezTo>
                  <a:pt x="64" y="1097"/>
                  <a:pt x="73" y="1072"/>
                  <a:pt x="89" y="1052"/>
                </a:cubicBezTo>
                <a:lnTo>
                  <a:pt x="211" y="906"/>
                </a:lnTo>
                <a:cubicBezTo>
                  <a:pt x="219" y="896"/>
                  <a:pt x="235" y="894"/>
                  <a:pt x="245" y="903"/>
                </a:cubicBezTo>
                <a:cubicBezTo>
                  <a:pt x="255" y="911"/>
                  <a:pt x="257" y="927"/>
                  <a:pt x="248" y="937"/>
                </a:cubicBezTo>
                <a:close/>
                <a:moveTo>
                  <a:pt x="1201" y="473"/>
                </a:moveTo>
                <a:cubicBezTo>
                  <a:pt x="1178" y="207"/>
                  <a:pt x="951" y="0"/>
                  <a:pt x="685" y="0"/>
                </a:cubicBezTo>
                <a:cubicBezTo>
                  <a:pt x="670" y="0"/>
                  <a:pt x="655" y="0"/>
                  <a:pt x="640" y="2"/>
                </a:cubicBezTo>
                <a:cubicBezTo>
                  <a:pt x="502" y="14"/>
                  <a:pt x="377" y="79"/>
                  <a:pt x="288" y="184"/>
                </a:cubicBezTo>
                <a:cubicBezTo>
                  <a:pt x="199" y="291"/>
                  <a:pt x="157" y="425"/>
                  <a:pt x="169" y="563"/>
                </a:cubicBezTo>
                <a:cubicBezTo>
                  <a:pt x="176" y="641"/>
                  <a:pt x="200" y="716"/>
                  <a:pt x="240" y="783"/>
                </a:cubicBezTo>
                <a:lnTo>
                  <a:pt x="45" y="1007"/>
                </a:lnTo>
                <a:cubicBezTo>
                  <a:pt x="14" y="1044"/>
                  <a:pt x="0" y="1089"/>
                  <a:pt x="4" y="1136"/>
                </a:cubicBezTo>
                <a:cubicBezTo>
                  <a:pt x="8" y="1183"/>
                  <a:pt x="30" y="1225"/>
                  <a:pt x="66" y="1255"/>
                </a:cubicBezTo>
                <a:cubicBezTo>
                  <a:pt x="98" y="1282"/>
                  <a:pt x="138" y="1296"/>
                  <a:pt x="179" y="1296"/>
                </a:cubicBezTo>
                <a:cubicBezTo>
                  <a:pt x="184" y="1296"/>
                  <a:pt x="189" y="1296"/>
                  <a:pt x="194" y="1296"/>
                </a:cubicBezTo>
                <a:cubicBezTo>
                  <a:pt x="241" y="1292"/>
                  <a:pt x="283" y="1270"/>
                  <a:pt x="314" y="1234"/>
                </a:cubicBezTo>
                <a:lnTo>
                  <a:pt x="513" y="1006"/>
                </a:lnTo>
                <a:cubicBezTo>
                  <a:pt x="569" y="1026"/>
                  <a:pt x="627" y="1036"/>
                  <a:pt x="686" y="1036"/>
                </a:cubicBezTo>
                <a:cubicBezTo>
                  <a:pt x="700" y="1036"/>
                  <a:pt x="715" y="1035"/>
                  <a:pt x="730" y="1034"/>
                </a:cubicBezTo>
                <a:cubicBezTo>
                  <a:pt x="868" y="1022"/>
                  <a:pt x="993" y="957"/>
                  <a:pt x="1082" y="851"/>
                </a:cubicBezTo>
                <a:cubicBezTo>
                  <a:pt x="1171" y="745"/>
                  <a:pt x="1213" y="610"/>
                  <a:pt x="1201" y="473"/>
                </a:cubicBezTo>
                <a:close/>
                <a:moveTo>
                  <a:pt x="691" y="233"/>
                </a:moveTo>
                <a:cubicBezTo>
                  <a:pt x="682" y="233"/>
                  <a:pt x="673" y="233"/>
                  <a:pt x="664" y="234"/>
                </a:cubicBezTo>
                <a:cubicBezTo>
                  <a:pt x="581" y="241"/>
                  <a:pt x="508" y="281"/>
                  <a:pt x="457" y="339"/>
                </a:cubicBezTo>
                <a:cubicBezTo>
                  <a:pt x="446" y="352"/>
                  <a:pt x="447" y="372"/>
                  <a:pt x="460" y="383"/>
                </a:cubicBezTo>
                <a:cubicBezTo>
                  <a:pt x="466" y="388"/>
                  <a:pt x="489" y="397"/>
                  <a:pt x="504" y="380"/>
                </a:cubicBezTo>
                <a:cubicBezTo>
                  <a:pt x="546" y="334"/>
                  <a:pt x="603" y="302"/>
                  <a:pt x="669" y="296"/>
                </a:cubicBezTo>
                <a:cubicBezTo>
                  <a:pt x="677" y="295"/>
                  <a:pt x="684" y="295"/>
                  <a:pt x="691" y="295"/>
                </a:cubicBezTo>
                <a:cubicBezTo>
                  <a:pt x="748" y="295"/>
                  <a:pt x="801" y="314"/>
                  <a:pt x="844" y="347"/>
                </a:cubicBezTo>
                <a:cubicBezTo>
                  <a:pt x="857" y="358"/>
                  <a:pt x="877" y="355"/>
                  <a:pt x="887" y="342"/>
                </a:cubicBezTo>
                <a:cubicBezTo>
                  <a:pt x="898" y="328"/>
                  <a:pt x="895" y="308"/>
                  <a:pt x="882" y="298"/>
                </a:cubicBezTo>
                <a:cubicBezTo>
                  <a:pt x="829" y="257"/>
                  <a:pt x="762" y="233"/>
                  <a:pt x="691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30"/>
          <p:cNvSpPr>
            <a:spLocks noChangeAspect="1" noEditPoints="1"/>
          </p:cNvSpPr>
          <p:nvPr/>
        </p:nvSpPr>
        <p:spPr bwMode="auto">
          <a:xfrm>
            <a:off x="9875596" y="3356247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7909671" y="3320963"/>
            <a:ext cx="396000" cy="398677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5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Freeform 67"/>
          <p:cNvSpPr>
            <a:spLocks noChangeAspect="1" noEditPoints="1"/>
          </p:cNvSpPr>
          <p:nvPr/>
        </p:nvSpPr>
        <p:spPr bwMode="auto">
          <a:xfrm>
            <a:off x="2043603" y="3381629"/>
            <a:ext cx="396000" cy="276923"/>
          </a:xfrm>
          <a:custGeom>
            <a:avLst/>
            <a:gdLst>
              <a:gd name="T0" fmla="*/ 141 w 1400"/>
              <a:gd name="T1" fmla="*/ 375 h 978"/>
              <a:gd name="T2" fmla="*/ 199 w 1400"/>
              <a:gd name="T3" fmla="*/ 316 h 978"/>
              <a:gd name="T4" fmla="*/ 145 w 1400"/>
              <a:gd name="T5" fmla="*/ 233 h 978"/>
              <a:gd name="T6" fmla="*/ 138 w 1400"/>
              <a:gd name="T7" fmla="*/ 183 h 978"/>
              <a:gd name="T8" fmla="*/ 145 w 1400"/>
              <a:gd name="T9" fmla="*/ 179 h 978"/>
              <a:gd name="T10" fmla="*/ 376 w 1400"/>
              <a:gd name="T11" fmla="*/ 37 h 978"/>
              <a:gd name="T12" fmla="*/ 419 w 1400"/>
              <a:gd name="T13" fmla="*/ 180 h 978"/>
              <a:gd name="T14" fmla="*/ 424 w 1400"/>
              <a:gd name="T15" fmla="*/ 189 h 978"/>
              <a:gd name="T16" fmla="*/ 399 w 1400"/>
              <a:gd name="T17" fmla="*/ 255 h 978"/>
              <a:gd name="T18" fmla="*/ 389 w 1400"/>
              <a:gd name="T19" fmla="*/ 367 h 978"/>
              <a:gd name="T20" fmla="*/ 473 w 1400"/>
              <a:gd name="T21" fmla="*/ 372 h 978"/>
              <a:gd name="T22" fmla="*/ 535 w 1400"/>
              <a:gd name="T23" fmla="*/ 474 h 978"/>
              <a:gd name="T24" fmla="*/ 447 w 1400"/>
              <a:gd name="T25" fmla="*/ 474 h 978"/>
              <a:gd name="T26" fmla="*/ 399 w 1400"/>
              <a:gd name="T27" fmla="*/ 492 h 978"/>
              <a:gd name="T28" fmla="*/ 0 w 1400"/>
              <a:gd name="T29" fmla="*/ 612 h 978"/>
              <a:gd name="T30" fmla="*/ 447 w 1400"/>
              <a:gd name="T31" fmla="*/ 547 h 978"/>
              <a:gd name="T32" fmla="*/ 1138 w 1400"/>
              <a:gd name="T33" fmla="*/ 888 h 978"/>
              <a:gd name="T34" fmla="*/ 946 w 1400"/>
              <a:gd name="T35" fmla="*/ 543 h 978"/>
              <a:gd name="T36" fmla="*/ 859 w 1400"/>
              <a:gd name="T37" fmla="*/ 456 h 978"/>
              <a:gd name="T38" fmla="*/ 932 w 1400"/>
              <a:gd name="T39" fmla="*/ 342 h 978"/>
              <a:gd name="T40" fmla="*/ 941 w 1400"/>
              <a:gd name="T41" fmla="*/ 271 h 978"/>
              <a:gd name="T42" fmla="*/ 927 w 1400"/>
              <a:gd name="T43" fmla="*/ 262 h 978"/>
              <a:gd name="T44" fmla="*/ 585 w 1400"/>
              <a:gd name="T45" fmla="*/ 67 h 978"/>
              <a:gd name="T46" fmla="*/ 537 w 1400"/>
              <a:gd name="T47" fmla="*/ 267 h 978"/>
              <a:gd name="T48" fmla="*/ 530 w 1400"/>
              <a:gd name="T49" fmla="*/ 279 h 978"/>
              <a:gd name="T50" fmla="*/ 568 w 1400"/>
              <a:gd name="T51" fmla="*/ 375 h 978"/>
              <a:gd name="T52" fmla="*/ 594 w 1400"/>
              <a:gd name="T53" fmla="*/ 527 h 978"/>
              <a:gd name="T54" fmla="*/ 447 w 1400"/>
              <a:gd name="T55" fmla="*/ 547 h 978"/>
              <a:gd name="T56" fmla="*/ 1231 w 1400"/>
              <a:gd name="T57" fmla="*/ 369 h 978"/>
              <a:gd name="T58" fmla="*/ 1367 w 1400"/>
              <a:gd name="T59" fmla="*/ 437 h 978"/>
              <a:gd name="T60" fmla="*/ 1400 w 1400"/>
              <a:gd name="T61" fmla="*/ 552 h 978"/>
              <a:gd name="T62" fmla="*/ 1397 w 1400"/>
              <a:gd name="T63" fmla="*/ 591 h 978"/>
              <a:gd name="T64" fmla="*/ 1077 w 1400"/>
              <a:gd name="T65" fmla="*/ 490 h 978"/>
              <a:gd name="T66" fmla="*/ 1027 w 1400"/>
              <a:gd name="T67" fmla="*/ 470 h 978"/>
              <a:gd name="T68" fmla="*/ 986 w 1400"/>
              <a:gd name="T69" fmla="*/ 437 h 978"/>
              <a:gd name="T70" fmla="*/ 1118 w 1400"/>
              <a:gd name="T71" fmla="*/ 368 h 978"/>
              <a:gd name="T72" fmla="*/ 1022 w 1400"/>
              <a:gd name="T73" fmla="*/ 306 h 978"/>
              <a:gd name="T74" fmla="*/ 1284 w 1400"/>
              <a:gd name="T75" fmla="*/ 69 h 978"/>
              <a:gd name="T76" fmla="*/ 1283 w 1400"/>
              <a:gd name="T77" fmla="*/ 307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0" h="978">
                <a:moveTo>
                  <a:pt x="80" y="375"/>
                </a:moveTo>
                <a:cubicBezTo>
                  <a:pt x="102" y="375"/>
                  <a:pt x="122" y="375"/>
                  <a:pt x="141" y="375"/>
                </a:cubicBezTo>
                <a:cubicBezTo>
                  <a:pt x="159" y="377"/>
                  <a:pt x="173" y="373"/>
                  <a:pt x="182" y="361"/>
                </a:cubicBezTo>
                <a:cubicBezTo>
                  <a:pt x="190" y="350"/>
                  <a:pt x="195" y="334"/>
                  <a:pt x="199" y="316"/>
                </a:cubicBezTo>
                <a:cubicBezTo>
                  <a:pt x="184" y="300"/>
                  <a:pt x="171" y="279"/>
                  <a:pt x="164" y="256"/>
                </a:cubicBezTo>
                <a:cubicBezTo>
                  <a:pt x="155" y="251"/>
                  <a:pt x="149" y="244"/>
                  <a:pt x="145" y="233"/>
                </a:cubicBezTo>
                <a:cubicBezTo>
                  <a:pt x="140" y="222"/>
                  <a:pt x="138" y="207"/>
                  <a:pt x="138" y="189"/>
                </a:cubicBezTo>
                <a:lnTo>
                  <a:pt x="138" y="183"/>
                </a:lnTo>
                <a:lnTo>
                  <a:pt x="143" y="180"/>
                </a:lnTo>
                <a:cubicBezTo>
                  <a:pt x="144" y="180"/>
                  <a:pt x="145" y="179"/>
                  <a:pt x="145" y="179"/>
                </a:cubicBezTo>
                <a:cubicBezTo>
                  <a:pt x="135" y="103"/>
                  <a:pt x="144" y="69"/>
                  <a:pt x="176" y="42"/>
                </a:cubicBezTo>
                <a:cubicBezTo>
                  <a:pt x="227" y="0"/>
                  <a:pt x="324" y="0"/>
                  <a:pt x="376" y="37"/>
                </a:cubicBezTo>
                <a:cubicBezTo>
                  <a:pt x="411" y="63"/>
                  <a:pt x="423" y="109"/>
                  <a:pt x="414" y="177"/>
                </a:cubicBezTo>
                <a:cubicBezTo>
                  <a:pt x="416" y="178"/>
                  <a:pt x="417" y="179"/>
                  <a:pt x="419" y="180"/>
                </a:cubicBezTo>
                <a:lnTo>
                  <a:pt x="424" y="183"/>
                </a:lnTo>
                <a:lnTo>
                  <a:pt x="424" y="189"/>
                </a:lnTo>
                <a:cubicBezTo>
                  <a:pt x="424" y="206"/>
                  <a:pt x="422" y="221"/>
                  <a:pt x="418" y="233"/>
                </a:cubicBezTo>
                <a:cubicBezTo>
                  <a:pt x="413" y="243"/>
                  <a:pt x="407" y="251"/>
                  <a:pt x="399" y="255"/>
                </a:cubicBezTo>
                <a:cubicBezTo>
                  <a:pt x="392" y="277"/>
                  <a:pt x="381" y="296"/>
                  <a:pt x="367" y="312"/>
                </a:cubicBezTo>
                <a:cubicBezTo>
                  <a:pt x="371" y="336"/>
                  <a:pt x="378" y="355"/>
                  <a:pt x="389" y="367"/>
                </a:cubicBezTo>
                <a:cubicBezTo>
                  <a:pt x="399" y="372"/>
                  <a:pt x="412" y="373"/>
                  <a:pt x="427" y="372"/>
                </a:cubicBezTo>
                <a:cubicBezTo>
                  <a:pt x="442" y="372"/>
                  <a:pt x="457" y="372"/>
                  <a:pt x="473" y="372"/>
                </a:cubicBezTo>
                <a:cubicBezTo>
                  <a:pt x="481" y="391"/>
                  <a:pt x="492" y="407"/>
                  <a:pt x="507" y="421"/>
                </a:cubicBezTo>
                <a:cubicBezTo>
                  <a:pt x="514" y="439"/>
                  <a:pt x="524" y="457"/>
                  <a:pt x="535" y="474"/>
                </a:cubicBezTo>
                <a:lnTo>
                  <a:pt x="534" y="474"/>
                </a:lnTo>
                <a:cubicBezTo>
                  <a:pt x="505" y="474"/>
                  <a:pt x="476" y="474"/>
                  <a:pt x="447" y="474"/>
                </a:cubicBezTo>
                <a:lnTo>
                  <a:pt x="419" y="474"/>
                </a:lnTo>
                <a:lnTo>
                  <a:pt x="399" y="492"/>
                </a:lnTo>
                <a:cubicBezTo>
                  <a:pt x="349" y="535"/>
                  <a:pt x="317" y="594"/>
                  <a:pt x="295" y="658"/>
                </a:cubicBezTo>
                <a:cubicBezTo>
                  <a:pt x="166" y="660"/>
                  <a:pt x="35" y="646"/>
                  <a:pt x="0" y="612"/>
                </a:cubicBezTo>
                <a:cubicBezTo>
                  <a:pt x="2" y="546"/>
                  <a:pt x="14" y="433"/>
                  <a:pt x="80" y="375"/>
                </a:cubicBezTo>
                <a:close/>
                <a:moveTo>
                  <a:pt x="447" y="547"/>
                </a:moveTo>
                <a:cubicBezTo>
                  <a:pt x="352" y="630"/>
                  <a:pt x="334" y="793"/>
                  <a:pt x="332" y="888"/>
                </a:cubicBezTo>
                <a:cubicBezTo>
                  <a:pt x="425" y="978"/>
                  <a:pt x="1015" y="973"/>
                  <a:pt x="1138" y="888"/>
                </a:cubicBezTo>
                <a:cubicBezTo>
                  <a:pt x="1150" y="779"/>
                  <a:pt x="1102" y="613"/>
                  <a:pt x="1027" y="542"/>
                </a:cubicBezTo>
                <a:cubicBezTo>
                  <a:pt x="998" y="542"/>
                  <a:pt x="972" y="542"/>
                  <a:pt x="946" y="543"/>
                </a:cubicBezTo>
                <a:cubicBezTo>
                  <a:pt x="924" y="544"/>
                  <a:pt x="906" y="542"/>
                  <a:pt x="892" y="535"/>
                </a:cubicBezTo>
                <a:cubicBezTo>
                  <a:pt x="876" y="519"/>
                  <a:pt x="866" y="491"/>
                  <a:pt x="859" y="456"/>
                </a:cubicBezTo>
                <a:cubicBezTo>
                  <a:pt x="879" y="434"/>
                  <a:pt x="895" y="406"/>
                  <a:pt x="905" y="375"/>
                </a:cubicBezTo>
                <a:cubicBezTo>
                  <a:pt x="917" y="368"/>
                  <a:pt x="926" y="357"/>
                  <a:pt x="932" y="342"/>
                </a:cubicBezTo>
                <a:cubicBezTo>
                  <a:pt x="939" y="326"/>
                  <a:pt x="942" y="304"/>
                  <a:pt x="941" y="279"/>
                </a:cubicBezTo>
                <a:lnTo>
                  <a:pt x="941" y="271"/>
                </a:lnTo>
                <a:lnTo>
                  <a:pt x="934" y="267"/>
                </a:lnTo>
                <a:cubicBezTo>
                  <a:pt x="932" y="265"/>
                  <a:pt x="929" y="263"/>
                  <a:pt x="927" y="262"/>
                </a:cubicBezTo>
                <a:cubicBezTo>
                  <a:pt x="940" y="164"/>
                  <a:pt x="922" y="98"/>
                  <a:pt x="872" y="61"/>
                </a:cubicBezTo>
                <a:cubicBezTo>
                  <a:pt x="798" y="7"/>
                  <a:pt x="659" y="7"/>
                  <a:pt x="585" y="67"/>
                </a:cubicBezTo>
                <a:cubicBezTo>
                  <a:pt x="538" y="106"/>
                  <a:pt x="526" y="156"/>
                  <a:pt x="541" y="264"/>
                </a:cubicBezTo>
                <a:cubicBezTo>
                  <a:pt x="539" y="265"/>
                  <a:pt x="538" y="266"/>
                  <a:pt x="537" y="267"/>
                </a:cubicBezTo>
                <a:lnTo>
                  <a:pt x="530" y="271"/>
                </a:lnTo>
                <a:lnTo>
                  <a:pt x="530" y="279"/>
                </a:lnTo>
                <a:cubicBezTo>
                  <a:pt x="530" y="305"/>
                  <a:pt x="533" y="326"/>
                  <a:pt x="539" y="343"/>
                </a:cubicBezTo>
                <a:cubicBezTo>
                  <a:pt x="546" y="358"/>
                  <a:pt x="555" y="369"/>
                  <a:pt x="568" y="375"/>
                </a:cubicBezTo>
                <a:cubicBezTo>
                  <a:pt x="578" y="409"/>
                  <a:pt x="596" y="438"/>
                  <a:pt x="618" y="462"/>
                </a:cubicBezTo>
                <a:cubicBezTo>
                  <a:pt x="613" y="488"/>
                  <a:pt x="605" y="511"/>
                  <a:pt x="594" y="527"/>
                </a:cubicBezTo>
                <a:cubicBezTo>
                  <a:pt x="580" y="543"/>
                  <a:pt x="560" y="549"/>
                  <a:pt x="534" y="547"/>
                </a:cubicBezTo>
                <a:cubicBezTo>
                  <a:pt x="507" y="547"/>
                  <a:pt x="478" y="547"/>
                  <a:pt x="447" y="547"/>
                </a:cubicBezTo>
                <a:close/>
                <a:moveTo>
                  <a:pt x="1283" y="307"/>
                </a:moveTo>
                <a:cubicBezTo>
                  <a:pt x="1272" y="331"/>
                  <a:pt x="1255" y="352"/>
                  <a:pt x="1231" y="369"/>
                </a:cubicBezTo>
                <a:cubicBezTo>
                  <a:pt x="1238" y="392"/>
                  <a:pt x="1242" y="401"/>
                  <a:pt x="1248" y="415"/>
                </a:cubicBezTo>
                <a:cubicBezTo>
                  <a:pt x="1262" y="416"/>
                  <a:pt x="1360" y="421"/>
                  <a:pt x="1367" y="437"/>
                </a:cubicBezTo>
                <a:cubicBezTo>
                  <a:pt x="1392" y="467"/>
                  <a:pt x="1400" y="512"/>
                  <a:pt x="1400" y="549"/>
                </a:cubicBezTo>
                <a:lnTo>
                  <a:pt x="1400" y="552"/>
                </a:lnTo>
                <a:lnTo>
                  <a:pt x="1400" y="554"/>
                </a:lnTo>
                <a:cubicBezTo>
                  <a:pt x="1400" y="568"/>
                  <a:pt x="1399" y="581"/>
                  <a:pt x="1397" y="591"/>
                </a:cubicBezTo>
                <a:cubicBezTo>
                  <a:pt x="1343" y="616"/>
                  <a:pt x="1254" y="628"/>
                  <a:pt x="1166" y="627"/>
                </a:cubicBezTo>
                <a:cubicBezTo>
                  <a:pt x="1143" y="573"/>
                  <a:pt x="1113" y="524"/>
                  <a:pt x="1077" y="490"/>
                </a:cubicBezTo>
                <a:lnTo>
                  <a:pt x="1056" y="470"/>
                </a:lnTo>
                <a:lnTo>
                  <a:pt x="1027" y="470"/>
                </a:lnTo>
                <a:cubicBezTo>
                  <a:pt x="1007" y="470"/>
                  <a:pt x="987" y="470"/>
                  <a:pt x="968" y="470"/>
                </a:cubicBezTo>
                <a:cubicBezTo>
                  <a:pt x="972" y="458"/>
                  <a:pt x="978" y="447"/>
                  <a:pt x="986" y="437"/>
                </a:cubicBezTo>
                <a:cubicBezTo>
                  <a:pt x="993" y="421"/>
                  <a:pt x="1092" y="416"/>
                  <a:pt x="1106" y="415"/>
                </a:cubicBezTo>
                <a:cubicBezTo>
                  <a:pt x="1111" y="399"/>
                  <a:pt x="1115" y="385"/>
                  <a:pt x="1118" y="368"/>
                </a:cubicBezTo>
                <a:cubicBezTo>
                  <a:pt x="1095" y="353"/>
                  <a:pt x="1079" y="331"/>
                  <a:pt x="1070" y="307"/>
                </a:cubicBezTo>
                <a:cubicBezTo>
                  <a:pt x="1059" y="306"/>
                  <a:pt x="1033" y="307"/>
                  <a:pt x="1022" y="306"/>
                </a:cubicBezTo>
                <a:cubicBezTo>
                  <a:pt x="1009" y="223"/>
                  <a:pt x="1028" y="102"/>
                  <a:pt x="1062" y="74"/>
                </a:cubicBezTo>
                <a:cubicBezTo>
                  <a:pt x="1111" y="33"/>
                  <a:pt x="1233" y="31"/>
                  <a:pt x="1284" y="69"/>
                </a:cubicBezTo>
                <a:cubicBezTo>
                  <a:pt x="1320" y="95"/>
                  <a:pt x="1344" y="227"/>
                  <a:pt x="1331" y="302"/>
                </a:cubicBezTo>
                <a:cubicBezTo>
                  <a:pt x="1326" y="306"/>
                  <a:pt x="1290" y="304"/>
                  <a:pt x="1283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68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99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99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99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649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49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649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699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199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699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75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bldLvl="0" animBg="1"/>
      <p:bldP spid="42" grpId="0" bldLvl="0" animBg="1"/>
      <p:bldP spid="43" grpId="0" bldLvl="0" animBg="1"/>
      <p:bldP spid="4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6"/>
          <p:cNvSpPr/>
          <p:nvPr/>
        </p:nvSpPr>
        <p:spPr bwMode="auto">
          <a:xfrm rot="2700000">
            <a:off x="2223782" y="1760338"/>
            <a:ext cx="2533173" cy="2541513"/>
          </a:xfrm>
          <a:custGeom>
            <a:avLst/>
            <a:gdLst>
              <a:gd name="T0" fmla="*/ 1039 w 5610"/>
              <a:gd name="T1" fmla="*/ 4570 h 5609"/>
              <a:gd name="T2" fmla="*/ 4802 w 5610"/>
              <a:gd name="T3" fmla="*/ 4570 h 5609"/>
              <a:gd name="T4" fmla="*/ 5579 w 5610"/>
              <a:gd name="T5" fmla="*/ 2575 h 5609"/>
              <a:gd name="T6" fmla="*/ 5579 w 5610"/>
              <a:gd name="T7" fmla="*/ 30 h 5609"/>
              <a:gd name="T8" fmla="*/ 3035 w 5610"/>
              <a:gd name="T9" fmla="*/ 30 h 5609"/>
              <a:gd name="T10" fmla="*/ 1039 w 5610"/>
              <a:gd name="T11" fmla="*/ 807 h 5609"/>
              <a:gd name="T12" fmla="*/ 1039 w 5610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10" h="5609">
                <a:moveTo>
                  <a:pt x="1039" y="4570"/>
                </a:moveTo>
                <a:cubicBezTo>
                  <a:pt x="2078" y="5609"/>
                  <a:pt x="3763" y="5609"/>
                  <a:pt x="4802" y="4570"/>
                </a:cubicBezTo>
                <a:cubicBezTo>
                  <a:pt x="5351" y="4022"/>
                  <a:pt x="5610" y="3293"/>
                  <a:pt x="5579" y="2575"/>
                </a:cubicBezTo>
                <a:lnTo>
                  <a:pt x="5579" y="30"/>
                </a:lnTo>
                <a:lnTo>
                  <a:pt x="3035" y="30"/>
                </a:lnTo>
                <a:cubicBezTo>
                  <a:pt x="2316" y="0"/>
                  <a:pt x="1588" y="258"/>
                  <a:pt x="1039" y="807"/>
                </a:cubicBezTo>
                <a:cubicBezTo>
                  <a:pt x="0" y="1846"/>
                  <a:pt x="0" y="3531"/>
                  <a:pt x="1039" y="457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 rot="2700000">
            <a:off x="4317676" y="3512241"/>
            <a:ext cx="2049990" cy="2056739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 rot="2700000">
            <a:off x="4672014" y="1437489"/>
            <a:ext cx="1341316" cy="1345638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11995" y="2661762"/>
            <a:ext cx="415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2275" y="1318927"/>
            <a:ext cx="415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85175" y="4301882"/>
            <a:ext cx="415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462" y="4368558"/>
            <a:ext cx="32913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1" name="Group 93"/>
          <p:cNvGrpSpPr>
            <a:grpSpLocks noChangeAspect="1"/>
          </p:cNvGrpSpPr>
          <p:nvPr/>
        </p:nvGrpSpPr>
        <p:grpSpPr bwMode="auto">
          <a:xfrm>
            <a:off x="4596883" y="2875251"/>
            <a:ext cx="366005" cy="341010"/>
            <a:chOff x="2775" y="2062"/>
            <a:chExt cx="205" cy="191"/>
          </a:xfrm>
          <a:solidFill>
            <a:schemeClr val="bg1"/>
          </a:solidFill>
        </p:grpSpPr>
        <p:sp>
          <p:nvSpPr>
            <p:cNvPr id="12" name="Freeform 95"/>
            <p:cNvSpPr/>
            <p:nvPr/>
          </p:nvSpPr>
          <p:spPr bwMode="auto">
            <a:xfrm>
              <a:off x="2775" y="2062"/>
              <a:ext cx="205" cy="160"/>
            </a:xfrm>
            <a:custGeom>
              <a:avLst/>
              <a:gdLst>
                <a:gd name="T0" fmla="*/ 67 w 85"/>
                <a:gd name="T1" fmla="*/ 19 h 66"/>
                <a:gd name="T2" fmla="*/ 63 w 85"/>
                <a:gd name="T3" fmla="*/ 23 h 66"/>
                <a:gd name="T4" fmla="*/ 30 w 85"/>
                <a:gd name="T5" fmla="*/ 53 h 66"/>
                <a:gd name="T6" fmla="*/ 28 w 85"/>
                <a:gd name="T7" fmla="*/ 54 h 66"/>
                <a:gd name="T8" fmla="*/ 1 w 85"/>
                <a:gd name="T9" fmla="*/ 45 h 66"/>
                <a:gd name="T10" fmla="*/ 0 w 85"/>
                <a:gd name="T11" fmla="*/ 44 h 66"/>
                <a:gd name="T12" fmla="*/ 1 w 85"/>
                <a:gd name="T13" fmla="*/ 43 h 66"/>
                <a:gd name="T14" fmla="*/ 14 w 85"/>
                <a:gd name="T15" fmla="*/ 36 h 66"/>
                <a:gd name="T16" fmla="*/ 84 w 85"/>
                <a:gd name="T17" fmla="*/ 1 h 66"/>
                <a:gd name="T18" fmla="*/ 84 w 85"/>
                <a:gd name="T19" fmla="*/ 1 h 66"/>
                <a:gd name="T20" fmla="*/ 85 w 85"/>
                <a:gd name="T21" fmla="*/ 2 h 66"/>
                <a:gd name="T22" fmla="*/ 85 w 85"/>
                <a:gd name="T23" fmla="*/ 3 h 66"/>
                <a:gd name="T24" fmla="*/ 71 w 85"/>
                <a:gd name="T25" fmla="*/ 62 h 66"/>
                <a:gd name="T26" fmla="*/ 70 w 85"/>
                <a:gd name="T27" fmla="*/ 65 h 66"/>
                <a:gd name="T28" fmla="*/ 68 w 85"/>
                <a:gd name="T29" fmla="*/ 66 h 66"/>
                <a:gd name="T30" fmla="*/ 38 w 85"/>
                <a:gd name="T31" fmla="*/ 57 h 66"/>
                <a:gd name="T32" fmla="*/ 37 w 85"/>
                <a:gd name="T33" fmla="*/ 56 h 66"/>
                <a:gd name="T34" fmla="*/ 37 w 85"/>
                <a:gd name="T35" fmla="*/ 55 h 66"/>
                <a:gd name="T36" fmla="*/ 45 w 85"/>
                <a:gd name="T37" fmla="*/ 46 h 66"/>
                <a:gd name="T38" fmla="*/ 67 w 85"/>
                <a:gd name="T39" fmla="*/ 20 h 66"/>
                <a:gd name="T40" fmla="*/ 67 w 85"/>
                <a:gd name="T41" fmla="*/ 20 h 66"/>
                <a:gd name="T42" fmla="*/ 67 w 85"/>
                <a:gd name="T4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66">
                  <a:moveTo>
                    <a:pt x="67" y="19"/>
                  </a:moveTo>
                  <a:cubicBezTo>
                    <a:pt x="66" y="21"/>
                    <a:pt x="65" y="22"/>
                    <a:pt x="63" y="23"/>
                  </a:cubicBezTo>
                  <a:cubicBezTo>
                    <a:pt x="52" y="33"/>
                    <a:pt x="41" y="43"/>
                    <a:pt x="30" y="53"/>
                  </a:cubicBezTo>
                  <a:cubicBezTo>
                    <a:pt x="29" y="54"/>
                    <a:pt x="29" y="54"/>
                    <a:pt x="28" y="54"/>
                  </a:cubicBezTo>
                  <a:cubicBezTo>
                    <a:pt x="19" y="51"/>
                    <a:pt x="10" y="48"/>
                    <a:pt x="1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4"/>
                    <a:pt x="0" y="43"/>
                    <a:pt x="1" y="43"/>
                  </a:cubicBezTo>
                  <a:cubicBezTo>
                    <a:pt x="5" y="41"/>
                    <a:pt x="10" y="39"/>
                    <a:pt x="14" y="36"/>
                  </a:cubicBezTo>
                  <a:cubicBezTo>
                    <a:pt x="37" y="24"/>
                    <a:pt x="61" y="13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5" y="0"/>
                    <a:pt x="85" y="1"/>
                    <a:pt x="85" y="2"/>
                  </a:cubicBezTo>
                  <a:cubicBezTo>
                    <a:pt x="85" y="2"/>
                    <a:pt x="85" y="2"/>
                    <a:pt x="85" y="3"/>
                  </a:cubicBezTo>
                  <a:cubicBezTo>
                    <a:pt x="80" y="22"/>
                    <a:pt x="75" y="42"/>
                    <a:pt x="71" y="62"/>
                  </a:cubicBezTo>
                  <a:cubicBezTo>
                    <a:pt x="70" y="63"/>
                    <a:pt x="70" y="64"/>
                    <a:pt x="70" y="65"/>
                  </a:cubicBezTo>
                  <a:cubicBezTo>
                    <a:pt x="70" y="66"/>
                    <a:pt x="69" y="66"/>
                    <a:pt x="68" y="66"/>
                  </a:cubicBezTo>
                  <a:cubicBezTo>
                    <a:pt x="58" y="63"/>
                    <a:pt x="48" y="60"/>
                    <a:pt x="38" y="57"/>
                  </a:cubicBezTo>
                  <a:cubicBezTo>
                    <a:pt x="38" y="57"/>
                    <a:pt x="37" y="57"/>
                    <a:pt x="37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40" y="52"/>
                    <a:pt x="42" y="49"/>
                    <a:pt x="45" y="46"/>
                  </a:cubicBezTo>
                  <a:cubicBezTo>
                    <a:pt x="52" y="38"/>
                    <a:pt x="60" y="29"/>
                    <a:pt x="67" y="20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19"/>
                    <a:pt x="67" y="19"/>
                    <a:pt x="6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3" name="Freeform 96"/>
            <p:cNvSpPr/>
            <p:nvPr/>
          </p:nvSpPr>
          <p:spPr bwMode="auto">
            <a:xfrm>
              <a:off x="2864" y="2210"/>
              <a:ext cx="24" cy="43"/>
            </a:xfrm>
            <a:custGeom>
              <a:avLst/>
              <a:gdLst>
                <a:gd name="T0" fmla="*/ 0 w 10"/>
                <a:gd name="T1" fmla="*/ 9 h 18"/>
                <a:gd name="T2" fmla="*/ 0 w 10"/>
                <a:gd name="T3" fmla="*/ 1 h 18"/>
                <a:gd name="T4" fmla="*/ 1 w 10"/>
                <a:gd name="T5" fmla="*/ 0 h 18"/>
                <a:gd name="T6" fmla="*/ 9 w 10"/>
                <a:gd name="T7" fmla="*/ 3 h 18"/>
                <a:gd name="T8" fmla="*/ 10 w 10"/>
                <a:gd name="T9" fmla="*/ 4 h 18"/>
                <a:gd name="T10" fmla="*/ 2 w 10"/>
                <a:gd name="T11" fmla="*/ 17 h 18"/>
                <a:gd name="T12" fmla="*/ 1 w 10"/>
                <a:gd name="T13" fmla="*/ 17 h 18"/>
                <a:gd name="T14" fmla="*/ 0 w 10"/>
                <a:gd name="T15" fmla="*/ 18 h 18"/>
                <a:gd name="T16" fmla="*/ 0 w 10"/>
                <a:gd name="T17" fmla="*/ 17 h 18"/>
                <a:gd name="T18" fmla="*/ 0 w 10"/>
                <a:gd name="T19" fmla="*/ 13 h 18"/>
                <a:gd name="T20" fmla="*/ 0 w 10"/>
                <a:gd name="T2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0" y="6"/>
                    <a:pt x="0" y="4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1"/>
                    <a:pt x="7" y="2"/>
                    <a:pt x="9" y="3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7" y="9"/>
                    <a:pt x="4" y="13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grpSp>
        <p:nvGrpSpPr>
          <p:cNvPr id="14" name="Group 15"/>
          <p:cNvGrpSpPr>
            <a:grpSpLocks noChangeAspect="1"/>
          </p:cNvGrpSpPr>
          <p:nvPr/>
        </p:nvGrpSpPr>
        <p:grpSpPr bwMode="auto">
          <a:xfrm>
            <a:off x="5130887" y="2304684"/>
            <a:ext cx="388209" cy="366834"/>
            <a:chOff x="864" y="477"/>
            <a:chExt cx="563" cy="532"/>
          </a:xfrm>
          <a:solidFill>
            <a:schemeClr val="bg1"/>
          </a:solidFill>
        </p:grpSpPr>
        <p:sp>
          <p:nvSpPr>
            <p:cNvPr id="3" name="Freeform 17"/>
            <p:cNvSpPr/>
            <p:nvPr/>
          </p:nvSpPr>
          <p:spPr bwMode="auto">
            <a:xfrm>
              <a:off x="912" y="477"/>
              <a:ext cx="515" cy="532"/>
            </a:xfrm>
            <a:custGeom>
              <a:avLst/>
              <a:gdLst>
                <a:gd name="T0" fmla="*/ 66 w 216"/>
                <a:gd name="T1" fmla="*/ 37 h 223"/>
                <a:gd name="T2" fmla="*/ 65 w 216"/>
                <a:gd name="T3" fmla="*/ 36 h 223"/>
                <a:gd name="T4" fmla="*/ 62 w 216"/>
                <a:gd name="T5" fmla="*/ 32 h 223"/>
                <a:gd name="T6" fmla="*/ 50 w 216"/>
                <a:gd name="T7" fmla="*/ 24 h 223"/>
                <a:gd name="T8" fmla="*/ 49 w 216"/>
                <a:gd name="T9" fmla="*/ 23 h 223"/>
                <a:gd name="T10" fmla="*/ 172 w 216"/>
                <a:gd name="T11" fmla="*/ 34 h 223"/>
                <a:gd name="T12" fmla="*/ 185 w 216"/>
                <a:gd name="T13" fmla="*/ 170 h 223"/>
                <a:gd name="T14" fmla="*/ 52 w 216"/>
                <a:gd name="T15" fmla="*/ 197 h 223"/>
                <a:gd name="T16" fmla="*/ 6 w 216"/>
                <a:gd name="T17" fmla="*/ 140 h 223"/>
                <a:gd name="T18" fmla="*/ 3 w 216"/>
                <a:gd name="T19" fmla="*/ 92 h 223"/>
                <a:gd name="T20" fmla="*/ 15 w 216"/>
                <a:gd name="T21" fmla="*/ 99 h 223"/>
                <a:gd name="T22" fmla="*/ 18 w 216"/>
                <a:gd name="T23" fmla="*/ 102 h 223"/>
                <a:gd name="T24" fmla="*/ 22 w 216"/>
                <a:gd name="T25" fmla="*/ 102 h 223"/>
                <a:gd name="T26" fmla="*/ 55 w 216"/>
                <a:gd name="T27" fmla="*/ 175 h 223"/>
                <a:gd name="T28" fmla="*/ 116 w 216"/>
                <a:gd name="T29" fmla="*/ 190 h 223"/>
                <a:gd name="T30" fmla="*/ 183 w 216"/>
                <a:gd name="T31" fmla="*/ 88 h 223"/>
                <a:gd name="T32" fmla="*/ 166 w 216"/>
                <a:gd name="T33" fmla="*/ 56 h 223"/>
                <a:gd name="T34" fmla="*/ 136 w 216"/>
                <a:gd name="T35" fmla="*/ 34 h 223"/>
                <a:gd name="T36" fmla="*/ 101 w 216"/>
                <a:gd name="T37" fmla="*/ 27 h 223"/>
                <a:gd name="T38" fmla="*/ 66 w 216"/>
                <a:gd name="T39" fmla="*/ 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223">
                  <a:moveTo>
                    <a:pt x="66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4"/>
                    <a:pt x="64" y="33"/>
                    <a:pt x="62" y="32"/>
                  </a:cubicBezTo>
                  <a:cubicBezTo>
                    <a:pt x="58" y="30"/>
                    <a:pt x="54" y="27"/>
                    <a:pt x="50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83" y="1"/>
                    <a:pt x="135" y="0"/>
                    <a:pt x="172" y="34"/>
                  </a:cubicBezTo>
                  <a:cubicBezTo>
                    <a:pt x="211" y="70"/>
                    <a:pt x="216" y="129"/>
                    <a:pt x="185" y="170"/>
                  </a:cubicBezTo>
                  <a:cubicBezTo>
                    <a:pt x="154" y="212"/>
                    <a:pt x="97" y="223"/>
                    <a:pt x="52" y="197"/>
                  </a:cubicBezTo>
                  <a:cubicBezTo>
                    <a:pt x="29" y="183"/>
                    <a:pt x="14" y="164"/>
                    <a:pt x="6" y="140"/>
                  </a:cubicBezTo>
                  <a:cubicBezTo>
                    <a:pt x="2" y="126"/>
                    <a:pt x="0" y="100"/>
                    <a:pt x="3" y="92"/>
                  </a:cubicBezTo>
                  <a:cubicBezTo>
                    <a:pt x="7" y="94"/>
                    <a:pt x="11" y="97"/>
                    <a:pt x="15" y="99"/>
                  </a:cubicBezTo>
                  <a:cubicBezTo>
                    <a:pt x="16" y="100"/>
                    <a:pt x="17" y="101"/>
                    <a:pt x="18" y="102"/>
                  </a:cubicBezTo>
                  <a:cubicBezTo>
                    <a:pt x="19" y="102"/>
                    <a:pt x="21" y="102"/>
                    <a:pt x="22" y="102"/>
                  </a:cubicBezTo>
                  <a:cubicBezTo>
                    <a:pt x="20" y="132"/>
                    <a:pt x="31" y="156"/>
                    <a:pt x="55" y="175"/>
                  </a:cubicBezTo>
                  <a:cubicBezTo>
                    <a:pt x="73" y="188"/>
                    <a:pt x="94" y="193"/>
                    <a:pt x="116" y="190"/>
                  </a:cubicBezTo>
                  <a:cubicBezTo>
                    <a:pt x="164" y="182"/>
                    <a:pt x="195" y="135"/>
                    <a:pt x="183" y="88"/>
                  </a:cubicBezTo>
                  <a:cubicBezTo>
                    <a:pt x="179" y="76"/>
                    <a:pt x="174" y="65"/>
                    <a:pt x="166" y="56"/>
                  </a:cubicBezTo>
                  <a:cubicBezTo>
                    <a:pt x="158" y="47"/>
                    <a:pt x="148" y="39"/>
                    <a:pt x="136" y="34"/>
                  </a:cubicBezTo>
                  <a:cubicBezTo>
                    <a:pt x="125" y="29"/>
                    <a:pt x="113" y="27"/>
                    <a:pt x="101" y="27"/>
                  </a:cubicBezTo>
                  <a:cubicBezTo>
                    <a:pt x="88" y="28"/>
                    <a:pt x="77" y="31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864" y="508"/>
              <a:ext cx="339" cy="272"/>
            </a:xfrm>
            <a:custGeom>
              <a:avLst/>
              <a:gdLst>
                <a:gd name="T0" fmla="*/ 123 w 142"/>
                <a:gd name="T1" fmla="*/ 114 h 114"/>
                <a:gd name="T2" fmla="*/ 114 w 142"/>
                <a:gd name="T3" fmla="*/ 111 h 114"/>
                <a:gd name="T4" fmla="*/ 86 w 142"/>
                <a:gd name="T5" fmla="*/ 92 h 114"/>
                <a:gd name="T6" fmla="*/ 60 w 142"/>
                <a:gd name="T7" fmla="*/ 75 h 114"/>
                <a:gd name="T8" fmla="*/ 57 w 142"/>
                <a:gd name="T9" fmla="*/ 74 h 114"/>
                <a:gd name="T10" fmla="*/ 42 w 142"/>
                <a:gd name="T11" fmla="*/ 78 h 114"/>
                <a:gd name="T12" fmla="*/ 40 w 142"/>
                <a:gd name="T13" fmla="*/ 78 h 114"/>
                <a:gd name="T14" fmla="*/ 4 w 142"/>
                <a:gd name="T15" fmla="*/ 53 h 114"/>
                <a:gd name="T16" fmla="*/ 0 w 142"/>
                <a:gd name="T17" fmla="*/ 46 h 114"/>
                <a:gd name="T18" fmla="*/ 7 w 142"/>
                <a:gd name="T19" fmla="*/ 40 h 114"/>
                <a:gd name="T20" fmla="*/ 26 w 142"/>
                <a:gd name="T21" fmla="*/ 37 h 114"/>
                <a:gd name="T22" fmla="*/ 31 w 142"/>
                <a:gd name="T23" fmla="*/ 28 h 114"/>
                <a:gd name="T24" fmla="*/ 28 w 142"/>
                <a:gd name="T25" fmla="*/ 8 h 114"/>
                <a:gd name="T26" fmla="*/ 31 w 142"/>
                <a:gd name="T27" fmla="*/ 1 h 114"/>
                <a:gd name="T28" fmla="*/ 39 w 142"/>
                <a:gd name="T29" fmla="*/ 1 h 114"/>
                <a:gd name="T30" fmla="*/ 52 w 142"/>
                <a:gd name="T31" fmla="*/ 11 h 114"/>
                <a:gd name="T32" fmla="*/ 75 w 142"/>
                <a:gd name="T33" fmla="*/ 26 h 114"/>
                <a:gd name="T34" fmla="*/ 76 w 142"/>
                <a:gd name="T35" fmla="*/ 28 h 114"/>
                <a:gd name="T36" fmla="*/ 78 w 142"/>
                <a:gd name="T37" fmla="*/ 45 h 114"/>
                <a:gd name="T38" fmla="*/ 79 w 142"/>
                <a:gd name="T39" fmla="*/ 46 h 114"/>
                <a:gd name="T40" fmla="*/ 122 w 142"/>
                <a:gd name="T41" fmla="*/ 75 h 114"/>
                <a:gd name="T42" fmla="*/ 134 w 142"/>
                <a:gd name="T43" fmla="*/ 83 h 114"/>
                <a:gd name="T44" fmla="*/ 140 w 142"/>
                <a:gd name="T45" fmla="*/ 101 h 114"/>
                <a:gd name="T46" fmla="*/ 126 w 142"/>
                <a:gd name="T47" fmla="*/ 114 h 114"/>
                <a:gd name="T48" fmla="*/ 123 w 142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14">
                  <a:moveTo>
                    <a:pt x="123" y="114"/>
                  </a:moveTo>
                  <a:cubicBezTo>
                    <a:pt x="120" y="114"/>
                    <a:pt x="117" y="113"/>
                    <a:pt x="114" y="111"/>
                  </a:cubicBezTo>
                  <a:cubicBezTo>
                    <a:pt x="105" y="105"/>
                    <a:pt x="95" y="98"/>
                    <a:pt x="86" y="92"/>
                  </a:cubicBezTo>
                  <a:cubicBezTo>
                    <a:pt x="77" y="86"/>
                    <a:pt x="69" y="81"/>
                    <a:pt x="60" y="75"/>
                  </a:cubicBezTo>
                  <a:cubicBezTo>
                    <a:pt x="59" y="74"/>
                    <a:pt x="58" y="74"/>
                    <a:pt x="57" y="74"/>
                  </a:cubicBezTo>
                  <a:cubicBezTo>
                    <a:pt x="52" y="76"/>
                    <a:pt x="47" y="77"/>
                    <a:pt x="42" y="78"/>
                  </a:cubicBezTo>
                  <a:cubicBezTo>
                    <a:pt x="41" y="78"/>
                    <a:pt x="40" y="78"/>
                    <a:pt x="40" y="78"/>
                  </a:cubicBezTo>
                  <a:cubicBezTo>
                    <a:pt x="28" y="70"/>
                    <a:pt x="16" y="62"/>
                    <a:pt x="4" y="53"/>
                  </a:cubicBezTo>
                  <a:cubicBezTo>
                    <a:pt x="1" y="51"/>
                    <a:pt x="0" y="49"/>
                    <a:pt x="0" y="46"/>
                  </a:cubicBezTo>
                  <a:cubicBezTo>
                    <a:pt x="1" y="43"/>
                    <a:pt x="3" y="41"/>
                    <a:pt x="7" y="40"/>
                  </a:cubicBezTo>
                  <a:cubicBezTo>
                    <a:pt x="13" y="39"/>
                    <a:pt x="19" y="38"/>
                    <a:pt x="26" y="37"/>
                  </a:cubicBezTo>
                  <a:cubicBezTo>
                    <a:pt x="30" y="36"/>
                    <a:pt x="32" y="32"/>
                    <a:pt x="31" y="28"/>
                  </a:cubicBezTo>
                  <a:cubicBezTo>
                    <a:pt x="30" y="21"/>
                    <a:pt x="29" y="15"/>
                    <a:pt x="28" y="8"/>
                  </a:cubicBezTo>
                  <a:cubicBezTo>
                    <a:pt x="27" y="5"/>
                    <a:pt x="28" y="3"/>
                    <a:pt x="31" y="1"/>
                  </a:cubicBezTo>
                  <a:cubicBezTo>
                    <a:pt x="33" y="0"/>
                    <a:pt x="36" y="0"/>
                    <a:pt x="39" y="1"/>
                  </a:cubicBezTo>
                  <a:cubicBezTo>
                    <a:pt x="43" y="4"/>
                    <a:pt x="48" y="7"/>
                    <a:pt x="52" y="11"/>
                  </a:cubicBezTo>
                  <a:cubicBezTo>
                    <a:pt x="60" y="16"/>
                    <a:pt x="67" y="21"/>
                    <a:pt x="75" y="26"/>
                  </a:cubicBezTo>
                  <a:cubicBezTo>
                    <a:pt x="75" y="26"/>
                    <a:pt x="76" y="27"/>
                    <a:pt x="76" y="28"/>
                  </a:cubicBezTo>
                  <a:cubicBezTo>
                    <a:pt x="77" y="34"/>
                    <a:pt x="77" y="39"/>
                    <a:pt x="78" y="45"/>
                  </a:cubicBezTo>
                  <a:cubicBezTo>
                    <a:pt x="78" y="45"/>
                    <a:pt x="79" y="46"/>
                    <a:pt x="79" y="46"/>
                  </a:cubicBezTo>
                  <a:cubicBezTo>
                    <a:pt x="94" y="56"/>
                    <a:pt x="108" y="65"/>
                    <a:pt x="122" y="75"/>
                  </a:cubicBezTo>
                  <a:cubicBezTo>
                    <a:pt x="126" y="78"/>
                    <a:pt x="130" y="80"/>
                    <a:pt x="134" y="83"/>
                  </a:cubicBezTo>
                  <a:cubicBezTo>
                    <a:pt x="139" y="87"/>
                    <a:pt x="142" y="94"/>
                    <a:pt x="140" y="101"/>
                  </a:cubicBezTo>
                  <a:cubicBezTo>
                    <a:pt x="138" y="107"/>
                    <a:pt x="132" y="113"/>
                    <a:pt x="126" y="114"/>
                  </a:cubicBezTo>
                  <a:cubicBezTo>
                    <a:pt x="125" y="114"/>
                    <a:pt x="124" y="114"/>
                    <a:pt x="1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017" y="589"/>
              <a:ext cx="291" cy="301"/>
            </a:xfrm>
            <a:custGeom>
              <a:avLst/>
              <a:gdLst>
                <a:gd name="T0" fmla="*/ 2 w 122"/>
                <a:gd name="T1" fmla="*/ 57 h 126"/>
                <a:gd name="T2" fmla="*/ 3 w 122"/>
                <a:gd name="T3" fmla="*/ 58 h 126"/>
                <a:gd name="T4" fmla="*/ 22 w 122"/>
                <a:gd name="T5" fmla="*/ 70 h 126"/>
                <a:gd name="T6" fmla="*/ 23 w 122"/>
                <a:gd name="T7" fmla="*/ 72 h 126"/>
                <a:gd name="T8" fmla="*/ 50 w 122"/>
                <a:gd name="T9" fmla="*/ 98 h 126"/>
                <a:gd name="T10" fmla="*/ 87 w 122"/>
                <a:gd name="T11" fmla="*/ 88 h 126"/>
                <a:gd name="T12" fmla="*/ 97 w 122"/>
                <a:gd name="T13" fmla="*/ 58 h 126"/>
                <a:gd name="T14" fmla="*/ 76 w 122"/>
                <a:gd name="T15" fmla="*/ 29 h 126"/>
                <a:gd name="T16" fmla="*/ 57 w 122"/>
                <a:gd name="T17" fmla="*/ 25 h 126"/>
                <a:gd name="T18" fmla="*/ 56 w 122"/>
                <a:gd name="T19" fmla="*/ 25 h 126"/>
                <a:gd name="T20" fmla="*/ 49 w 122"/>
                <a:gd name="T21" fmla="*/ 23 h 126"/>
                <a:gd name="T22" fmla="*/ 33 w 122"/>
                <a:gd name="T23" fmla="*/ 12 h 126"/>
                <a:gd name="T24" fmla="*/ 32 w 122"/>
                <a:gd name="T25" fmla="*/ 11 h 126"/>
                <a:gd name="T26" fmla="*/ 102 w 122"/>
                <a:gd name="T27" fmla="*/ 23 h 126"/>
                <a:gd name="T28" fmla="*/ 106 w 122"/>
                <a:gd name="T29" fmla="*/ 96 h 126"/>
                <a:gd name="T30" fmla="*/ 35 w 122"/>
                <a:gd name="T31" fmla="*/ 114 h 126"/>
                <a:gd name="T32" fmla="*/ 2 w 122"/>
                <a:gd name="T33" fmla="*/ 5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2" h="126">
                  <a:moveTo>
                    <a:pt x="2" y="57"/>
                  </a:moveTo>
                  <a:cubicBezTo>
                    <a:pt x="3" y="57"/>
                    <a:pt x="3" y="57"/>
                    <a:pt x="3" y="58"/>
                  </a:cubicBezTo>
                  <a:cubicBezTo>
                    <a:pt x="9" y="62"/>
                    <a:pt x="16" y="66"/>
                    <a:pt x="22" y="70"/>
                  </a:cubicBezTo>
                  <a:cubicBezTo>
                    <a:pt x="23" y="71"/>
                    <a:pt x="23" y="71"/>
                    <a:pt x="23" y="72"/>
                  </a:cubicBezTo>
                  <a:cubicBezTo>
                    <a:pt x="27" y="85"/>
                    <a:pt x="36" y="95"/>
                    <a:pt x="50" y="98"/>
                  </a:cubicBezTo>
                  <a:cubicBezTo>
                    <a:pt x="64" y="102"/>
                    <a:pt x="77" y="98"/>
                    <a:pt x="87" y="88"/>
                  </a:cubicBezTo>
                  <a:cubicBezTo>
                    <a:pt x="95" y="79"/>
                    <a:pt x="98" y="69"/>
                    <a:pt x="97" y="58"/>
                  </a:cubicBezTo>
                  <a:cubicBezTo>
                    <a:pt x="95" y="45"/>
                    <a:pt x="88" y="35"/>
                    <a:pt x="76" y="29"/>
                  </a:cubicBezTo>
                  <a:cubicBezTo>
                    <a:pt x="70" y="25"/>
                    <a:pt x="64" y="24"/>
                    <a:pt x="57" y="25"/>
                  </a:cubicBezTo>
                  <a:cubicBezTo>
                    <a:pt x="57" y="25"/>
                    <a:pt x="56" y="25"/>
                    <a:pt x="56" y="25"/>
                  </a:cubicBezTo>
                  <a:cubicBezTo>
                    <a:pt x="54" y="26"/>
                    <a:pt x="51" y="25"/>
                    <a:pt x="49" y="23"/>
                  </a:cubicBezTo>
                  <a:cubicBezTo>
                    <a:pt x="44" y="19"/>
                    <a:pt x="39" y="16"/>
                    <a:pt x="33" y="12"/>
                  </a:cubicBezTo>
                  <a:cubicBezTo>
                    <a:pt x="33" y="12"/>
                    <a:pt x="33" y="12"/>
                    <a:pt x="32" y="11"/>
                  </a:cubicBezTo>
                  <a:cubicBezTo>
                    <a:pt x="53" y="0"/>
                    <a:pt x="82" y="2"/>
                    <a:pt x="102" y="23"/>
                  </a:cubicBezTo>
                  <a:cubicBezTo>
                    <a:pt x="120" y="43"/>
                    <a:pt x="122" y="73"/>
                    <a:pt x="106" y="96"/>
                  </a:cubicBezTo>
                  <a:cubicBezTo>
                    <a:pt x="90" y="118"/>
                    <a:pt x="61" y="126"/>
                    <a:pt x="35" y="114"/>
                  </a:cubicBezTo>
                  <a:cubicBezTo>
                    <a:pt x="10" y="102"/>
                    <a:pt x="0" y="77"/>
                    <a:pt x="2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4749814" y="1722561"/>
            <a:ext cx="12342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kern="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5187049" y="3387836"/>
            <a:ext cx="336619" cy="329317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4619211" y="4292425"/>
            <a:ext cx="1468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2549817" y="2776284"/>
            <a:ext cx="1991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  <p:sp>
        <p:nvSpPr>
          <p:cNvPr id="22" name="Freeform 5"/>
          <p:cNvSpPr/>
          <p:nvPr/>
        </p:nvSpPr>
        <p:spPr bwMode="auto">
          <a:xfrm rot="2700000" flipH="1">
            <a:off x="5749566" y="2216064"/>
            <a:ext cx="1624823" cy="1630060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zh-CN" altLang="en-US" sz="9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23" name="Group 85"/>
          <p:cNvGrpSpPr>
            <a:grpSpLocks noChangeAspect="1"/>
          </p:cNvGrpSpPr>
          <p:nvPr/>
        </p:nvGrpSpPr>
        <p:grpSpPr bwMode="auto">
          <a:xfrm>
            <a:off x="5716224" y="2886470"/>
            <a:ext cx="299871" cy="264341"/>
            <a:chOff x="2772" y="2067"/>
            <a:chExt cx="211" cy="186"/>
          </a:xfrm>
          <a:solidFill>
            <a:schemeClr val="bg1"/>
          </a:solidFill>
        </p:grpSpPr>
        <p:sp>
          <p:nvSpPr>
            <p:cNvPr id="24" name="Freeform 87"/>
            <p:cNvSpPr/>
            <p:nvPr/>
          </p:nvSpPr>
          <p:spPr bwMode="auto">
            <a:xfrm>
              <a:off x="2782" y="2172"/>
              <a:ext cx="191" cy="81"/>
            </a:xfrm>
            <a:custGeom>
              <a:avLst/>
              <a:gdLst>
                <a:gd name="T0" fmla="*/ 0 w 79"/>
                <a:gd name="T1" fmla="*/ 0 h 33"/>
                <a:gd name="T2" fmla="*/ 28 w 79"/>
                <a:gd name="T3" fmla="*/ 0 h 33"/>
                <a:gd name="T4" fmla="*/ 28 w 79"/>
                <a:gd name="T5" fmla="*/ 4 h 33"/>
                <a:gd name="T6" fmla="*/ 51 w 79"/>
                <a:gd name="T7" fmla="*/ 4 h 33"/>
                <a:gd name="T8" fmla="*/ 51 w 79"/>
                <a:gd name="T9" fmla="*/ 0 h 33"/>
                <a:gd name="T10" fmla="*/ 79 w 79"/>
                <a:gd name="T11" fmla="*/ 0 h 33"/>
                <a:gd name="T12" fmla="*/ 79 w 79"/>
                <a:gd name="T13" fmla="*/ 1 h 33"/>
                <a:gd name="T14" fmla="*/ 79 w 79"/>
                <a:gd name="T15" fmla="*/ 27 h 33"/>
                <a:gd name="T16" fmla="*/ 74 w 79"/>
                <a:gd name="T17" fmla="*/ 32 h 33"/>
                <a:gd name="T18" fmla="*/ 73 w 79"/>
                <a:gd name="T19" fmla="*/ 33 h 33"/>
                <a:gd name="T20" fmla="*/ 6 w 79"/>
                <a:gd name="T21" fmla="*/ 33 h 33"/>
                <a:gd name="T22" fmla="*/ 0 w 79"/>
                <a:gd name="T23" fmla="*/ 28 h 33"/>
                <a:gd name="T24" fmla="*/ 0 w 79"/>
                <a:gd name="T25" fmla="*/ 27 h 33"/>
                <a:gd name="T26" fmla="*/ 0 w 79"/>
                <a:gd name="T27" fmla="*/ 1 h 33"/>
                <a:gd name="T28" fmla="*/ 0 w 79"/>
                <a:gd name="T2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33">
                  <a:moveTo>
                    <a:pt x="0" y="0"/>
                  </a:moveTo>
                  <a:cubicBezTo>
                    <a:pt x="10" y="0"/>
                    <a:pt x="19" y="0"/>
                    <a:pt x="28" y="0"/>
                  </a:cubicBezTo>
                  <a:cubicBezTo>
                    <a:pt x="28" y="1"/>
                    <a:pt x="28" y="3"/>
                    <a:pt x="28" y="4"/>
                  </a:cubicBezTo>
                  <a:cubicBezTo>
                    <a:pt x="36" y="4"/>
                    <a:pt x="44" y="4"/>
                    <a:pt x="51" y="4"/>
                  </a:cubicBezTo>
                  <a:cubicBezTo>
                    <a:pt x="51" y="3"/>
                    <a:pt x="51" y="1"/>
                    <a:pt x="51" y="0"/>
                  </a:cubicBezTo>
                  <a:cubicBezTo>
                    <a:pt x="61" y="0"/>
                    <a:pt x="70" y="0"/>
                    <a:pt x="79" y="0"/>
                  </a:cubicBezTo>
                  <a:cubicBezTo>
                    <a:pt x="79" y="0"/>
                    <a:pt x="79" y="0"/>
                    <a:pt x="79" y="1"/>
                  </a:cubicBezTo>
                  <a:cubicBezTo>
                    <a:pt x="79" y="9"/>
                    <a:pt x="79" y="18"/>
                    <a:pt x="79" y="27"/>
                  </a:cubicBezTo>
                  <a:cubicBezTo>
                    <a:pt x="79" y="30"/>
                    <a:pt x="77" y="32"/>
                    <a:pt x="74" y="32"/>
                  </a:cubicBezTo>
                  <a:cubicBezTo>
                    <a:pt x="74" y="33"/>
                    <a:pt x="73" y="33"/>
                    <a:pt x="73" y="33"/>
                  </a:cubicBezTo>
                  <a:cubicBezTo>
                    <a:pt x="51" y="33"/>
                    <a:pt x="29" y="33"/>
                    <a:pt x="6" y="33"/>
                  </a:cubicBezTo>
                  <a:cubicBezTo>
                    <a:pt x="3" y="33"/>
                    <a:pt x="1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18"/>
                    <a:pt x="0" y="9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5" name="Freeform 88"/>
            <p:cNvSpPr>
              <a:spLocks noEditPoints="1"/>
            </p:cNvSpPr>
            <p:nvPr/>
          </p:nvSpPr>
          <p:spPr bwMode="auto">
            <a:xfrm>
              <a:off x="2772" y="2067"/>
              <a:ext cx="211" cy="96"/>
            </a:xfrm>
            <a:custGeom>
              <a:avLst/>
              <a:gdLst>
                <a:gd name="T0" fmla="*/ 55 w 87"/>
                <a:gd name="T1" fmla="*/ 39 h 39"/>
                <a:gd name="T2" fmla="*/ 55 w 87"/>
                <a:gd name="T3" fmla="*/ 33 h 39"/>
                <a:gd name="T4" fmla="*/ 32 w 87"/>
                <a:gd name="T5" fmla="*/ 33 h 39"/>
                <a:gd name="T6" fmla="*/ 32 w 87"/>
                <a:gd name="T7" fmla="*/ 39 h 39"/>
                <a:gd name="T8" fmla="*/ 31 w 87"/>
                <a:gd name="T9" fmla="*/ 39 h 39"/>
                <a:gd name="T10" fmla="*/ 6 w 87"/>
                <a:gd name="T11" fmla="*/ 39 h 39"/>
                <a:gd name="T12" fmla="*/ 1 w 87"/>
                <a:gd name="T13" fmla="*/ 35 h 39"/>
                <a:gd name="T14" fmla="*/ 0 w 87"/>
                <a:gd name="T15" fmla="*/ 33 h 39"/>
                <a:gd name="T16" fmla="*/ 0 w 87"/>
                <a:gd name="T17" fmla="*/ 17 h 39"/>
                <a:gd name="T18" fmla="*/ 6 w 87"/>
                <a:gd name="T19" fmla="*/ 11 h 39"/>
                <a:gd name="T20" fmla="*/ 27 w 87"/>
                <a:gd name="T21" fmla="*/ 11 h 39"/>
                <a:gd name="T22" fmla="*/ 28 w 87"/>
                <a:gd name="T23" fmla="*/ 11 h 39"/>
                <a:gd name="T24" fmla="*/ 28 w 87"/>
                <a:gd name="T25" fmla="*/ 9 h 39"/>
                <a:gd name="T26" fmla="*/ 32 w 87"/>
                <a:gd name="T27" fmla="*/ 4 h 39"/>
                <a:gd name="T28" fmla="*/ 41 w 87"/>
                <a:gd name="T29" fmla="*/ 1 h 39"/>
                <a:gd name="T30" fmla="*/ 51 w 87"/>
                <a:gd name="T31" fmla="*/ 2 h 39"/>
                <a:gd name="T32" fmla="*/ 57 w 87"/>
                <a:gd name="T33" fmla="*/ 5 h 39"/>
                <a:gd name="T34" fmla="*/ 59 w 87"/>
                <a:gd name="T35" fmla="*/ 10 h 39"/>
                <a:gd name="T36" fmla="*/ 59 w 87"/>
                <a:gd name="T37" fmla="*/ 11 h 39"/>
                <a:gd name="T38" fmla="*/ 60 w 87"/>
                <a:gd name="T39" fmla="*/ 11 h 39"/>
                <a:gd name="T40" fmla="*/ 81 w 87"/>
                <a:gd name="T41" fmla="*/ 11 h 39"/>
                <a:gd name="T42" fmla="*/ 87 w 87"/>
                <a:gd name="T43" fmla="*/ 15 h 39"/>
                <a:gd name="T44" fmla="*/ 87 w 87"/>
                <a:gd name="T45" fmla="*/ 17 h 39"/>
                <a:gd name="T46" fmla="*/ 87 w 87"/>
                <a:gd name="T47" fmla="*/ 33 h 39"/>
                <a:gd name="T48" fmla="*/ 81 w 87"/>
                <a:gd name="T49" fmla="*/ 39 h 39"/>
                <a:gd name="T50" fmla="*/ 56 w 87"/>
                <a:gd name="T51" fmla="*/ 39 h 39"/>
                <a:gd name="T52" fmla="*/ 55 w 87"/>
                <a:gd name="T53" fmla="*/ 39 h 39"/>
                <a:gd name="T54" fmla="*/ 32 w 87"/>
                <a:gd name="T55" fmla="*/ 11 h 39"/>
                <a:gd name="T56" fmla="*/ 55 w 87"/>
                <a:gd name="T57" fmla="*/ 11 h 39"/>
                <a:gd name="T58" fmla="*/ 54 w 87"/>
                <a:gd name="T59" fmla="*/ 8 h 39"/>
                <a:gd name="T60" fmla="*/ 50 w 87"/>
                <a:gd name="T61" fmla="*/ 6 h 39"/>
                <a:gd name="T62" fmla="*/ 39 w 87"/>
                <a:gd name="T63" fmla="*/ 5 h 39"/>
                <a:gd name="T64" fmla="*/ 33 w 87"/>
                <a:gd name="T65" fmla="*/ 8 h 39"/>
                <a:gd name="T66" fmla="*/ 32 w 87"/>
                <a:gd name="T6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39">
                  <a:moveTo>
                    <a:pt x="55" y="39"/>
                  </a:moveTo>
                  <a:cubicBezTo>
                    <a:pt x="55" y="37"/>
                    <a:pt x="55" y="35"/>
                    <a:pt x="55" y="33"/>
                  </a:cubicBezTo>
                  <a:cubicBezTo>
                    <a:pt x="48" y="33"/>
                    <a:pt x="40" y="33"/>
                    <a:pt x="32" y="33"/>
                  </a:cubicBezTo>
                  <a:cubicBezTo>
                    <a:pt x="32" y="35"/>
                    <a:pt x="32" y="37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23" y="39"/>
                    <a:pt x="15" y="39"/>
                    <a:pt x="6" y="39"/>
                  </a:cubicBezTo>
                  <a:cubicBezTo>
                    <a:pt x="3" y="39"/>
                    <a:pt x="1" y="37"/>
                    <a:pt x="1" y="35"/>
                  </a:cubicBezTo>
                  <a:cubicBezTo>
                    <a:pt x="0" y="34"/>
                    <a:pt x="0" y="34"/>
                    <a:pt x="0" y="33"/>
                  </a:cubicBezTo>
                  <a:cubicBezTo>
                    <a:pt x="0" y="28"/>
                    <a:pt x="0" y="22"/>
                    <a:pt x="0" y="17"/>
                  </a:cubicBezTo>
                  <a:cubicBezTo>
                    <a:pt x="0" y="13"/>
                    <a:pt x="3" y="11"/>
                    <a:pt x="6" y="11"/>
                  </a:cubicBezTo>
                  <a:cubicBezTo>
                    <a:pt x="13" y="11"/>
                    <a:pt x="20" y="11"/>
                    <a:pt x="27" y="11"/>
                  </a:cubicBezTo>
                  <a:cubicBezTo>
                    <a:pt x="27" y="11"/>
                    <a:pt x="28" y="11"/>
                    <a:pt x="28" y="11"/>
                  </a:cubicBezTo>
                  <a:cubicBezTo>
                    <a:pt x="28" y="10"/>
                    <a:pt x="28" y="10"/>
                    <a:pt x="28" y="9"/>
                  </a:cubicBezTo>
                  <a:cubicBezTo>
                    <a:pt x="29" y="7"/>
                    <a:pt x="30" y="5"/>
                    <a:pt x="32" y="4"/>
                  </a:cubicBezTo>
                  <a:cubicBezTo>
                    <a:pt x="34" y="2"/>
                    <a:pt x="38" y="1"/>
                    <a:pt x="41" y="1"/>
                  </a:cubicBezTo>
                  <a:cubicBezTo>
                    <a:pt x="44" y="0"/>
                    <a:pt x="48" y="1"/>
                    <a:pt x="51" y="2"/>
                  </a:cubicBezTo>
                  <a:cubicBezTo>
                    <a:pt x="53" y="2"/>
                    <a:pt x="55" y="4"/>
                    <a:pt x="57" y="5"/>
                  </a:cubicBezTo>
                  <a:cubicBezTo>
                    <a:pt x="59" y="7"/>
                    <a:pt x="59" y="8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1"/>
                    <a:pt x="74" y="11"/>
                    <a:pt x="81" y="11"/>
                  </a:cubicBezTo>
                  <a:cubicBezTo>
                    <a:pt x="84" y="11"/>
                    <a:pt x="86" y="12"/>
                    <a:pt x="87" y="15"/>
                  </a:cubicBezTo>
                  <a:cubicBezTo>
                    <a:pt x="87" y="16"/>
                    <a:pt x="87" y="16"/>
                    <a:pt x="87" y="17"/>
                  </a:cubicBezTo>
                  <a:cubicBezTo>
                    <a:pt x="87" y="22"/>
                    <a:pt x="87" y="28"/>
                    <a:pt x="87" y="33"/>
                  </a:cubicBezTo>
                  <a:cubicBezTo>
                    <a:pt x="87" y="37"/>
                    <a:pt x="85" y="39"/>
                    <a:pt x="81" y="39"/>
                  </a:cubicBezTo>
                  <a:cubicBezTo>
                    <a:pt x="73" y="39"/>
                    <a:pt x="64" y="39"/>
                    <a:pt x="56" y="39"/>
                  </a:cubicBezTo>
                  <a:cubicBezTo>
                    <a:pt x="56" y="39"/>
                    <a:pt x="56" y="39"/>
                    <a:pt x="55" y="39"/>
                  </a:cubicBezTo>
                  <a:close/>
                  <a:moveTo>
                    <a:pt x="32" y="11"/>
                  </a:moveTo>
                  <a:cubicBezTo>
                    <a:pt x="40" y="11"/>
                    <a:pt x="48" y="11"/>
                    <a:pt x="55" y="11"/>
                  </a:cubicBezTo>
                  <a:cubicBezTo>
                    <a:pt x="55" y="10"/>
                    <a:pt x="55" y="9"/>
                    <a:pt x="54" y="8"/>
                  </a:cubicBezTo>
                  <a:cubicBezTo>
                    <a:pt x="53" y="7"/>
                    <a:pt x="52" y="6"/>
                    <a:pt x="50" y="6"/>
                  </a:cubicBezTo>
                  <a:cubicBezTo>
                    <a:pt x="47" y="4"/>
                    <a:pt x="43" y="4"/>
                    <a:pt x="39" y="5"/>
                  </a:cubicBezTo>
                  <a:cubicBezTo>
                    <a:pt x="37" y="5"/>
                    <a:pt x="35" y="6"/>
                    <a:pt x="33" y="8"/>
                  </a:cubicBezTo>
                  <a:cubicBezTo>
                    <a:pt x="33" y="8"/>
                    <a:pt x="32" y="9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  <p:sp>
          <p:nvSpPr>
            <p:cNvPr id="26" name="Freeform 89"/>
            <p:cNvSpPr/>
            <p:nvPr/>
          </p:nvSpPr>
          <p:spPr bwMode="auto">
            <a:xfrm>
              <a:off x="2859" y="2158"/>
              <a:ext cx="39" cy="14"/>
            </a:xfrm>
            <a:custGeom>
              <a:avLst/>
              <a:gdLst>
                <a:gd name="T0" fmla="*/ 16 w 16"/>
                <a:gd name="T1" fmla="*/ 0 h 6"/>
                <a:gd name="T2" fmla="*/ 16 w 16"/>
                <a:gd name="T3" fmla="*/ 6 h 6"/>
                <a:gd name="T4" fmla="*/ 0 w 16"/>
                <a:gd name="T5" fmla="*/ 6 h 6"/>
                <a:gd name="T6" fmla="*/ 0 w 16"/>
                <a:gd name="T7" fmla="*/ 0 h 6"/>
                <a:gd name="T8" fmla="*/ 16 w 1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6" y="2"/>
                    <a:pt x="16" y="4"/>
                    <a:pt x="16" y="6"/>
                  </a:cubicBezTo>
                  <a:cubicBezTo>
                    <a:pt x="10" y="6"/>
                    <a:pt x="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6016344" y="2851325"/>
            <a:ext cx="12342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kern="1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46876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7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7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7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9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9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19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909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409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909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/>
      <p:bldP spid="8" grpId="0"/>
      <p:bldP spid="9" grpId="0"/>
      <p:bldP spid="10" grpId="0"/>
      <p:bldP spid="18" grpId="0"/>
      <p:bldP spid="19" grpId="0" bldLvl="0" animBg="1"/>
      <p:bldP spid="20" grpId="0"/>
      <p:bldP spid="21" grpId="0"/>
      <p:bldP spid="22" grpId="0" bldLvl="0" animBg="1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椭圆 1"/>
          <p:cNvSpPr/>
          <p:nvPr/>
        </p:nvSpPr>
        <p:spPr>
          <a:xfrm>
            <a:off x="6578213" y="1542052"/>
            <a:ext cx="650653" cy="6506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" name="椭圆 4"/>
          <p:cNvSpPr/>
          <p:nvPr/>
        </p:nvSpPr>
        <p:spPr>
          <a:xfrm>
            <a:off x="6586597" y="3086118"/>
            <a:ext cx="650653" cy="6506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椭圆 5"/>
          <p:cNvSpPr/>
          <p:nvPr/>
        </p:nvSpPr>
        <p:spPr>
          <a:xfrm>
            <a:off x="6578212" y="4640755"/>
            <a:ext cx="650653" cy="65065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1656"/>
          <p:cNvSpPr>
            <a:spLocks noEditPoints="1"/>
          </p:cNvSpPr>
          <p:nvPr/>
        </p:nvSpPr>
        <p:spPr bwMode="auto">
          <a:xfrm>
            <a:off x="6691763" y="1656930"/>
            <a:ext cx="423553" cy="420897"/>
          </a:xfrm>
          <a:custGeom>
            <a:avLst/>
            <a:gdLst>
              <a:gd name="T0" fmla="*/ 0 w 135"/>
              <a:gd name="T1" fmla="*/ 67 h 134"/>
              <a:gd name="T2" fmla="*/ 135 w 135"/>
              <a:gd name="T3" fmla="*/ 67 h 134"/>
              <a:gd name="T4" fmla="*/ 57 w 135"/>
              <a:gd name="T5" fmla="*/ 10 h 134"/>
              <a:gd name="T6" fmla="*/ 26 w 135"/>
              <a:gd name="T7" fmla="*/ 26 h 134"/>
              <a:gd name="T8" fmla="*/ 22 w 135"/>
              <a:gd name="T9" fmla="*/ 30 h 134"/>
              <a:gd name="T10" fmla="*/ 32 w 135"/>
              <a:gd name="T11" fmla="*/ 64 h 134"/>
              <a:gd name="T12" fmla="*/ 22 w 135"/>
              <a:gd name="T13" fmla="*/ 30 h 134"/>
              <a:gd name="T14" fmla="*/ 32 w 135"/>
              <a:gd name="T15" fmla="*/ 70 h 134"/>
              <a:gd name="T16" fmla="*/ 22 w 135"/>
              <a:gd name="T17" fmla="*/ 103 h 134"/>
              <a:gd name="T18" fmla="*/ 26 w 135"/>
              <a:gd name="T19" fmla="*/ 108 h 134"/>
              <a:gd name="T20" fmla="*/ 57 w 135"/>
              <a:gd name="T21" fmla="*/ 124 h 134"/>
              <a:gd name="T22" fmla="*/ 65 w 135"/>
              <a:gd name="T23" fmla="*/ 122 h 134"/>
              <a:gd name="T24" fmla="*/ 65 w 135"/>
              <a:gd name="T25" fmla="*/ 93 h 134"/>
              <a:gd name="T26" fmla="*/ 65 w 135"/>
              <a:gd name="T27" fmla="*/ 87 h 134"/>
              <a:gd name="T28" fmla="*/ 39 w 135"/>
              <a:gd name="T29" fmla="*/ 70 h 134"/>
              <a:gd name="T30" fmla="*/ 65 w 135"/>
              <a:gd name="T31" fmla="*/ 87 h 134"/>
              <a:gd name="T32" fmla="*/ 39 w 135"/>
              <a:gd name="T33" fmla="*/ 64 h 134"/>
              <a:gd name="T34" fmla="*/ 65 w 135"/>
              <a:gd name="T35" fmla="*/ 47 h 134"/>
              <a:gd name="T36" fmla="*/ 65 w 135"/>
              <a:gd name="T37" fmla="*/ 41 h 134"/>
              <a:gd name="T38" fmla="*/ 65 w 135"/>
              <a:gd name="T39" fmla="*/ 12 h 134"/>
              <a:gd name="T40" fmla="*/ 126 w 135"/>
              <a:gd name="T41" fmla="*/ 64 h 134"/>
              <a:gd name="T42" fmla="*/ 99 w 135"/>
              <a:gd name="T43" fmla="*/ 40 h 134"/>
              <a:gd name="T44" fmla="*/ 126 w 135"/>
              <a:gd name="T45" fmla="*/ 64 h 134"/>
              <a:gd name="T46" fmla="*/ 96 w 135"/>
              <a:gd name="T47" fmla="*/ 34 h 134"/>
              <a:gd name="T48" fmla="*/ 109 w 135"/>
              <a:gd name="T49" fmla="*/ 26 h 134"/>
              <a:gd name="T50" fmla="*/ 90 w 135"/>
              <a:gd name="T51" fmla="*/ 37 h 134"/>
              <a:gd name="T52" fmla="*/ 71 w 135"/>
              <a:gd name="T53" fmla="*/ 12 h 134"/>
              <a:gd name="T54" fmla="*/ 93 w 135"/>
              <a:gd name="T55" fmla="*/ 43 h 134"/>
              <a:gd name="T56" fmla="*/ 71 w 135"/>
              <a:gd name="T57" fmla="*/ 64 h 134"/>
              <a:gd name="T58" fmla="*/ 71 w 135"/>
              <a:gd name="T59" fmla="*/ 70 h 134"/>
              <a:gd name="T60" fmla="*/ 93 w 135"/>
              <a:gd name="T61" fmla="*/ 91 h 134"/>
              <a:gd name="T62" fmla="*/ 71 w 135"/>
              <a:gd name="T63" fmla="*/ 70 h 134"/>
              <a:gd name="T64" fmla="*/ 71 w 135"/>
              <a:gd name="T65" fmla="*/ 93 h 134"/>
              <a:gd name="T66" fmla="*/ 71 w 135"/>
              <a:gd name="T67" fmla="*/ 122 h 134"/>
              <a:gd name="T68" fmla="*/ 96 w 135"/>
              <a:gd name="T69" fmla="*/ 99 h 134"/>
              <a:gd name="T70" fmla="*/ 78 w 135"/>
              <a:gd name="T71" fmla="*/ 124 h 134"/>
              <a:gd name="T72" fmla="*/ 99 w 135"/>
              <a:gd name="T73" fmla="*/ 93 h 134"/>
              <a:gd name="T74" fmla="*/ 126 w 135"/>
              <a:gd name="T75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5" h="134">
                <a:moveTo>
                  <a:pt x="68" y="0"/>
                </a:moveTo>
                <a:cubicBezTo>
                  <a:pt x="31" y="0"/>
                  <a:pt x="0" y="30"/>
                  <a:pt x="0" y="67"/>
                </a:cubicBezTo>
                <a:cubicBezTo>
                  <a:pt x="0" y="104"/>
                  <a:pt x="31" y="134"/>
                  <a:pt x="68" y="134"/>
                </a:cubicBezTo>
                <a:cubicBezTo>
                  <a:pt x="105" y="134"/>
                  <a:pt x="135" y="104"/>
                  <a:pt x="135" y="67"/>
                </a:cubicBezTo>
                <a:cubicBezTo>
                  <a:pt x="135" y="30"/>
                  <a:pt x="105" y="0"/>
                  <a:pt x="68" y="0"/>
                </a:cubicBezTo>
                <a:close/>
                <a:moveTo>
                  <a:pt x="57" y="10"/>
                </a:moveTo>
                <a:cubicBezTo>
                  <a:pt x="52" y="15"/>
                  <a:pt x="44" y="23"/>
                  <a:pt x="39" y="34"/>
                </a:cubicBezTo>
                <a:cubicBezTo>
                  <a:pt x="33" y="31"/>
                  <a:pt x="29" y="28"/>
                  <a:pt x="26" y="26"/>
                </a:cubicBezTo>
                <a:cubicBezTo>
                  <a:pt x="35" y="17"/>
                  <a:pt x="46" y="12"/>
                  <a:pt x="57" y="10"/>
                </a:cubicBezTo>
                <a:close/>
                <a:moveTo>
                  <a:pt x="22" y="30"/>
                </a:moveTo>
                <a:cubicBezTo>
                  <a:pt x="25" y="33"/>
                  <a:pt x="30" y="37"/>
                  <a:pt x="37" y="40"/>
                </a:cubicBezTo>
                <a:cubicBezTo>
                  <a:pt x="34" y="48"/>
                  <a:pt x="33" y="56"/>
                  <a:pt x="32" y="64"/>
                </a:cubicBezTo>
                <a:cubicBezTo>
                  <a:pt x="31" y="64"/>
                  <a:pt x="11" y="64"/>
                  <a:pt x="10" y="64"/>
                </a:cubicBezTo>
                <a:cubicBezTo>
                  <a:pt x="10" y="52"/>
                  <a:pt x="15" y="40"/>
                  <a:pt x="22" y="30"/>
                </a:cubicBezTo>
                <a:close/>
                <a:moveTo>
                  <a:pt x="10" y="70"/>
                </a:moveTo>
                <a:cubicBezTo>
                  <a:pt x="11" y="70"/>
                  <a:pt x="31" y="70"/>
                  <a:pt x="32" y="70"/>
                </a:cubicBezTo>
                <a:cubicBezTo>
                  <a:pt x="33" y="78"/>
                  <a:pt x="34" y="86"/>
                  <a:pt x="37" y="93"/>
                </a:cubicBezTo>
                <a:cubicBezTo>
                  <a:pt x="30" y="97"/>
                  <a:pt x="25" y="101"/>
                  <a:pt x="22" y="103"/>
                </a:cubicBezTo>
                <a:cubicBezTo>
                  <a:pt x="15" y="94"/>
                  <a:pt x="10" y="82"/>
                  <a:pt x="10" y="70"/>
                </a:cubicBezTo>
                <a:close/>
                <a:moveTo>
                  <a:pt x="26" y="108"/>
                </a:moveTo>
                <a:cubicBezTo>
                  <a:pt x="29" y="106"/>
                  <a:pt x="33" y="102"/>
                  <a:pt x="39" y="99"/>
                </a:cubicBezTo>
                <a:cubicBezTo>
                  <a:pt x="44" y="111"/>
                  <a:pt x="52" y="119"/>
                  <a:pt x="57" y="124"/>
                </a:cubicBezTo>
                <a:cubicBezTo>
                  <a:pt x="46" y="122"/>
                  <a:pt x="35" y="116"/>
                  <a:pt x="26" y="108"/>
                </a:cubicBezTo>
                <a:close/>
                <a:moveTo>
                  <a:pt x="65" y="122"/>
                </a:moveTo>
                <a:cubicBezTo>
                  <a:pt x="59" y="118"/>
                  <a:pt x="51" y="109"/>
                  <a:pt x="45" y="97"/>
                </a:cubicBezTo>
                <a:cubicBezTo>
                  <a:pt x="51" y="95"/>
                  <a:pt x="58" y="93"/>
                  <a:pt x="65" y="93"/>
                </a:cubicBezTo>
                <a:cubicBezTo>
                  <a:pt x="65" y="94"/>
                  <a:pt x="65" y="119"/>
                  <a:pt x="65" y="122"/>
                </a:cubicBezTo>
                <a:close/>
                <a:moveTo>
                  <a:pt x="65" y="87"/>
                </a:moveTo>
                <a:cubicBezTo>
                  <a:pt x="57" y="87"/>
                  <a:pt x="50" y="88"/>
                  <a:pt x="43" y="91"/>
                </a:cubicBezTo>
                <a:cubicBezTo>
                  <a:pt x="40" y="84"/>
                  <a:pt x="39" y="77"/>
                  <a:pt x="39" y="70"/>
                </a:cubicBezTo>
                <a:cubicBezTo>
                  <a:pt x="40" y="70"/>
                  <a:pt x="63" y="70"/>
                  <a:pt x="65" y="70"/>
                </a:cubicBezTo>
                <a:cubicBezTo>
                  <a:pt x="65" y="71"/>
                  <a:pt x="65" y="86"/>
                  <a:pt x="65" y="87"/>
                </a:cubicBezTo>
                <a:close/>
                <a:moveTo>
                  <a:pt x="65" y="64"/>
                </a:moveTo>
                <a:cubicBezTo>
                  <a:pt x="63" y="64"/>
                  <a:pt x="40" y="64"/>
                  <a:pt x="39" y="64"/>
                </a:cubicBezTo>
                <a:cubicBezTo>
                  <a:pt x="39" y="56"/>
                  <a:pt x="40" y="49"/>
                  <a:pt x="43" y="43"/>
                </a:cubicBezTo>
                <a:cubicBezTo>
                  <a:pt x="50" y="45"/>
                  <a:pt x="57" y="47"/>
                  <a:pt x="65" y="47"/>
                </a:cubicBezTo>
                <a:cubicBezTo>
                  <a:pt x="65" y="48"/>
                  <a:pt x="65" y="62"/>
                  <a:pt x="65" y="64"/>
                </a:cubicBezTo>
                <a:close/>
                <a:moveTo>
                  <a:pt x="65" y="41"/>
                </a:moveTo>
                <a:cubicBezTo>
                  <a:pt x="58" y="40"/>
                  <a:pt x="51" y="39"/>
                  <a:pt x="45" y="37"/>
                </a:cubicBezTo>
                <a:cubicBezTo>
                  <a:pt x="51" y="24"/>
                  <a:pt x="59" y="16"/>
                  <a:pt x="65" y="12"/>
                </a:cubicBezTo>
                <a:cubicBezTo>
                  <a:pt x="65" y="14"/>
                  <a:pt x="65" y="39"/>
                  <a:pt x="65" y="41"/>
                </a:cubicBezTo>
                <a:close/>
                <a:moveTo>
                  <a:pt x="126" y="64"/>
                </a:moveTo>
                <a:cubicBezTo>
                  <a:pt x="125" y="64"/>
                  <a:pt x="104" y="64"/>
                  <a:pt x="103" y="64"/>
                </a:cubicBezTo>
                <a:cubicBezTo>
                  <a:pt x="103" y="56"/>
                  <a:pt x="101" y="48"/>
                  <a:pt x="99" y="40"/>
                </a:cubicBezTo>
                <a:cubicBezTo>
                  <a:pt x="106" y="37"/>
                  <a:pt x="111" y="33"/>
                  <a:pt x="113" y="30"/>
                </a:cubicBezTo>
                <a:cubicBezTo>
                  <a:pt x="121" y="40"/>
                  <a:pt x="125" y="52"/>
                  <a:pt x="126" y="64"/>
                </a:cubicBezTo>
                <a:close/>
                <a:moveTo>
                  <a:pt x="109" y="26"/>
                </a:moveTo>
                <a:cubicBezTo>
                  <a:pt x="107" y="28"/>
                  <a:pt x="103" y="31"/>
                  <a:pt x="96" y="34"/>
                </a:cubicBezTo>
                <a:cubicBezTo>
                  <a:pt x="91" y="23"/>
                  <a:pt x="84" y="15"/>
                  <a:pt x="78" y="10"/>
                </a:cubicBezTo>
                <a:cubicBezTo>
                  <a:pt x="90" y="12"/>
                  <a:pt x="101" y="17"/>
                  <a:pt x="109" y="26"/>
                </a:cubicBezTo>
                <a:close/>
                <a:moveTo>
                  <a:pt x="71" y="12"/>
                </a:moveTo>
                <a:cubicBezTo>
                  <a:pt x="76" y="16"/>
                  <a:pt x="85" y="24"/>
                  <a:pt x="90" y="37"/>
                </a:cubicBezTo>
                <a:cubicBezTo>
                  <a:pt x="84" y="39"/>
                  <a:pt x="78" y="40"/>
                  <a:pt x="71" y="41"/>
                </a:cubicBezTo>
                <a:cubicBezTo>
                  <a:pt x="71" y="39"/>
                  <a:pt x="71" y="14"/>
                  <a:pt x="71" y="12"/>
                </a:cubicBezTo>
                <a:close/>
                <a:moveTo>
                  <a:pt x="71" y="47"/>
                </a:moveTo>
                <a:cubicBezTo>
                  <a:pt x="79" y="47"/>
                  <a:pt x="86" y="45"/>
                  <a:pt x="93" y="43"/>
                </a:cubicBezTo>
                <a:cubicBezTo>
                  <a:pt x="95" y="49"/>
                  <a:pt x="97" y="56"/>
                  <a:pt x="97" y="64"/>
                </a:cubicBezTo>
                <a:cubicBezTo>
                  <a:pt x="95" y="64"/>
                  <a:pt x="72" y="64"/>
                  <a:pt x="71" y="64"/>
                </a:cubicBezTo>
                <a:cubicBezTo>
                  <a:pt x="71" y="62"/>
                  <a:pt x="71" y="48"/>
                  <a:pt x="71" y="47"/>
                </a:cubicBezTo>
                <a:close/>
                <a:moveTo>
                  <a:pt x="71" y="70"/>
                </a:moveTo>
                <a:cubicBezTo>
                  <a:pt x="72" y="70"/>
                  <a:pt x="95" y="70"/>
                  <a:pt x="97" y="70"/>
                </a:cubicBezTo>
                <a:cubicBezTo>
                  <a:pt x="97" y="77"/>
                  <a:pt x="95" y="84"/>
                  <a:pt x="93" y="91"/>
                </a:cubicBezTo>
                <a:cubicBezTo>
                  <a:pt x="86" y="88"/>
                  <a:pt x="79" y="87"/>
                  <a:pt x="71" y="87"/>
                </a:cubicBezTo>
                <a:cubicBezTo>
                  <a:pt x="71" y="86"/>
                  <a:pt x="71" y="71"/>
                  <a:pt x="71" y="70"/>
                </a:cubicBezTo>
                <a:close/>
                <a:moveTo>
                  <a:pt x="71" y="122"/>
                </a:moveTo>
                <a:cubicBezTo>
                  <a:pt x="71" y="119"/>
                  <a:pt x="71" y="94"/>
                  <a:pt x="71" y="93"/>
                </a:cubicBezTo>
                <a:cubicBezTo>
                  <a:pt x="78" y="93"/>
                  <a:pt x="84" y="95"/>
                  <a:pt x="90" y="97"/>
                </a:cubicBezTo>
                <a:cubicBezTo>
                  <a:pt x="85" y="109"/>
                  <a:pt x="76" y="118"/>
                  <a:pt x="71" y="122"/>
                </a:cubicBezTo>
                <a:close/>
                <a:moveTo>
                  <a:pt x="78" y="124"/>
                </a:moveTo>
                <a:cubicBezTo>
                  <a:pt x="84" y="119"/>
                  <a:pt x="91" y="111"/>
                  <a:pt x="96" y="99"/>
                </a:cubicBezTo>
                <a:cubicBezTo>
                  <a:pt x="103" y="102"/>
                  <a:pt x="107" y="106"/>
                  <a:pt x="109" y="108"/>
                </a:cubicBezTo>
                <a:cubicBezTo>
                  <a:pt x="101" y="116"/>
                  <a:pt x="90" y="122"/>
                  <a:pt x="78" y="124"/>
                </a:cubicBezTo>
                <a:close/>
                <a:moveTo>
                  <a:pt x="113" y="103"/>
                </a:moveTo>
                <a:cubicBezTo>
                  <a:pt x="111" y="101"/>
                  <a:pt x="106" y="97"/>
                  <a:pt x="99" y="93"/>
                </a:cubicBezTo>
                <a:cubicBezTo>
                  <a:pt x="101" y="86"/>
                  <a:pt x="103" y="78"/>
                  <a:pt x="103" y="70"/>
                </a:cubicBezTo>
                <a:cubicBezTo>
                  <a:pt x="104" y="70"/>
                  <a:pt x="125" y="70"/>
                  <a:pt x="126" y="70"/>
                </a:cubicBezTo>
                <a:cubicBezTo>
                  <a:pt x="125" y="82"/>
                  <a:pt x="121" y="94"/>
                  <a:pt x="11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04289" y="3203810"/>
            <a:ext cx="415269" cy="415269"/>
            <a:chOff x="11030066" y="2731563"/>
            <a:chExt cx="473075" cy="473075"/>
          </a:xfrm>
          <a:solidFill>
            <a:schemeClr val="bg1"/>
          </a:solidFill>
        </p:grpSpPr>
        <p:sp>
          <p:nvSpPr>
            <p:cNvPr id="9" name="Freeform 2083"/>
            <p:cNvSpPr>
              <a:spLocks noEditPoints="1"/>
            </p:cNvSpPr>
            <p:nvPr/>
          </p:nvSpPr>
          <p:spPr bwMode="auto">
            <a:xfrm>
              <a:off x="11030066" y="2731563"/>
              <a:ext cx="473075" cy="473075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118 h 126"/>
                <a:gd name="T12" fmla="*/ 9 w 126"/>
                <a:gd name="T13" fmla="*/ 63 h 126"/>
                <a:gd name="T14" fmla="*/ 63 w 126"/>
                <a:gd name="T15" fmla="*/ 9 h 126"/>
                <a:gd name="T16" fmla="*/ 118 w 126"/>
                <a:gd name="T17" fmla="*/ 63 h 126"/>
                <a:gd name="T18" fmla="*/ 63 w 126"/>
                <a:gd name="T19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9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lose/>
                  <a:moveTo>
                    <a:pt x="63" y="118"/>
                  </a:moveTo>
                  <a:cubicBezTo>
                    <a:pt x="33" y="118"/>
                    <a:pt x="9" y="93"/>
                    <a:pt x="9" y="63"/>
                  </a:cubicBezTo>
                  <a:cubicBezTo>
                    <a:pt x="9" y="33"/>
                    <a:pt x="33" y="9"/>
                    <a:pt x="63" y="9"/>
                  </a:cubicBezTo>
                  <a:cubicBezTo>
                    <a:pt x="93" y="9"/>
                    <a:pt x="118" y="33"/>
                    <a:pt x="118" y="63"/>
                  </a:cubicBezTo>
                  <a:cubicBezTo>
                    <a:pt x="118" y="93"/>
                    <a:pt x="93" y="118"/>
                    <a:pt x="6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2084"/>
            <p:cNvSpPr/>
            <p:nvPr/>
          </p:nvSpPr>
          <p:spPr bwMode="auto">
            <a:xfrm>
              <a:off x="11225329" y="2795063"/>
              <a:ext cx="85725" cy="107950"/>
            </a:xfrm>
            <a:custGeom>
              <a:avLst/>
              <a:gdLst>
                <a:gd name="T0" fmla="*/ 14 w 54"/>
                <a:gd name="T1" fmla="*/ 26 h 68"/>
                <a:gd name="T2" fmla="*/ 43 w 54"/>
                <a:gd name="T3" fmla="*/ 68 h 68"/>
                <a:gd name="T4" fmla="*/ 54 w 54"/>
                <a:gd name="T5" fmla="*/ 68 h 68"/>
                <a:gd name="T6" fmla="*/ 54 w 54"/>
                <a:gd name="T7" fmla="*/ 0 h 68"/>
                <a:gd name="T8" fmla="*/ 40 w 54"/>
                <a:gd name="T9" fmla="*/ 0 h 68"/>
                <a:gd name="T10" fmla="*/ 40 w 54"/>
                <a:gd name="T11" fmla="*/ 42 h 68"/>
                <a:gd name="T12" fmla="*/ 12 w 54"/>
                <a:gd name="T13" fmla="*/ 0 h 68"/>
                <a:gd name="T14" fmla="*/ 0 w 54"/>
                <a:gd name="T15" fmla="*/ 0 h 68"/>
                <a:gd name="T16" fmla="*/ 0 w 54"/>
                <a:gd name="T17" fmla="*/ 68 h 68"/>
                <a:gd name="T18" fmla="*/ 14 w 54"/>
                <a:gd name="T19" fmla="*/ 68 h 68"/>
                <a:gd name="T20" fmla="*/ 14 w 54"/>
                <a:gd name="T2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14" y="26"/>
                  </a:moveTo>
                  <a:lnTo>
                    <a:pt x="43" y="68"/>
                  </a:lnTo>
                  <a:lnTo>
                    <a:pt x="54" y="68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40" y="4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14" y="6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2085"/>
            <p:cNvSpPr/>
            <p:nvPr/>
          </p:nvSpPr>
          <p:spPr bwMode="auto">
            <a:xfrm>
              <a:off x="11228504" y="3031600"/>
              <a:ext cx="79375" cy="112713"/>
            </a:xfrm>
            <a:custGeom>
              <a:avLst/>
              <a:gdLst>
                <a:gd name="T0" fmla="*/ 19 w 21"/>
                <a:gd name="T1" fmla="*/ 15 h 30"/>
                <a:gd name="T2" fmla="*/ 13 w 21"/>
                <a:gd name="T3" fmla="*/ 13 h 30"/>
                <a:gd name="T4" fmla="*/ 10 w 21"/>
                <a:gd name="T5" fmla="*/ 12 h 30"/>
                <a:gd name="T6" fmla="*/ 7 w 21"/>
                <a:gd name="T7" fmla="*/ 11 h 30"/>
                <a:gd name="T8" fmla="*/ 6 w 21"/>
                <a:gd name="T9" fmla="*/ 10 h 30"/>
                <a:gd name="T10" fmla="*/ 6 w 21"/>
                <a:gd name="T11" fmla="*/ 9 h 30"/>
                <a:gd name="T12" fmla="*/ 7 w 21"/>
                <a:gd name="T13" fmla="*/ 6 h 30"/>
                <a:gd name="T14" fmla="*/ 11 w 21"/>
                <a:gd name="T15" fmla="*/ 5 h 30"/>
                <a:gd name="T16" fmla="*/ 14 w 21"/>
                <a:gd name="T17" fmla="*/ 6 h 30"/>
                <a:gd name="T18" fmla="*/ 17 w 21"/>
                <a:gd name="T19" fmla="*/ 7 h 30"/>
                <a:gd name="T20" fmla="*/ 20 w 21"/>
                <a:gd name="T21" fmla="*/ 4 h 30"/>
                <a:gd name="T22" fmla="*/ 16 w 21"/>
                <a:gd name="T23" fmla="*/ 1 h 30"/>
                <a:gd name="T24" fmla="*/ 11 w 21"/>
                <a:gd name="T25" fmla="*/ 0 h 30"/>
                <a:gd name="T26" fmla="*/ 3 w 21"/>
                <a:gd name="T27" fmla="*/ 3 h 30"/>
                <a:gd name="T28" fmla="*/ 1 w 21"/>
                <a:gd name="T29" fmla="*/ 9 h 30"/>
                <a:gd name="T30" fmla="*/ 3 w 21"/>
                <a:gd name="T31" fmla="*/ 15 h 30"/>
                <a:gd name="T32" fmla="*/ 9 w 21"/>
                <a:gd name="T33" fmla="*/ 17 h 30"/>
                <a:gd name="T34" fmla="*/ 12 w 21"/>
                <a:gd name="T35" fmla="*/ 18 h 30"/>
                <a:gd name="T36" fmla="*/ 14 w 21"/>
                <a:gd name="T37" fmla="*/ 18 h 30"/>
                <a:gd name="T38" fmla="*/ 15 w 21"/>
                <a:gd name="T39" fmla="*/ 19 h 30"/>
                <a:gd name="T40" fmla="*/ 16 w 21"/>
                <a:gd name="T41" fmla="*/ 21 h 30"/>
                <a:gd name="T42" fmla="*/ 10 w 21"/>
                <a:gd name="T43" fmla="*/ 25 h 30"/>
                <a:gd name="T44" fmla="*/ 6 w 21"/>
                <a:gd name="T45" fmla="*/ 24 h 30"/>
                <a:gd name="T46" fmla="*/ 3 w 21"/>
                <a:gd name="T47" fmla="*/ 22 h 30"/>
                <a:gd name="T48" fmla="*/ 0 w 21"/>
                <a:gd name="T49" fmla="*/ 26 h 30"/>
                <a:gd name="T50" fmla="*/ 4 w 21"/>
                <a:gd name="T51" fmla="*/ 29 h 30"/>
                <a:gd name="T52" fmla="*/ 10 w 21"/>
                <a:gd name="T53" fmla="*/ 30 h 30"/>
                <a:gd name="T54" fmla="*/ 18 w 21"/>
                <a:gd name="T55" fmla="*/ 28 h 30"/>
                <a:gd name="T56" fmla="*/ 21 w 21"/>
                <a:gd name="T57" fmla="*/ 21 h 30"/>
                <a:gd name="T58" fmla="*/ 21 w 21"/>
                <a:gd name="T59" fmla="*/ 18 h 30"/>
                <a:gd name="T60" fmla="*/ 19 w 21"/>
                <a:gd name="T6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30">
                  <a:moveTo>
                    <a:pt x="19" y="15"/>
                  </a:moveTo>
                  <a:cubicBezTo>
                    <a:pt x="18" y="14"/>
                    <a:pt x="16" y="13"/>
                    <a:pt x="13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8" y="1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1" y="6"/>
                    <a:pt x="1" y="9"/>
                  </a:cubicBezTo>
                  <a:cubicBezTo>
                    <a:pt x="1" y="11"/>
                    <a:pt x="1" y="13"/>
                    <a:pt x="3" y="15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9"/>
                    <a:pt x="16" y="20"/>
                    <a:pt x="16" y="21"/>
                  </a:cubicBezTo>
                  <a:cubicBezTo>
                    <a:pt x="16" y="24"/>
                    <a:pt x="14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2" y="29"/>
                    <a:pt x="4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3" y="30"/>
                    <a:pt x="16" y="29"/>
                    <a:pt x="18" y="28"/>
                  </a:cubicBezTo>
                  <a:cubicBezTo>
                    <a:pt x="20" y="26"/>
                    <a:pt x="21" y="24"/>
                    <a:pt x="21" y="21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2086"/>
            <p:cNvSpPr/>
            <p:nvPr/>
          </p:nvSpPr>
          <p:spPr bwMode="auto">
            <a:xfrm>
              <a:off x="11090391" y="2930000"/>
              <a:ext cx="357188" cy="79375"/>
            </a:xfrm>
            <a:custGeom>
              <a:avLst/>
              <a:gdLst>
                <a:gd name="T0" fmla="*/ 0 w 225"/>
                <a:gd name="T1" fmla="*/ 24 h 50"/>
                <a:gd name="T2" fmla="*/ 111 w 225"/>
                <a:gd name="T3" fmla="*/ 50 h 50"/>
                <a:gd name="T4" fmla="*/ 225 w 225"/>
                <a:gd name="T5" fmla="*/ 24 h 50"/>
                <a:gd name="T6" fmla="*/ 111 w 225"/>
                <a:gd name="T7" fmla="*/ 0 h 50"/>
                <a:gd name="T8" fmla="*/ 0 w 225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50">
                  <a:moveTo>
                    <a:pt x="0" y="24"/>
                  </a:moveTo>
                  <a:lnTo>
                    <a:pt x="111" y="50"/>
                  </a:lnTo>
                  <a:lnTo>
                    <a:pt x="225" y="24"/>
                  </a:lnTo>
                  <a:lnTo>
                    <a:pt x="11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74053" y="4747442"/>
            <a:ext cx="458971" cy="437279"/>
            <a:chOff x="4150420" y="2637483"/>
            <a:chExt cx="638175" cy="608013"/>
          </a:xfrm>
          <a:solidFill>
            <a:schemeClr val="bg1"/>
          </a:solidFill>
        </p:grpSpPr>
        <p:sp>
          <p:nvSpPr>
            <p:cNvPr id="14" name="Freeform 1726"/>
            <p:cNvSpPr>
              <a:spLocks noEditPoints="1"/>
            </p:cNvSpPr>
            <p:nvPr/>
          </p:nvSpPr>
          <p:spPr bwMode="auto">
            <a:xfrm>
              <a:off x="4150420" y="2637483"/>
              <a:ext cx="638175" cy="608013"/>
            </a:xfrm>
            <a:custGeom>
              <a:avLst/>
              <a:gdLst>
                <a:gd name="T0" fmla="*/ 53 w 170"/>
                <a:gd name="T1" fmla="*/ 9 h 162"/>
                <a:gd name="T2" fmla="*/ 17 w 170"/>
                <a:gd name="T3" fmla="*/ 108 h 162"/>
                <a:gd name="T4" fmla="*/ 116 w 170"/>
                <a:gd name="T5" fmla="*/ 144 h 162"/>
                <a:gd name="T6" fmla="*/ 152 w 170"/>
                <a:gd name="T7" fmla="*/ 45 h 162"/>
                <a:gd name="T8" fmla="*/ 110 w 170"/>
                <a:gd name="T9" fmla="*/ 7 h 162"/>
                <a:gd name="T10" fmla="*/ 53 w 170"/>
                <a:gd name="T11" fmla="*/ 9 h 162"/>
                <a:gd name="T12" fmla="*/ 108 w 170"/>
                <a:gd name="T13" fmla="*/ 14 h 162"/>
                <a:gd name="T14" fmla="*/ 146 w 170"/>
                <a:gd name="T15" fmla="*/ 48 h 162"/>
                <a:gd name="T16" fmla="*/ 113 w 170"/>
                <a:gd name="T17" fmla="*/ 138 h 162"/>
                <a:gd name="T18" fmla="*/ 24 w 170"/>
                <a:gd name="T19" fmla="*/ 105 h 162"/>
                <a:gd name="T20" fmla="*/ 56 w 170"/>
                <a:gd name="T21" fmla="*/ 16 h 162"/>
                <a:gd name="T22" fmla="*/ 108 w 170"/>
                <a:gd name="T23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62">
                  <a:moveTo>
                    <a:pt x="53" y="9"/>
                  </a:moveTo>
                  <a:cubicBezTo>
                    <a:pt x="16" y="26"/>
                    <a:pt x="0" y="71"/>
                    <a:pt x="17" y="108"/>
                  </a:cubicBezTo>
                  <a:cubicBezTo>
                    <a:pt x="34" y="145"/>
                    <a:pt x="79" y="162"/>
                    <a:pt x="116" y="144"/>
                  </a:cubicBezTo>
                  <a:cubicBezTo>
                    <a:pt x="153" y="127"/>
                    <a:pt x="170" y="83"/>
                    <a:pt x="152" y="45"/>
                  </a:cubicBezTo>
                  <a:cubicBezTo>
                    <a:pt x="144" y="27"/>
                    <a:pt x="129" y="14"/>
                    <a:pt x="110" y="7"/>
                  </a:cubicBezTo>
                  <a:cubicBezTo>
                    <a:pt x="92" y="0"/>
                    <a:pt x="71" y="1"/>
                    <a:pt x="53" y="9"/>
                  </a:cubicBezTo>
                  <a:close/>
                  <a:moveTo>
                    <a:pt x="108" y="14"/>
                  </a:moveTo>
                  <a:cubicBezTo>
                    <a:pt x="125" y="20"/>
                    <a:pt x="138" y="32"/>
                    <a:pt x="146" y="48"/>
                  </a:cubicBezTo>
                  <a:cubicBezTo>
                    <a:pt x="161" y="82"/>
                    <a:pt x="147" y="122"/>
                    <a:pt x="113" y="138"/>
                  </a:cubicBezTo>
                  <a:cubicBezTo>
                    <a:pt x="79" y="153"/>
                    <a:pt x="39" y="139"/>
                    <a:pt x="24" y="105"/>
                  </a:cubicBezTo>
                  <a:cubicBezTo>
                    <a:pt x="8" y="71"/>
                    <a:pt x="23" y="31"/>
                    <a:pt x="56" y="16"/>
                  </a:cubicBezTo>
                  <a:cubicBezTo>
                    <a:pt x="73" y="8"/>
                    <a:pt x="91" y="7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Freeform 1727"/>
            <p:cNvSpPr>
              <a:spLocks noEditPoints="1"/>
            </p:cNvSpPr>
            <p:nvPr/>
          </p:nvSpPr>
          <p:spPr bwMode="auto">
            <a:xfrm>
              <a:off x="4361558" y="2816870"/>
              <a:ext cx="214313" cy="214313"/>
            </a:xfrm>
            <a:custGeom>
              <a:avLst/>
              <a:gdLst>
                <a:gd name="T0" fmla="*/ 6 w 57"/>
                <a:gd name="T1" fmla="*/ 39 h 57"/>
                <a:gd name="T2" fmla="*/ 39 w 57"/>
                <a:gd name="T3" fmla="*/ 52 h 57"/>
                <a:gd name="T4" fmla="*/ 52 w 57"/>
                <a:gd name="T5" fmla="*/ 18 h 57"/>
                <a:gd name="T6" fmla="*/ 18 w 57"/>
                <a:gd name="T7" fmla="*/ 6 h 57"/>
                <a:gd name="T8" fmla="*/ 6 w 57"/>
                <a:gd name="T9" fmla="*/ 39 h 57"/>
                <a:gd name="T10" fmla="*/ 24 w 57"/>
                <a:gd name="T11" fmla="*/ 18 h 57"/>
                <a:gd name="T12" fmla="*/ 39 w 57"/>
                <a:gd name="T13" fmla="*/ 24 h 57"/>
                <a:gd name="T14" fmla="*/ 33 w 57"/>
                <a:gd name="T15" fmla="*/ 39 h 57"/>
                <a:gd name="T16" fmla="*/ 18 w 57"/>
                <a:gd name="T17" fmla="*/ 33 h 57"/>
                <a:gd name="T18" fmla="*/ 24 w 57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6" y="39"/>
                  </a:moveTo>
                  <a:cubicBezTo>
                    <a:pt x="12" y="52"/>
                    <a:pt x="27" y="57"/>
                    <a:pt x="39" y="52"/>
                  </a:cubicBezTo>
                  <a:cubicBezTo>
                    <a:pt x="52" y="46"/>
                    <a:pt x="57" y="31"/>
                    <a:pt x="52" y="18"/>
                  </a:cubicBezTo>
                  <a:cubicBezTo>
                    <a:pt x="46" y="6"/>
                    <a:pt x="31" y="0"/>
                    <a:pt x="18" y="6"/>
                  </a:cubicBezTo>
                  <a:cubicBezTo>
                    <a:pt x="5" y="12"/>
                    <a:pt x="0" y="27"/>
                    <a:pt x="6" y="39"/>
                  </a:cubicBezTo>
                  <a:close/>
                  <a:moveTo>
                    <a:pt x="24" y="18"/>
                  </a:moveTo>
                  <a:cubicBezTo>
                    <a:pt x="30" y="16"/>
                    <a:pt x="36" y="18"/>
                    <a:pt x="39" y="24"/>
                  </a:cubicBezTo>
                  <a:cubicBezTo>
                    <a:pt x="42" y="30"/>
                    <a:pt x="39" y="36"/>
                    <a:pt x="33" y="39"/>
                  </a:cubicBezTo>
                  <a:cubicBezTo>
                    <a:pt x="28" y="42"/>
                    <a:pt x="21" y="39"/>
                    <a:pt x="18" y="33"/>
                  </a:cubicBezTo>
                  <a:cubicBezTo>
                    <a:pt x="16" y="28"/>
                    <a:pt x="18" y="21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728"/>
            <p:cNvSpPr/>
            <p:nvPr/>
          </p:nvSpPr>
          <p:spPr bwMode="auto">
            <a:xfrm>
              <a:off x="4290120" y="2723208"/>
              <a:ext cx="107950" cy="93663"/>
            </a:xfrm>
            <a:custGeom>
              <a:avLst/>
              <a:gdLst>
                <a:gd name="T0" fmla="*/ 27 w 29"/>
                <a:gd name="T1" fmla="*/ 0 h 25"/>
                <a:gd name="T2" fmla="*/ 24 w 29"/>
                <a:gd name="T3" fmla="*/ 2 h 25"/>
                <a:gd name="T4" fmla="*/ 1 w 29"/>
                <a:gd name="T5" fmla="*/ 21 h 25"/>
                <a:gd name="T6" fmla="*/ 1 w 29"/>
                <a:gd name="T7" fmla="*/ 23 h 25"/>
                <a:gd name="T8" fmla="*/ 2 w 29"/>
                <a:gd name="T9" fmla="*/ 24 h 25"/>
                <a:gd name="T10" fmla="*/ 2 w 29"/>
                <a:gd name="T11" fmla="*/ 25 h 25"/>
                <a:gd name="T12" fmla="*/ 4 w 29"/>
                <a:gd name="T13" fmla="*/ 24 h 25"/>
                <a:gd name="T14" fmla="*/ 26 w 29"/>
                <a:gd name="T15" fmla="*/ 6 h 25"/>
                <a:gd name="T16" fmla="*/ 28 w 29"/>
                <a:gd name="T17" fmla="*/ 5 h 25"/>
                <a:gd name="T18" fmla="*/ 29 w 29"/>
                <a:gd name="T19" fmla="*/ 3 h 25"/>
                <a:gd name="T20" fmla="*/ 29 w 29"/>
                <a:gd name="T21" fmla="*/ 2 h 25"/>
                <a:gd name="T22" fmla="*/ 29 w 29"/>
                <a:gd name="T23" fmla="*/ 1 h 25"/>
                <a:gd name="T24" fmla="*/ 28 w 29"/>
                <a:gd name="T25" fmla="*/ 0 h 25"/>
                <a:gd name="T26" fmla="*/ 27 w 29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7" y="0"/>
                  </a:moveTo>
                  <a:cubicBezTo>
                    <a:pt x="27" y="0"/>
                    <a:pt x="24" y="2"/>
                    <a:pt x="24" y="2"/>
                  </a:cubicBezTo>
                  <a:cubicBezTo>
                    <a:pt x="15" y="6"/>
                    <a:pt x="7" y="13"/>
                    <a:pt x="1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0" y="16"/>
                    <a:pt x="17" y="10"/>
                    <a:pt x="26" y="6"/>
                  </a:cubicBezTo>
                  <a:cubicBezTo>
                    <a:pt x="26" y="6"/>
                    <a:pt x="28" y="5"/>
                    <a:pt x="28" y="5"/>
                  </a:cubicBez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Freeform 1729"/>
            <p:cNvSpPr/>
            <p:nvPr/>
          </p:nvSpPr>
          <p:spPr bwMode="auto">
            <a:xfrm>
              <a:off x="4537770" y="3031183"/>
              <a:ext cx="107950" cy="93663"/>
            </a:xfrm>
            <a:custGeom>
              <a:avLst/>
              <a:gdLst>
                <a:gd name="T0" fmla="*/ 25 w 29"/>
                <a:gd name="T1" fmla="*/ 1 h 25"/>
                <a:gd name="T2" fmla="*/ 4 w 29"/>
                <a:gd name="T3" fmla="*/ 20 h 25"/>
                <a:gd name="T4" fmla="*/ 1 w 29"/>
                <a:gd name="T5" fmla="*/ 21 h 25"/>
                <a:gd name="T6" fmla="*/ 0 w 29"/>
                <a:gd name="T7" fmla="*/ 22 h 25"/>
                <a:gd name="T8" fmla="*/ 0 w 29"/>
                <a:gd name="T9" fmla="*/ 23 h 25"/>
                <a:gd name="T10" fmla="*/ 1 w 29"/>
                <a:gd name="T11" fmla="*/ 24 h 25"/>
                <a:gd name="T12" fmla="*/ 2 w 29"/>
                <a:gd name="T13" fmla="*/ 25 h 25"/>
                <a:gd name="T14" fmla="*/ 3 w 29"/>
                <a:gd name="T15" fmla="*/ 25 h 25"/>
                <a:gd name="T16" fmla="*/ 6 w 29"/>
                <a:gd name="T17" fmla="*/ 24 h 25"/>
                <a:gd name="T18" fmla="*/ 29 w 29"/>
                <a:gd name="T19" fmla="*/ 4 h 25"/>
                <a:gd name="T20" fmla="*/ 29 w 29"/>
                <a:gd name="T21" fmla="*/ 3 h 25"/>
                <a:gd name="T22" fmla="*/ 28 w 29"/>
                <a:gd name="T23" fmla="*/ 1 h 25"/>
                <a:gd name="T24" fmla="*/ 27 w 29"/>
                <a:gd name="T25" fmla="*/ 1 h 25"/>
                <a:gd name="T26" fmla="*/ 25 w 29"/>
                <a:gd name="T2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1"/>
                  </a:moveTo>
                  <a:cubicBezTo>
                    <a:pt x="19" y="9"/>
                    <a:pt x="12" y="16"/>
                    <a:pt x="4" y="20"/>
                  </a:cubicBezTo>
                  <a:cubicBezTo>
                    <a:pt x="4" y="20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0"/>
                    <a:pt x="23" y="13"/>
                    <a:pt x="29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Freeform 1730"/>
            <p:cNvSpPr/>
            <p:nvPr/>
          </p:nvSpPr>
          <p:spPr bwMode="auto">
            <a:xfrm>
              <a:off x="4526658" y="3016895"/>
              <a:ext cx="90488" cy="74613"/>
            </a:xfrm>
            <a:custGeom>
              <a:avLst/>
              <a:gdLst>
                <a:gd name="T0" fmla="*/ 20 w 24"/>
                <a:gd name="T1" fmla="*/ 0 h 20"/>
                <a:gd name="T2" fmla="*/ 3 w 24"/>
                <a:gd name="T3" fmla="*/ 15 h 20"/>
                <a:gd name="T4" fmla="*/ 4 w 24"/>
                <a:gd name="T5" fmla="*/ 15 h 20"/>
                <a:gd name="T6" fmla="*/ 1 w 24"/>
                <a:gd name="T7" fmla="*/ 16 h 20"/>
                <a:gd name="T8" fmla="*/ 0 w 24"/>
                <a:gd name="T9" fmla="*/ 17 h 20"/>
                <a:gd name="T10" fmla="*/ 0 w 24"/>
                <a:gd name="T11" fmla="*/ 18 h 20"/>
                <a:gd name="T12" fmla="*/ 0 w 24"/>
                <a:gd name="T13" fmla="*/ 19 h 20"/>
                <a:gd name="T14" fmla="*/ 1 w 24"/>
                <a:gd name="T15" fmla="*/ 20 h 20"/>
                <a:gd name="T16" fmla="*/ 3 w 24"/>
                <a:gd name="T17" fmla="*/ 20 h 20"/>
                <a:gd name="T18" fmla="*/ 5 w 24"/>
                <a:gd name="T19" fmla="*/ 19 h 20"/>
                <a:gd name="T20" fmla="*/ 24 w 24"/>
                <a:gd name="T21" fmla="*/ 3 h 20"/>
                <a:gd name="T22" fmla="*/ 24 w 24"/>
                <a:gd name="T23" fmla="*/ 2 h 20"/>
                <a:gd name="T24" fmla="*/ 24 w 24"/>
                <a:gd name="T25" fmla="*/ 1 h 20"/>
                <a:gd name="T26" fmla="*/ 23 w 24"/>
                <a:gd name="T27" fmla="*/ 0 h 20"/>
                <a:gd name="T28" fmla="*/ 20 w 24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0">
                  <a:moveTo>
                    <a:pt x="20" y="0"/>
                  </a:moveTo>
                  <a:cubicBezTo>
                    <a:pt x="16" y="7"/>
                    <a:pt x="10" y="12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" y="16"/>
                    <a:pt x="19" y="10"/>
                    <a:pt x="24" y="3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1731"/>
            <p:cNvSpPr/>
            <p:nvPr/>
          </p:nvSpPr>
          <p:spPr bwMode="auto">
            <a:xfrm>
              <a:off x="4320283" y="2756545"/>
              <a:ext cx="90488" cy="79375"/>
            </a:xfrm>
            <a:custGeom>
              <a:avLst/>
              <a:gdLst>
                <a:gd name="T0" fmla="*/ 22 w 24"/>
                <a:gd name="T1" fmla="*/ 0 h 21"/>
                <a:gd name="T2" fmla="*/ 20 w 24"/>
                <a:gd name="T3" fmla="*/ 1 h 21"/>
                <a:gd name="T4" fmla="*/ 19 w 24"/>
                <a:gd name="T5" fmla="*/ 1 h 21"/>
                <a:gd name="T6" fmla="*/ 19 w 24"/>
                <a:gd name="T7" fmla="*/ 1 h 21"/>
                <a:gd name="T8" fmla="*/ 0 w 24"/>
                <a:gd name="T9" fmla="*/ 17 h 21"/>
                <a:gd name="T10" fmla="*/ 0 w 24"/>
                <a:gd name="T11" fmla="*/ 19 h 21"/>
                <a:gd name="T12" fmla="*/ 1 w 24"/>
                <a:gd name="T13" fmla="*/ 20 h 21"/>
                <a:gd name="T14" fmla="*/ 2 w 24"/>
                <a:gd name="T15" fmla="*/ 20 h 21"/>
                <a:gd name="T16" fmla="*/ 4 w 24"/>
                <a:gd name="T17" fmla="*/ 20 h 21"/>
                <a:gd name="T18" fmla="*/ 21 w 24"/>
                <a:gd name="T19" fmla="*/ 5 h 21"/>
                <a:gd name="T20" fmla="*/ 23 w 24"/>
                <a:gd name="T21" fmla="*/ 5 h 21"/>
                <a:gd name="T22" fmla="*/ 24 w 24"/>
                <a:gd name="T23" fmla="*/ 3 h 21"/>
                <a:gd name="T24" fmla="*/ 24 w 24"/>
                <a:gd name="T25" fmla="*/ 2 h 21"/>
                <a:gd name="T26" fmla="*/ 24 w 24"/>
                <a:gd name="T27" fmla="*/ 1 h 21"/>
                <a:gd name="T28" fmla="*/ 23 w 24"/>
                <a:gd name="T29" fmla="*/ 0 h 21"/>
                <a:gd name="T30" fmla="*/ 22 w 24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1">
                  <a:moveTo>
                    <a:pt x="22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5"/>
                    <a:pt x="5" y="10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9" y="14"/>
                    <a:pt x="15" y="8"/>
                    <a:pt x="21" y="5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Freeform 1732"/>
            <p:cNvSpPr/>
            <p:nvPr/>
          </p:nvSpPr>
          <p:spPr bwMode="auto">
            <a:xfrm>
              <a:off x="4515545" y="2997845"/>
              <a:ext cx="74613" cy="63500"/>
            </a:xfrm>
            <a:custGeom>
              <a:avLst/>
              <a:gdLst>
                <a:gd name="T0" fmla="*/ 15 w 20"/>
                <a:gd name="T1" fmla="*/ 0 h 17"/>
                <a:gd name="T2" fmla="*/ 2 w 20"/>
                <a:gd name="T3" fmla="*/ 12 h 17"/>
                <a:gd name="T4" fmla="*/ 1 w 20"/>
                <a:gd name="T5" fmla="*/ 12 h 17"/>
                <a:gd name="T6" fmla="*/ 0 w 20"/>
                <a:gd name="T7" fmla="*/ 14 h 17"/>
                <a:gd name="T8" fmla="*/ 0 w 20"/>
                <a:gd name="T9" fmla="*/ 15 h 17"/>
                <a:gd name="T10" fmla="*/ 1 w 20"/>
                <a:gd name="T11" fmla="*/ 16 h 17"/>
                <a:gd name="T12" fmla="*/ 3 w 20"/>
                <a:gd name="T13" fmla="*/ 17 h 17"/>
                <a:gd name="T14" fmla="*/ 4 w 20"/>
                <a:gd name="T15" fmla="*/ 16 h 17"/>
                <a:gd name="T16" fmla="*/ 19 w 20"/>
                <a:gd name="T17" fmla="*/ 3 h 17"/>
                <a:gd name="T18" fmla="*/ 19 w 20"/>
                <a:gd name="T19" fmla="*/ 2 h 17"/>
                <a:gd name="T20" fmla="*/ 19 w 20"/>
                <a:gd name="T21" fmla="*/ 1 h 17"/>
                <a:gd name="T22" fmla="*/ 18 w 20"/>
                <a:gd name="T23" fmla="*/ 0 h 17"/>
                <a:gd name="T24" fmla="*/ 15 w 20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7">
                  <a:moveTo>
                    <a:pt x="15" y="0"/>
                  </a:moveTo>
                  <a:cubicBezTo>
                    <a:pt x="12" y="5"/>
                    <a:pt x="7" y="9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3"/>
                    <a:pt x="15" y="9"/>
                    <a:pt x="19" y="3"/>
                  </a:cubicBezTo>
                  <a:cubicBezTo>
                    <a:pt x="19" y="3"/>
                    <a:pt x="20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Freeform 1733"/>
            <p:cNvSpPr/>
            <p:nvPr/>
          </p:nvSpPr>
          <p:spPr bwMode="auto">
            <a:xfrm>
              <a:off x="4350445" y="2791470"/>
              <a:ext cx="71438" cy="63500"/>
            </a:xfrm>
            <a:custGeom>
              <a:avLst/>
              <a:gdLst>
                <a:gd name="T0" fmla="*/ 17 w 19"/>
                <a:gd name="T1" fmla="*/ 0 h 17"/>
                <a:gd name="T2" fmla="*/ 15 w 19"/>
                <a:gd name="T3" fmla="*/ 1 h 17"/>
                <a:gd name="T4" fmla="*/ 0 w 19"/>
                <a:gd name="T5" fmla="*/ 13 h 17"/>
                <a:gd name="T6" fmla="*/ 0 w 19"/>
                <a:gd name="T7" fmla="*/ 15 h 17"/>
                <a:gd name="T8" fmla="*/ 1 w 19"/>
                <a:gd name="T9" fmla="*/ 16 h 17"/>
                <a:gd name="T10" fmla="*/ 2 w 19"/>
                <a:gd name="T11" fmla="*/ 16 h 17"/>
                <a:gd name="T12" fmla="*/ 4 w 19"/>
                <a:gd name="T13" fmla="*/ 16 h 17"/>
                <a:gd name="T14" fmla="*/ 17 w 19"/>
                <a:gd name="T15" fmla="*/ 5 h 17"/>
                <a:gd name="T16" fmla="*/ 19 w 19"/>
                <a:gd name="T17" fmla="*/ 4 h 17"/>
                <a:gd name="T18" fmla="*/ 19 w 19"/>
                <a:gd name="T19" fmla="*/ 2 h 17"/>
                <a:gd name="T20" fmla="*/ 19 w 19"/>
                <a:gd name="T21" fmla="*/ 2 h 17"/>
                <a:gd name="T22" fmla="*/ 19 w 19"/>
                <a:gd name="T23" fmla="*/ 1 h 17"/>
                <a:gd name="T24" fmla="*/ 18 w 19"/>
                <a:gd name="T25" fmla="*/ 0 h 17"/>
                <a:gd name="T26" fmla="*/ 17 w 1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cubicBezTo>
                    <a:pt x="17" y="0"/>
                    <a:pt x="15" y="0"/>
                    <a:pt x="15" y="1"/>
                  </a:cubicBezTo>
                  <a:cubicBezTo>
                    <a:pt x="10" y="3"/>
                    <a:pt x="4" y="8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4" y="17"/>
                    <a:pt x="4" y="16"/>
                  </a:cubicBezTo>
                  <a:cubicBezTo>
                    <a:pt x="8" y="11"/>
                    <a:pt x="12" y="7"/>
                    <a:pt x="17" y="5"/>
                  </a:cubicBezTo>
                  <a:cubicBezTo>
                    <a:pt x="17" y="5"/>
                    <a:pt x="19" y="4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567878" y="2595233"/>
            <a:ext cx="4680000" cy="0"/>
          </a:xfrm>
          <a:prstGeom prst="line">
            <a:avLst/>
          </a:prstGeom>
          <a:noFill/>
          <a:ln w="12700">
            <a:solidFill>
              <a:srgbClr val="093B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567878" y="4280937"/>
            <a:ext cx="4680000" cy="0"/>
          </a:xfrm>
          <a:prstGeom prst="line">
            <a:avLst/>
          </a:prstGeom>
          <a:noFill/>
          <a:ln w="12700">
            <a:solidFill>
              <a:srgbClr val="093B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矩形 23"/>
          <p:cNvSpPr/>
          <p:nvPr/>
        </p:nvSpPr>
        <p:spPr>
          <a:xfrm>
            <a:off x="7342416" y="1251566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7342416" y="1662363"/>
            <a:ext cx="3955338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342416" y="2873193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342416" y="3283990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42416" y="4488705"/>
            <a:ext cx="1696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342416" y="4899502"/>
            <a:ext cx="3955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01238" y="1691677"/>
            <a:ext cx="4797115" cy="3796061"/>
            <a:chOff x="1001238" y="1946385"/>
            <a:chExt cx="4797115" cy="3796061"/>
          </a:xfrm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1001238" y="1946385"/>
              <a:ext cx="4797115" cy="3796061"/>
              <a:chOff x="1001238" y="1946385"/>
              <a:chExt cx="4797115" cy="3796061"/>
            </a:xfrm>
          </p:grpSpPr>
          <p:sp>
            <p:nvSpPr>
              <p:cNvPr id="33" name="圆角矩形 1"/>
              <p:cNvSpPr>
                <a:spLocks noChangeArrowheads="1"/>
              </p:cNvSpPr>
              <p:nvPr/>
            </p:nvSpPr>
            <p:spPr bwMode="auto">
              <a:xfrm>
                <a:off x="1001238" y="1946385"/>
                <a:ext cx="4797115" cy="3144842"/>
              </a:xfrm>
              <a:custGeom>
                <a:avLst/>
                <a:gdLst>
                  <a:gd name="T0" fmla="*/ 52016 w 5436000"/>
                  <a:gd name="T1" fmla="*/ 49697 h 3564000"/>
                  <a:gd name="T2" fmla="*/ 52016 w 5436000"/>
                  <a:gd name="T3" fmla="*/ 633875 h 3564000"/>
                  <a:gd name="T4" fmla="*/ 1156351 w 5436000"/>
                  <a:gd name="T5" fmla="*/ 633875 h 3564000"/>
                  <a:gd name="T6" fmla="*/ 1156351 w 5436000"/>
                  <a:gd name="T7" fmla="*/ 49697 h 3564000"/>
                  <a:gd name="T8" fmla="*/ 52016 w 5436000"/>
                  <a:gd name="T9" fmla="*/ 49697 h 3564000"/>
                  <a:gd name="T10" fmla="*/ 43114 w 5436000"/>
                  <a:gd name="T11" fmla="*/ 0 h 3564000"/>
                  <a:gd name="T12" fmla="*/ 1165254 w 5436000"/>
                  <a:gd name="T13" fmla="*/ 0 h 3564000"/>
                  <a:gd name="T14" fmla="*/ 1208368 w 5436000"/>
                  <a:gd name="T15" fmla="*/ 43114 h 3564000"/>
                  <a:gd name="T16" fmla="*/ 1208368 w 5436000"/>
                  <a:gd name="T17" fmla="*/ 749128 h 3564000"/>
                  <a:gd name="T18" fmla="*/ 1165254 w 5436000"/>
                  <a:gd name="T19" fmla="*/ 792241 h 3564000"/>
                  <a:gd name="T20" fmla="*/ 43114 w 5436000"/>
                  <a:gd name="T21" fmla="*/ 792241 h 3564000"/>
                  <a:gd name="T22" fmla="*/ 0 w 5436000"/>
                  <a:gd name="T23" fmla="*/ 749128 h 3564000"/>
                  <a:gd name="T24" fmla="*/ 0 w 5436000"/>
                  <a:gd name="T25" fmla="*/ 43114 h 3564000"/>
                  <a:gd name="T26" fmla="*/ 43114 w 5436000"/>
                  <a:gd name="T27" fmla="*/ 0 h 35640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436000"/>
                  <a:gd name="T43" fmla="*/ 0 h 3564000"/>
                  <a:gd name="T44" fmla="*/ 5436000 w 5436000"/>
                  <a:gd name="T45" fmla="*/ 3564000 h 356400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436000" h="3564000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370047"/>
                    </a:lnTo>
                    <a:cubicBezTo>
                      <a:pt x="5436000" y="3477164"/>
                      <a:pt x="5349164" y="3564000"/>
                      <a:pt x="5242047" y="3564000"/>
                    </a:cubicBezTo>
                    <a:lnTo>
                      <a:pt x="193953" y="3564000"/>
                    </a:lnTo>
                    <a:cubicBezTo>
                      <a:pt x="86836" y="3564000"/>
                      <a:pt x="0" y="3477164"/>
                      <a:pt x="0" y="3370047"/>
                    </a:cubicBez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圆角矩形 12"/>
              <p:cNvSpPr>
                <a:spLocks noChangeArrowheads="1"/>
              </p:cNvSpPr>
              <p:nvPr/>
            </p:nvSpPr>
            <p:spPr bwMode="auto">
              <a:xfrm>
                <a:off x="1001238" y="1946385"/>
                <a:ext cx="4797115" cy="2713472"/>
              </a:xfrm>
              <a:custGeom>
                <a:avLst/>
                <a:gdLst>
                  <a:gd name="T0" fmla="*/ 52016 w 5436000"/>
                  <a:gd name="T1" fmla="*/ 49697 h 3075136"/>
                  <a:gd name="T2" fmla="*/ 52016 w 5436000"/>
                  <a:gd name="T3" fmla="*/ 633874 h 3075136"/>
                  <a:gd name="T4" fmla="*/ 1156351 w 5436000"/>
                  <a:gd name="T5" fmla="*/ 633874 h 3075136"/>
                  <a:gd name="T6" fmla="*/ 1156351 w 5436000"/>
                  <a:gd name="T7" fmla="*/ 49697 h 3075136"/>
                  <a:gd name="T8" fmla="*/ 52016 w 5436000"/>
                  <a:gd name="T9" fmla="*/ 49697 h 3075136"/>
                  <a:gd name="T10" fmla="*/ 43114 w 5436000"/>
                  <a:gd name="T11" fmla="*/ 0 h 3075136"/>
                  <a:gd name="T12" fmla="*/ 1165254 w 5436000"/>
                  <a:gd name="T13" fmla="*/ 0 h 3075136"/>
                  <a:gd name="T14" fmla="*/ 1208368 w 5436000"/>
                  <a:gd name="T15" fmla="*/ 43114 h 3075136"/>
                  <a:gd name="T16" fmla="*/ 1208368 w 5436000"/>
                  <a:gd name="T17" fmla="*/ 683571 h 3075136"/>
                  <a:gd name="T18" fmla="*/ 0 w 5436000"/>
                  <a:gd name="T19" fmla="*/ 683571 h 3075136"/>
                  <a:gd name="T20" fmla="*/ 0 w 5436000"/>
                  <a:gd name="T21" fmla="*/ 43114 h 3075136"/>
                  <a:gd name="T22" fmla="*/ 43114 w 5436000"/>
                  <a:gd name="T23" fmla="*/ 0 h 30751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6000"/>
                  <a:gd name="T37" fmla="*/ 0 h 3075136"/>
                  <a:gd name="T38" fmla="*/ 5436000 w 5436000"/>
                  <a:gd name="T39" fmla="*/ 3075136 h 30751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6000" h="3075136">
                    <a:moveTo>
                      <a:pt x="234000" y="223568"/>
                    </a:moveTo>
                    <a:lnTo>
                      <a:pt x="234000" y="2851568"/>
                    </a:lnTo>
                    <a:lnTo>
                      <a:pt x="5202000" y="2851568"/>
                    </a:lnTo>
                    <a:lnTo>
                      <a:pt x="5202000" y="223568"/>
                    </a:lnTo>
                    <a:lnTo>
                      <a:pt x="234000" y="223568"/>
                    </a:lnTo>
                    <a:close/>
                    <a:moveTo>
                      <a:pt x="193953" y="0"/>
                    </a:moveTo>
                    <a:lnTo>
                      <a:pt x="5242047" y="0"/>
                    </a:lnTo>
                    <a:cubicBezTo>
                      <a:pt x="5349164" y="0"/>
                      <a:pt x="5436000" y="86836"/>
                      <a:pt x="5436000" y="193953"/>
                    </a:cubicBezTo>
                    <a:lnTo>
                      <a:pt x="5436000" y="3075136"/>
                    </a:lnTo>
                    <a:lnTo>
                      <a:pt x="0" y="3075136"/>
                    </a:lnTo>
                    <a:lnTo>
                      <a:pt x="0" y="193953"/>
                    </a:lnTo>
                    <a:cubicBezTo>
                      <a:pt x="0" y="86836"/>
                      <a:pt x="86836" y="0"/>
                      <a:pt x="193953" y="0"/>
                    </a:cubicBezTo>
                    <a:close/>
                  </a:path>
                </a:pathLst>
              </a:custGeom>
              <a:solidFill>
                <a:srgbClr val="2929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矩形 14"/>
              <p:cNvSpPr>
                <a:spLocks noChangeArrowheads="1"/>
              </p:cNvSpPr>
              <p:nvPr/>
            </p:nvSpPr>
            <p:spPr bwMode="auto">
              <a:xfrm>
                <a:off x="1207736" y="2143660"/>
                <a:ext cx="4384118" cy="2318924"/>
              </a:xfrm>
              <a:custGeom>
                <a:avLst/>
                <a:gdLst>
                  <a:gd name="T0" fmla="*/ 4002 w 4968000"/>
                  <a:gd name="T1" fmla="*/ 4002 h 2628000"/>
                  <a:gd name="T2" fmla="*/ 4002 w 4968000"/>
                  <a:gd name="T3" fmla="*/ 580176 h 2628000"/>
                  <a:gd name="T4" fmla="*/ 1100334 w 4968000"/>
                  <a:gd name="T5" fmla="*/ 580176 h 2628000"/>
                  <a:gd name="T6" fmla="*/ 1100334 w 4968000"/>
                  <a:gd name="T7" fmla="*/ 4002 h 2628000"/>
                  <a:gd name="T8" fmla="*/ 4002 w 4968000"/>
                  <a:gd name="T9" fmla="*/ 4002 h 2628000"/>
                  <a:gd name="T10" fmla="*/ 0 w 4968000"/>
                  <a:gd name="T11" fmla="*/ 0 h 2628000"/>
                  <a:gd name="T12" fmla="*/ 1104336 w 4968000"/>
                  <a:gd name="T13" fmla="*/ 0 h 2628000"/>
                  <a:gd name="T14" fmla="*/ 1104336 w 4968000"/>
                  <a:gd name="T15" fmla="*/ 584177 h 2628000"/>
                  <a:gd name="T16" fmla="*/ 0 w 4968000"/>
                  <a:gd name="T17" fmla="*/ 584177 h 2628000"/>
                  <a:gd name="T18" fmla="*/ 0 w 4968000"/>
                  <a:gd name="T19" fmla="*/ 0 h 26280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68000"/>
                  <a:gd name="T31" fmla="*/ 0 h 2628000"/>
                  <a:gd name="T32" fmla="*/ 4968000 w 4968000"/>
                  <a:gd name="T33" fmla="*/ 2628000 h 26280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68000" h="2628000">
                    <a:moveTo>
                      <a:pt x="18000" y="18000"/>
                    </a:moveTo>
                    <a:lnTo>
                      <a:pt x="18000" y="2610000"/>
                    </a:lnTo>
                    <a:lnTo>
                      <a:pt x="4950000" y="2610000"/>
                    </a:lnTo>
                    <a:lnTo>
                      <a:pt x="4950000" y="18000"/>
                    </a:lnTo>
                    <a:lnTo>
                      <a:pt x="18000" y="18000"/>
                    </a:lnTo>
                    <a:close/>
                    <a:moveTo>
                      <a:pt x="0" y="0"/>
                    </a:moveTo>
                    <a:lnTo>
                      <a:pt x="4968000" y="0"/>
                    </a:lnTo>
                    <a:lnTo>
                      <a:pt x="4968000" y="2628000"/>
                    </a:lnTo>
                    <a:lnTo>
                      <a:pt x="0" y="2628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矩形 39"/>
              <p:cNvSpPr>
                <a:spLocks noChangeArrowheads="1"/>
              </p:cNvSpPr>
              <p:nvPr/>
            </p:nvSpPr>
            <p:spPr bwMode="auto">
              <a:xfrm>
                <a:off x="2827891" y="5091227"/>
                <a:ext cx="1143810" cy="127078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7" name="矩形 40"/>
              <p:cNvSpPr>
                <a:spLocks noChangeArrowheads="1"/>
              </p:cNvSpPr>
              <p:nvPr/>
            </p:nvSpPr>
            <p:spPr bwMode="auto">
              <a:xfrm>
                <a:off x="2827891" y="5218305"/>
                <a:ext cx="1143810" cy="349427"/>
              </a:xfrm>
              <a:prstGeom prst="rect">
                <a:avLst/>
              </a:pr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8" name="圆角矩形 41"/>
              <p:cNvSpPr>
                <a:spLocks noChangeArrowheads="1"/>
              </p:cNvSpPr>
              <p:nvPr/>
            </p:nvSpPr>
            <p:spPr bwMode="auto">
              <a:xfrm>
                <a:off x="2446620" y="5567732"/>
                <a:ext cx="1906351" cy="174714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9" name="矩形 23"/>
              <p:cNvSpPr>
                <a:spLocks noChangeArrowheads="1"/>
              </p:cNvSpPr>
              <p:nvPr/>
            </p:nvSpPr>
            <p:spPr bwMode="auto">
              <a:xfrm>
                <a:off x="3626335" y="1946385"/>
                <a:ext cx="2172018" cy="3144842"/>
              </a:xfrm>
              <a:custGeom>
                <a:avLst/>
                <a:gdLst>
                  <a:gd name="T0" fmla="*/ 0 w 2461290"/>
                  <a:gd name="T1" fmla="*/ 0 h 3564000"/>
                  <a:gd name="T2" fmla="*/ 504006 w 2461290"/>
                  <a:gd name="T3" fmla="*/ 0 h 3564000"/>
                  <a:gd name="T4" fmla="*/ 547119 w 2461290"/>
                  <a:gd name="T5" fmla="*/ 43114 h 3564000"/>
                  <a:gd name="T6" fmla="*/ 547119 w 2461290"/>
                  <a:gd name="T7" fmla="*/ 749128 h 3564000"/>
                  <a:gd name="T8" fmla="*/ 504006 w 2461290"/>
                  <a:gd name="T9" fmla="*/ 792241 h 3564000"/>
                  <a:gd name="T10" fmla="*/ 368761 w 2461290"/>
                  <a:gd name="T11" fmla="*/ 792241 h 3564000"/>
                  <a:gd name="T12" fmla="*/ 0 w 2461290"/>
                  <a:gd name="T13" fmla="*/ 0 h 35640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61290"/>
                  <a:gd name="T22" fmla="*/ 0 h 3564000"/>
                  <a:gd name="T23" fmla="*/ 2461290 w 2461290"/>
                  <a:gd name="T24" fmla="*/ 3564000 h 35640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61290" h="3564000">
                    <a:moveTo>
                      <a:pt x="0" y="0"/>
                    </a:moveTo>
                    <a:lnTo>
                      <a:pt x="2267337" y="0"/>
                    </a:lnTo>
                    <a:cubicBezTo>
                      <a:pt x="2374454" y="0"/>
                      <a:pt x="2461290" y="86836"/>
                      <a:pt x="2461290" y="193953"/>
                    </a:cubicBezTo>
                    <a:lnTo>
                      <a:pt x="2461290" y="3370047"/>
                    </a:lnTo>
                    <a:cubicBezTo>
                      <a:pt x="2461290" y="3477164"/>
                      <a:pt x="2374454" y="3564000"/>
                      <a:pt x="2267337" y="3564000"/>
                    </a:cubicBezTo>
                    <a:lnTo>
                      <a:pt x="1658918" y="3564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9804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7736" y="2144342"/>
              <a:ext cx="4384118" cy="2318242"/>
            </a:xfrm>
            <a:prstGeom prst="rect">
              <a:avLst/>
            </a:prstGeom>
          </p:spPr>
        </p:pic>
      </p:grpSp>
      <p:pic>
        <p:nvPicPr>
          <p:cNvPr id="40" name="图片 39" descr="C:\Users\Administrator\Desktop\u=1131227034,3152903412&amp;fm=23&amp;gp=0.jpgu=1131227034,3152903412&amp;fm=23&amp;gp=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07135" y="1889125"/>
            <a:ext cx="4384675" cy="231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2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-0.07826 0.0902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1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1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10"/>
                            </p:stCondLst>
                            <p:childTnLst>
                              <p:par>
                                <p:cTn id="5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11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2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2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20"/>
                            </p:stCondLst>
                            <p:childTnLst>
                              <p:par>
                                <p:cTn id="8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2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 bldLvl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580" y="5186680"/>
            <a:ext cx="12216130" cy="16751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89472" y="893845"/>
            <a:ext cx="1415526" cy="830741"/>
          </a:xfrm>
          <a:prstGeom prst="rect">
            <a:avLst/>
          </a:prstGeom>
          <a:noFill/>
        </p:spPr>
        <p:txBody>
          <a:bodyPr wrap="none" lIns="91404" tIns="45701" rIns="91404" bIns="45701">
            <a:spAutoFit/>
          </a:bodyPr>
          <a:lstStyle/>
          <a:p>
            <a:pPr algn="ctr" defTabSz="913765">
              <a:defRPr/>
            </a:pPr>
            <a:r>
              <a:rPr lang="zh-CN" altLang="en-US" sz="4800" b="1" dirty="0">
                <a:ln w="6350">
                  <a:noFill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微软雅黑" panose="020B0503020204020204" charset="-122"/>
                <a:ea typeface="微软雅黑" panose="020B0503020204020204" charset="-122"/>
              </a:rPr>
              <a:t>前言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768087" y="1309616"/>
            <a:ext cx="1387377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QIAN YAN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24672" y="1935432"/>
            <a:ext cx="6840776" cy="3290570"/>
          </a:xfrm>
          <a:prstGeom prst="rect">
            <a:avLst/>
          </a:prstGeom>
          <a:noFill/>
        </p:spPr>
        <p:txBody>
          <a:bodyPr wrap="square" lIns="91404" tIns="45701" rIns="91404" bIns="4570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</a:t>
            </a:r>
          </a:p>
        </p:txBody>
      </p:sp>
      <p:sp>
        <p:nvSpPr>
          <p:cNvPr id="18" name="Line 65"/>
          <p:cNvSpPr>
            <a:spLocks noChangeShapeType="1"/>
          </p:cNvSpPr>
          <p:nvPr/>
        </p:nvSpPr>
        <p:spPr bwMode="auto">
          <a:xfrm>
            <a:off x="4515202" y="1876711"/>
            <a:ext cx="5687685" cy="0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C0000">
                      <a:gamma/>
                      <a:shade val="60000"/>
                      <a:invGamma/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91404" tIns="45701" rIns="91404" bIns="45701"/>
          <a:lstStyle/>
          <a:p>
            <a:pPr algn="ctr"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prstClr val="black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-135815" y="-41275"/>
            <a:ext cx="4583430" cy="689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225da004e33bc420a6143430761b07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7114" y="191471"/>
            <a:ext cx="2628265" cy="268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52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468586" y="1909260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输入您的标题文字</a:t>
            </a:r>
          </a:p>
        </p:txBody>
      </p:sp>
      <p:sp>
        <p:nvSpPr>
          <p:cNvPr id="21" name="Freeform 23"/>
          <p:cNvSpPr/>
          <p:nvPr/>
        </p:nvSpPr>
        <p:spPr bwMode="auto">
          <a:xfrm>
            <a:off x="4966758" y="2636036"/>
            <a:ext cx="838472" cy="1105430"/>
          </a:xfrm>
          <a:custGeom>
            <a:avLst/>
            <a:gdLst>
              <a:gd name="T0" fmla="*/ 1006 w 2917"/>
              <a:gd name="T1" fmla="*/ 0 h 3850"/>
              <a:gd name="T2" fmla="*/ 797 w 2917"/>
              <a:gd name="T3" fmla="*/ 449 h 3850"/>
              <a:gd name="T4" fmla="*/ 555 w 2917"/>
              <a:gd name="T5" fmla="*/ 1755 h 3850"/>
              <a:gd name="T6" fmla="*/ 555 w 2917"/>
              <a:gd name="T7" fmla="*/ 1882 h 3850"/>
              <a:gd name="T8" fmla="*/ 354 w 2917"/>
              <a:gd name="T9" fmla="*/ 1882 h 3850"/>
              <a:gd name="T10" fmla="*/ 159 w 2917"/>
              <a:gd name="T11" fmla="*/ 2270 h 3850"/>
              <a:gd name="T12" fmla="*/ 1171 w 2917"/>
              <a:gd name="T13" fmla="*/ 3636 h 3850"/>
              <a:gd name="T14" fmla="*/ 1747 w 2917"/>
              <a:gd name="T15" fmla="*/ 3636 h 3850"/>
              <a:gd name="T16" fmla="*/ 2759 w 2917"/>
              <a:gd name="T17" fmla="*/ 2270 h 3850"/>
              <a:gd name="T18" fmla="*/ 2563 w 2917"/>
              <a:gd name="T19" fmla="*/ 1882 h 3850"/>
              <a:gd name="T20" fmla="*/ 2367 w 2917"/>
              <a:gd name="T21" fmla="*/ 1882 h 3850"/>
              <a:gd name="T22" fmla="*/ 2367 w 2917"/>
              <a:gd name="T23" fmla="*/ 1783 h 3850"/>
              <a:gd name="T24" fmla="*/ 2366 w 2917"/>
              <a:gd name="T25" fmla="*/ 1731 h 3850"/>
              <a:gd name="T26" fmla="*/ 2510 w 2917"/>
              <a:gd name="T27" fmla="*/ 1040 h 3850"/>
              <a:gd name="T28" fmla="*/ 2574 w 2917"/>
              <a:gd name="T29" fmla="*/ 905 h 3850"/>
              <a:gd name="T30" fmla="*/ 1006 w 2917"/>
              <a:gd name="T31" fmla="*/ 0 h 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17" h="3850">
                <a:moveTo>
                  <a:pt x="1006" y="0"/>
                </a:moveTo>
                <a:cubicBezTo>
                  <a:pt x="926" y="144"/>
                  <a:pt x="856" y="294"/>
                  <a:pt x="797" y="449"/>
                </a:cubicBezTo>
                <a:cubicBezTo>
                  <a:pt x="641" y="854"/>
                  <a:pt x="555" y="1295"/>
                  <a:pt x="555" y="1755"/>
                </a:cubicBezTo>
                <a:lnTo>
                  <a:pt x="555" y="1882"/>
                </a:lnTo>
                <a:lnTo>
                  <a:pt x="354" y="1882"/>
                </a:lnTo>
                <a:cubicBezTo>
                  <a:pt x="88" y="1882"/>
                  <a:pt x="0" y="2057"/>
                  <a:pt x="159" y="2270"/>
                </a:cubicBezTo>
                <a:lnTo>
                  <a:pt x="1171" y="3636"/>
                </a:lnTo>
                <a:cubicBezTo>
                  <a:pt x="1329" y="3850"/>
                  <a:pt x="1588" y="3850"/>
                  <a:pt x="1747" y="3636"/>
                </a:cubicBezTo>
                <a:lnTo>
                  <a:pt x="2759" y="2270"/>
                </a:lnTo>
                <a:cubicBezTo>
                  <a:pt x="2917" y="2057"/>
                  <a:pt x="2829" y="1882"/>
                  <a:pt x="2563" y="1882"/>
                </a:cubicBezTo>
                <a:lnTo>
                  <a:pt x="2367" y="1882"/>
                </a:lnTo>
                <a:lnTo>
                  <a:pt x="2367" y="1783"/>
                </a:lnTo>
                <a:cubicBezTo>
                  <a:pt x="2367" y="1764"/>
                  <a:pt x="2366" y="1750"/>
                  <a:pt x="2366" y="1731"/>
                </a:cubicBezTo>
                <a:cubicBezTo>
                  <a:pt x="2369" y="1486"/>
                  <a:pt x="2420" y="1253"/>
                  <a:pt x="2510" y="1040"/>
                </a:cubicBezTo>
                <a:cubicBezTo>
                  <a:pt x="2530" y="994"/>
                  <a:pt x="2551" y="949"/>
                  <a:pt x="2574" y="905"/>
                </a:cubicBezTo>
                <a:lnTo>
                  <a:pt x="1006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Freeform 24"/>
          <p:cNvSpPr/>
          <p:nvPr/>
        </p:nvSpPr>
        <p:spPr bwMode="auto">
          <a:xfrm>
            <a:off x="5280088" y="2090842"/>
            <a:ext cx="1392440" cy="762019"/>
          </a:xfrm>
          <a:custGeom>
            <a:avLst/>
            <a:gdLst>
              <a:gd name="T0" fmla="*/ 4839 w 4839"/>
              <a:gd name="T1" fmla="*/ 435 h 2651"/>
              <a:gd name="T2" fmla="*/ 4744 w 4839"/>
              <a:gd name="T3" fmla="*/ 385 h 2651"/>
              <a:gd name="T4" fmla="*/ 3113 w 4839"/>
              <a:gd name="T5" fmla="*/ 0 h 2651"/>
              <a:gd name="T6" fmla="*/ 1637 w 4839"/>
              <a:gd name="T7" fmla="*/ 312 h 2651"/>
              <a:gd name="T8" fmla="*/ 0 w 4839"/>
              <a:gd name="T9" fmla="*/ 1745 h 2651"/>
              <a:gd name="T10" fmla="*/ 1569 w 4839"/>
              <a:gd name="T11" fmla="*/ 2651 h 2651"/>
              <a:gd name="T12" fmla="*/ 2376 w 4839"/>
              <a:gd name="T13" fmla="*/ 1965 h 2651"/>
              <a:gd name="T14" fmla="*/ 2506 w 4839"/>
              <a:gd name="T15" fmla="*/ 1914 h 2651"/>
              <a:gd name="T16" fmla="*/ 3113 w 4839"/>
              <a:gd name="T17" fmla="*/ 1811 h 2651"/>
              <a:gd name="T18" fmla="*/ 3838 w 4839"/>
              <a:gd name="T19" fmla="*/ 1960 h 2651"/>
              <a:gd name="T20" fmla="*/ 3933 w 4839"/>
              <a:gd name="T21" fmla="*/ 2004 h 2651"/>
              <a:gd name="T22" fmla="*/ 4839 w 4839"/>
              <a:gd name="T23" fmla="*/ 435 h 2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39" h="2651">
                <a:moveTo>
                  <a:pt x="4839" y="435"/>
                </a:moveTo>
                <a:cubicBezTo>
                  <a:pt x="4808" y="418"/>
                  <a:pt x="4776" y="401"/>
                  <a:pt x="4744" y="385"/>
                </a:cubicBezTo>
                <a:cubicBezTo>
                  <a:pt x="4253" y="139"/>
                  <a:pt x="3699" y="0"/>
                  <a:pt x="3113" y="0"/>
                </a:cubicBezTo>
                <a:cubicBezTo>
                  <a:pt x="2588" y="0"/>
                  <a:pt x="2088" y="112"/>
                  <a:pt x="1637" y="312"/>
                </a:cubicBezTo>
                <a:cubicBezTo>
                  <a:pt x="962" y="612"/>
                  <a:pt x="387" y="1116"/>
                  <a:pt x="0" y="1745"/>
                </a:cubicBezTo>
                <a:lnTo>
                  <a:pt x="1569" y="2651"/>
                </a:lnTo>
                <a:cubicBezTo>
                  <a:pt x="1764" y="2350"/>
                  <a:pt x="2045" y="2110"/>
                  <a:pt x="2376" y="1965"/>
                </a:cubicBezTo>
                <a:cubicBezTo>
                  <a:pt x="2419" y="1946"/>
                  <a:pt x="2462" y="1929"/>
                  <a:pt x="2506" y="1914"/>
                </a:cubicBezTo>
                <a:cubicBezTo>
                  <a:pt x="2696" y="1847"/>
                  <a:pt x="2900" y="1811"/>
                  <a:pt x="3113" y="1811"/>
                </a:cubicBezTo>
                <a:cubicBezTo>
                  <a:pt x="3370" y="1811"/>
                  <a:pt x="3616" y="1864"/>
                  <a:pt x="3838" y="1960"/>
                </a:cubicBezTo>
                <a:cubicBezTo>
                  <a:pt x="3870" y="1974"/>
                  <a:pt x="3902" y="1989"/>
                  <a:pt x="3933" y="2004"/>
                </a:cubicBezTo>
                <a:lnTo>
                  <a:pt x="4839" y="435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7" name="Freeform 25"/>
          <p:cNvSpPr/>
          <p:nvPr/>
        </p:nvSpPr>
        <p:spPr bwMode="auto">
          <a:xfrm>
            <a:off x="6455704" y="2241241"/>
            <a:ext cx="769539" cy="1392440"/>
          </a:xfrm>
          <a:custGeom>
            <a:avLst/>
            <a:gdLst>
              <a:gd name="T0" fmla="*/ 2190 w 2678"/>
              <a:gd name="T1" fmla="*/ 4846 h 4846"/>
              <a:gd name="T2" fmla="*/ 2678 w 2678"/>
              <a:gd name="T3" fmla="*/ 3129 h 4846"/>
              <a:gd name="T4" fmla="*/ 2470 w 2678"/>
              <a:gd name="T5" fmla="*/ 1915 h 4846"/>
              <a:gd name="T6" fmla="*/ 905 w 2678"/>
              <a:gd name="T7" fmla="*/ 0 h 4846"/>
              <a:gd name="T8" fmla="*/ 0 w 2678"/>
              <a:gd name="T9" fmla="*/ 1568 h 4846"/>
              <a:gd name="T10" fmla="*/ 763 w 2678"/>
              <a:gd name="T11" fmla="*/ 2520 h 4846"/>
              <a:gd name="T12" fmla="*/ 779 w 2678"/>
              <a:gd name="T13" fmla="*/ 2566 h 4846"/>
              <a:gd name="T14" fmla="*/ 867 w 2678"/>
              <a:gd name="T15" fmla="*/ 3129 h 4846"/>
              <a:gd name="T16" fmla="*/ 628 w 2678"/>
              <a:gd name="T17" fmla="*/ 3926 h 4846"/>
              <a:gd name="T18" fmla="*/ 619 w 2678"/>
              <a:gd name="T19" fmla="*/ 3939 h 4846"/>
              <a:gd name="T20" fmla="*/ 2190 w 2678"/>
              <a:gd name="T21" fmla="*/ 4846 h 4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78" h="4846">
                <a:moveTo>
                  <a:pt x="2190" y="4846"/>
                </a:moveTo>
                <a:cubicBezTo>
                  <a:pt x="2475" y="4387"/>
                  <a:pt x="2678" y="3830"/>
                  <a:pt x="2678" y="3129"/>
                </a:cubicBezTo>
                <a:cubicBezTo>
                  <a:pt x="2678" y="2704"/>
                  <a:pt x="2604" y="2295"/>
                  <a:pt x="2470" y="1915"/>
                </a:cubicBezTo>
                <a:cubicBezTo>
                  <a:pt x="2185" y="1110"/>
                  <a:pt x="1626" y="434"/>
                  <a:pt x="905" y="0"/>
                </a:cubicBezTo>
                <a:lnTo>
                  <a:pt x="0" y="1568"/>
                </a:lnTo>
                <a:cubicBezTo>
                  <a:pt x="351" y="1788"/>
                  <a:pt x="623" y="2123"/>
                  <a:pt x="763" y="2520"/>
                </a:cubicBezTo>
                <a:cubicBezTo>
                  <a:pt x="769" y="2535"/>
                  <a:pt x="774" y="2551"/>
                  <a:pt x="779" y="2566"/>
                </a:cubicBezTo>
                <a:cubicBezTo>
                  <a:pt x="836" y="2744"/>
                  <a:pt x="867" y="2933"/>
                  <a:pt x="867" y="3129"/>
                </a:cubicBezTo>
                <a:cubicBezTo>
                  <a:pt x="867" y="3440"/>
                  <a:pt x="782" y="3690"/>
                  <a:pt x="628" y="3926"/>
                </a:cubicBezTo>
                <a:cubicBezTo>
                  <a:pt x="626" y="3930"/>
                  <a:pt x="622" y="3935"/>
                  <a:pt x="619" y="3939"/>
                </a:cubicBezTo>
                <a:lnTo>
                  <a:pt x="2190" y="4846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Freeform 26"/>
          <p:cNvSpPr/>
          <p:nvPr/>
        </p:nvSpPr>
        <p:spPr bwMode="auto">
          <a:xfrm>
            <a:off x="6007015" y="3413096"/>
            <a:ext cx="1050283" cy="1155562"/>
          </a:xfrm>
          <a:custGeom>
            <a:avLst/>
            <a:gdLst>
              <a:gd name="T0" fmla="*/ 1403 w 3656"/>
              <a:gd name="T1" fmla="*/ 676 h 4019"/>
              <a:gd name="T2" fmla="*/ 744 w 3656"/>
              <a:gd name="T3" fmla="*/ 1318 h 4019"/>
              <a:gd name="T4" fmla="*/ 0 w 3656"/>
              <a:gd name="T5" fmla="*/ 3113 h 4019"/>
              <a:gd name="T6" fmla="*/ 906 w 3656"/>
              <a:gd name="T7" fmla="*/ 4019 h 4019"/>
              <a:gd name="T8" fmla="*/ 1811 w 3656"/>
              <a:gd name="T9" fmla="*/ 3113 h 4019"/>
              <a:gd name="T10" fmla="*/ 2185 w 3656"/>
              <a:gd name="T11" fmla="*/ 2427 h 4019"/>
              <a:gd name="T12" fmla="*/ 2616 w 3656"/>
              <a:gd name="T13" fmla="*/ 2021 h 4019"/>
              <a:gd name="T14" fmla="*/ 3656 w 3656"/>
              <a:gd name="T15" fmla="*/ 911 h 4019"/>
              <a:gd name="T16" fmla="*/ 2078 w 3656"/>
              <a:gd name="T17" fmla="*/ 0 h 4019"/>
              <a:gd name="T18" fmla="*/ 1403 w 3656"/>
              <a:gd name="T19" fmla="*/ 676 h 4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56" h="4019">
                <a:moveTo>
                  <a:pt x="1403" y="676"/>
                </a:moveTo>
                <a:cubicBezTo>
                  <a:pt x="1189" y="869"/>
                  <a:pt x="957" y="1079"/>
                  <a:pt x="744" y="1318"/>
                </a:cubicBezTo>
                <a:cubicBezTo>
                  <a:pt x="336" y="1776"/>
                  <a:pt x="0" y="2343"/>
                  <a:pt x="0" y="3113"/>
                </a:cubicBezTo>
                <a:cubicBezTo>
                  <a:pt x="0" y="3613"/>
                  <a:pt x="405" y="4019"/>
                  <a:pt x="906" y="4019"/>
                </a:cubicBezTo>
                <a:cubicBezTo>
                  <a:pt x="1406" y="4019"/>
                  <a:pt x="1811" y="3613"/>
                  <a:pt x="1811" y="3113"/>
                </a:cubicBezTo>
                <a:cubicBezTo>
                  <a:pt x="1811" y="2884"/>
                  <a:pt x="1928" y="2691"/>
                  <a:pt x="2185" y="2427"/>
                </a:cubicBezTo>
                <a:cubicBezTo>
                  <a:pt x="2300" y="2309"/>
                  <a:pt x="2443" y="2177"/>
                  <a:pt x="2616" y="2021"/>
                </a:cubicBezTo>
                <a:cubicBezTo>
                  <a:pt x="2949" y="1721"/>
                  <a:pt x="3340" y="1367"/>
                  <a:pt x="3656" y="911"/>
                </a:cubicBezTo>
                <a:lnTo>
                  <a:pt x="2078" y="0"/>
                </a:lnTo>
                <a:cubicBezTo>
                  <a:pt x="1907" y="216"/>
                  <a:pt x="1678" y="428"/>
                  <a:pt x="1403" y="676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Freeform 28"/>
          <p:cNvSpPr>
            <a:spLocks noEditPoints="1"/>
          </p:cNvSpPr>
          <p:nvPr/>
        </p:nvSpPr>
        <p:spPr bwMode="auto">
          <a:xfrm>
            <a:off x="6084721" y="2891714"/>
            <a:ext cx="281998" cy="599088"/>
          </a:xfrm>
          <a:custGeom>
            <a:avLst/>
            <a:gdLst>
              <a:gd name="T0" fmla="*/ 378 w 977"/>
              <a:gd name="T1" fmla="*/ 550 h 2086"/>
              <a:gd name="T2" fmla="*/ 390 w 977"/>
              <a:gd name="T3" fmla="*/ 531 h 2086"/>
              <a:gd name="T4" fmla="*/ 375 w 977"/>
              <a:gd name="T5" fmla="*/ 506 h 2086"/>
              <a:gd name="T6" fmla="*/ 351 w 977"/>
              <a:gd name="T7" fmla="*/ 506 h 2086"/>
              <a:gd name="T8" fmla="*/ 336 w 977"/>
              <a:gd name="T9" fmla="*/ 531 h 2086"/>
              <a:gd name="T10" fmla="*/ 348 w 977"/>
              <a:gd name="T11" fmla="*/ 550 h 2086"/>
              <a:gd name="T12" fmla="*/ 378 w 977"/>
              <a:gd name="T13" fmla="*/ 550 h 2086"/>
              <a:gd name="T14" fmla="*/ 939 w 977"/>
              <a:gd name="T15" fmla="*/ 151 h 2086"/>
              <a:gd name="T16" fmla="*/ 933 w 977"/>
              <a:gd name="T17" fmla="*/ 148 h 2086"/>
              <a:gd name="T18" fmla="*/ 817 w 977"/>
              <a:gd name="T19" fmla="*/ 175 h 2086"/>
              <a:gd name="T20" fmla="*/ 611 w 977"/>
              <a:gd name="T21" fmla="*/ 485 h 2086"/>
              <a:gd name="T22" fmla="*/ 538 w 977"/>
              <a:gd name="T23" fmla="*/ 519 h 2086"/>
              <a:gd name="T24" fmla="*/ 538 w 977"/>
              <a:gd name="T25" fmla="*/ 519 h 2086"/>
              <a:gd name="T26" fmla="*/ 487 w 977"/>
              <a:gd name="T27" fmla="*/ 520 h 2086"/>
              <a:gd name="T28" fmla="*/ 487 w 977"/>
              <a:gd name="T29" fmla="*/ 520 h 2086"/>
              <a:gd name="T30" fmla="*/ 363 w 977"/>
              <a:gd name="T31" fmla="*/ 735 h 2086"/>
              <a:gd name="T32" fmla="*/ 238 w 977"/>
              <a:gd name="T33" fmla="*/ 518 h 2086"/>
              <a:gd name="T34" fmla="*/ 0 w 977"/>
              <a:gd name="T35" fmla="*/ 741 h 2086"/>
              <a:gd name="T36" fmla="*/ 0 w 977"/>
              <a:gd name="T37" fmla="*/ 1267 h 2086"/>
              <a:gd name="T38" fmla="*/ 80 w 977"/>
              <a:gd name="T39" fmla="*/ 1346 h 2086"/>
              <a:gd name="T40" fmla="*/ 110 w 977"/>
              <a:gd name="T41" fmla="*/ 1346 h 2086"/>
              <a:gd name="T42" fmla="*/ 110 w 977"/>
              <a:gd name="T43" fmla="*/ 801 h 2086"/>
              <a:gd name="T44" fmla="*/ 124 w 977"/>
              <a:gd name="T45" fmla="*/ 787 h 2086"/>
              <a:gd name="T46" fmla="*/ 138 w 977"/>
              <a:gd name="T47" fmla="*/ 801 h 2086"/>
              <a:gd name="T48" fmla="*/ 138 w 977"/>
              <a:gd name="T49" fmla="*/ 2019 h 2086"/>
              <a:gd name="T50" fmla="*/ 232 w 977"/>
              <a:gd name="T51" fmla="*/ 2086 h 2086"/>
              <a:gd name="T52" fmla="*/ 235 w 977"/>
              <a:gd name="T53" fmla="*/ 2086 h 2086"/>
              <a:gd name="T54" fmla="*/ 334 w 977"/>
              <a:gd name="T55" fmla="*/ 2000 h 2086"/>
              <a:gd name="T56" fmla="*/ 334 w 977"/>
              <a:gd name="T57" fmla="*/ 1346 h 2086"/>
              <a:gd name="T58" fmla="*/ 386 w 977"/>
              <a:gd name="T59" fmla="*/ 1346 h 2086"/>
              <a:gd name="T60" fmla="*/ 386 w 977"/>
              <a:gd name="T61" fmla="*/ 2000 h 2086"/>
              <a:gd name="T62" fmla="*/ 486 w 977"/>
              <a:gd name="T63" fmla="*/ 2086 h 2086"/>
              <a:gd name="T64" fmla="*/ 488 w 977"/>
              <a:gd name="T65" fmla="*/ 2086 h 2086"/>
              <a:gd name="T66" fmla="*/ 582 w 977"/>
              <a:gd name="T67" fmla="*/ 2019 h 2086"/>
              <a:gd name="T68" fmla="*/ 582 w 977"/>
              <a:gd name="T69" fmla="*/ 923 h 2086"/>
              <a:gd name="T70" fmla="*/ 588 w 977"/>
              <a:gd name="T71" fmla="*/ 829 h 2086"/>
              <a:gd name="T72" fmla="*/ 635 w 977"/>
              <a:gd name="T73" fmla="*/ 746 h 2086"/>
              <a:gd name="T74" fmla="*/ 946 w 977"/>
              <a:gd name="T75" fmla="*/ 270 h 2086"/>
              <a:gd name="T76" fmla="*/ 939 w 977"/>
              <a:gd name="T77" fmla="*/ 151 h 2086"/>
              <a:gd name="T78" fmla="*/ 362 w 977"/>
              <a:gd name="T79" fmla="*/ 462 h 2086"/>
              <a:gd name="T80" fmla="*/ 593 w 977"/>
              <a:gd name="T81" fmla="*/ 231 h 2086"/>
              <a:gd name="T82" fmla="*/ 362 w 977"/>
              <a:gd name="T83" fmla="*/ 0 h 2086"/>
              <a:gd name="T84" fmla="*/ 131 w 977"/>
              <a:gd name="T85" fmla="*/ 231 h 2086"/>
              <a:gd name="T86" fmla="*/ 362 w 977"/>
              <a:gd name="T87" fmla="*/ 462 h 2086"/>
              <a:gd name="T88" fmla="*/ 363 w 977"/>
              <a:gd name="T89" fmla="*/ 706 h 2086"/>
              <a:gd name="T90" fmla="*/ 405 w 977"/>
              <a:gd name="T91" fmla="*/ 634 h 2086"/>
              <a:gd name="T92" fmla="*/ 386 w 977"/>
              <a:gd name="T93" fmla="*/ 552 h 2086"/>
              <a:gd name="T94" fmla="*/ 385 w 977"/>
              <a:gd name="T95" fmla="*/ 553 h 2086"/>
              <a:gd name="T96" fmla="*/ 363 w 977"/>
              <a:gd name="T97" fmla="*/ 567 h 2086"/>
              <a:gd name="T98" fmla="*/ 341 w 977"/>
              <a:gd name="T99" fmla="*/ 553 h 2086"/>
              <a:gd name="T100" fmla="*/ 340 w 977"/>
              <a:gd name="T101" fmla="*/ 552 h 2086"/>
              <a:gd name="T102" fmla="*/ 321 w 977"/>
              <a:gd name="T103" fmla="*/ 634 h 2086"/>
              <a:gd name="T104" fmla="*/ 363 w 977"/>
              <a:gd name="T105" fmla="*/ 706 h 2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77" h="2086">
                <a:moveTo>
                  <a:pt x="378" y="550"/>
                </a:moveTo>
                <a:lnTo>
                  <a:pt x="390" y="531"/>
                </a:lnTo>
                <a:cubicBezTo>
                  <a:pt x="399" y="517"/>
                  <a:pt x="392" y="506"/>
                  <a:pt x="375" y="506"/>
                </a:cubicBezTo>
                <a:lnTo>
                  <a:pt x="351" y="506"/>
                </a:lnTo>
                <a:cubicBezTo>
                  <a:pt x="335" y="506"/>
                  <a:pt x="328" y="517"/>
                  <a:pt x="336" y="531"/>
                </a:cubicBezTo>
                <a:lnTo>
                  <a:pt x="348" y="550"/>
                </a:lnTo>
                <a:cubicBezTo>
                  <a:pt x="356" y="563"/>
                  <a:pt x="370" y="563"/>
                  <a:pt x="378" y="550"/>
                </a:cubicBezTo>
                <a:close/>
                <a:moveTo>
                  <a:pt x="939" y="151"/>
                </a:moveTo>
                <a:lnTo>
                  <a:pt x="933" y="148"/>
                </a:lnTo>
                <a:cubicBezTo>
                  <a:pt x="897" y="124"/>
                  <a:pt x="840" y="139"/>
                  <a:pt x="817" y="175"/>
                </a:cubicBezTo>
                <a:lnTo>
                  <a:pt x="611" y="485"/>
                </a:lnTo>
                <a:cubicBezTo>
                  <a:pt x="584" y="519"/>
                  <a:pt x="566" y="519"/>
                  <a:pt x="538" y="519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31" y="519"/>
                  <a:pt x="487" y="520"/>
                  <a:pt x="487" y="520"/>
                </a:cubicBezTo>
                <a:cubicBezTo>
                  <a:pt x="487" y="520"/>
                  <a:pt x="487" y="520"/>
                  <a:pt x="487" y="520"/>
                </a:cubicBezTo>
                <a:lnTo>
                  <a:pt x="363" y="735"/>
                </a:lnTo>
                <a:lnTo>
                  <a:pt x="238" y="518"/>
                </a:lnTo>
                <a:cubicBezTo>
                  <a:pt x="99" y="553"/>
                  <a:pt x="0" y="642"/>
                  <a:pt x="0" y="741"/>
                </a:cubicBezTo>
                <a:lnTo>
                  <a:pt x="0" y="1267"/>
                </a:lnTo>
                <a:cubicBezTo>
                  <a:pt x="0" y="1311"/>
                  <a:pt x="36" y="1346"/>
                  <a:pt x="80" y="1346"/>
                </a:cubicBezTo>
                <a:lnTo>
                  <a:pt x="110" y="1346"/>
                </a:lnTo>
                <a:lnTo>
                  <a:pt x="110" y="801"/>
                </a:lnTo>
                <a:cubicBezTo>
                  <a:pt x="110" y="794"/>
                  <a:pt x="117" y="787"/>
                  <a:pt x="124" y="787"/>
                </a:cubicBezTo>
                <a:cubicBezTo>
                  <a:pt x="132" y="787"/>
                  <a:pt x="138" y="794"/>
                  <a:pt x="138" y="801"/>
                </a:cubicBezTo>
                <a:lnTo>
                  <a:pt x="138" y="2019"/>
                </a:lnTo>
                <a:cubicBezTo>
                  <a:pt x="152" y="2058"/>
                  <a:pt x="188" y="2086"/>
                  <a:pt x="232" y="2086"/>
                </a:cubicBezTo>
                <a:lnTo>
                  <a:pt x="235" y="2086"/>
                </a:lnTo>
                <a:cubicBezTo>
                  <a:pt x="289" y="2086"/>
                  <a:pt x="334" y="2055"/>
                  <a:pt x="334" y="2000"/>
                </a:cubicBezTo>
                <a:lnTo>
                  <a:pt x="334" y="1346"/>
                </a:lnTo>
                <a:lnTo>
                  <a:pt x="386" y="1346"/>
                </a:lnTo>
                <a:lnTo>
                  <a:pt x="386" y="2000"/>
                </a:lnTo>
                <a:cubicBezTo>
                  <a:pt x="386" y="2055"/>
                  <a:pt x="431" y="2086"/>
                  <a:pt x="486" y="2086"/>
                </a:cubicBezTo>
                <a:lnTo>
                  <a:pt x="488" y="2086"/>
                </a:lnTo>
                <a:cubicBezTo>
                  <a:pt x="532" y="2086"/>
                  <a:pt x="568" y="2058"/>
                  <a:pt x="582" y="2019"/>
                </a:cubicBezTo>
                <a:lnTo>
                  <a:pt x="582" y="923"/>
                </a:lnTo>
                <a:cubicBezTo>
                  <a:pt x="582" y="923"/>
                  <a:pt x="580" y="856"/>
                  <a:pt x="588" y="829"/>
                </a:cubicBezTo>
                <a:cubicBezTo>
                  <a:pt x="594" y="809"/>
                  <a:pt x="612" y="780"/>
                  <a:pt x="635" y="746"/>
                </a:cubicBezTo>
                <a:cubicBezTo>
                  <a:pt x="744" y="586"/>
                  <a:pt x="946" y="270"/>
                  <a:pt x="946" y="270"/>
                </a:cubicBezTo>
                <a:cubicBezTo>
                  <a:pt x="970" y="234"/>
                  <a:pt x="977" y="177"/>
                  <a:pt x="939" y="151"/>
                </a:cubicBezTo>
                <a:close/>
                <a:moveTo>
                  <a:pt x="362" y="462"/>
                </a:moveTo>
                <a:cubicBezTo>
                  <a:pt x="490" y="462"/>
                  <a:pt x="593" y="359"/>
                  <a:pt x="593" y="231"/>
                </a:cubicBezTo>
                <a:cubicBezTo>
                  <a:pt x="593" y="104"/>
                  <a:pt x="490" y="0"/>
                  <a:pt x="362" y="0"/>
                </a:cubicBezTo>
                <a:cubicBezTo>
                  <a:pt x="235" y="0"/>
                  <a:pt x="131" y="104"/>
                  <a:pt x="131" y="231"/>
                </a:cubicBezTo>
                <a:cubicBezTo>
                  <a:pt x="131" y="359"/>
                  <a:pt x="235" y="462"/>
                  <a:pt x="362" y="462"/>
                </a:cubicBezTo>
                <a:close/>
                <a:moveTo>
                  <a:pt x="363" y="706"/>
                </a:moveTo>
                <a:lnTo>
                  <a:pt x="405" y="634"/>
                </a:lnTo>
                <a:lnTo>
                  <a:pt x="386" y="552"/>
                </a:lnTo>
                <a:lnTo>
                  <a:pt x="385" y="553"/>
                </a:lnTo>
                <a:cubicBezTo>
                  <a:pt x="380" y="562"/>
                  <a:pt x="372" y="567"/>
                  <a:pt x="363" y="567"/>
                </a:cubicBezTo>
                <a:cubicBezTo>
                  <a:pt x="354" y="567"/>
                  <a:pt x="346" y="562"/>
                  <a:pt x="341" y="553"/>
                </a:cubicBezTo>
                <a:lnTo>
                  <a:pt x="340" y="552"/>
                </a:lnTo>
                <a:lnTo>
                  <a:pt x="321" y="634"/>
                </a:lnTo>
                <a:lnTo>
                  <a:pt x="363" y="706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82739" y="4749565"/>
            <a:ext cx="758654" cy="758654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1" name="矩形 40"/>
          <p:cNvSpPr/>
          <p:nvPr/>
        </p:nvSpPr>
        <p:spPr>
          <a:xfrm>
            <a:off x="1468586" y="2309474"/>
            <a:ext cx="3120233" cy="115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68586" y="3823994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输入您的标题文字</a:t>
            </a:r>
          </a:p>
        </p:txBody>
      </p:sp>
      <p:sp>
        <p:nvSpPr>
          <p:cNvPr id="43" name="矩形 42"/>
          <p:cNvSpPr/>
          <p:nvPr/>
        </p:nvSpPr>
        <p:spPr>
          <a:xfrm>
            <a:off x="1468586" y="4168963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07772" y="1909260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输入您的标题文字</a:t>
            </a:r>
          </a:p>
        </p:txBody>
      </p:sp>
      <p:sp>
        <p:nvSpPr>
          <p:cNvPr id="45" name="矩形 44"/>
          <p:cNvSpPr/>
          <p:nvPr/>
        </p:nvSpPr>
        <p:spPr>
          <a:xfrm>
            <a:off x="7707772" y="2309474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07772" y="3768749"/>
            <a:ext cx="2918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输入您的标题文字</a:t>
            </a:r>
          </a:p>
        </p:txBody>
      </p:sp>
      <p:sp>
        <p:nvSpPr>
          <p:cNvPr id="47" name="矩形 46"/>
          <p:cNvSpPr/>
          <p:nvPr/>
        </p:nvSpPr>
        <p:spPr>
          <a:xfrm>
            <a:off x="7707772" y="4168963"/>
            <a:ext cx="31202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392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99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99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49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49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8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932261" y="898590"/>
            <a:ext cx="2448272" cy="2448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4"/>
          <p:cNvSpPr txBox="1"/>
          <p:nvPr/>
        </p:nvSpPr>
        <p:spPr>
          <a:xfrm>
            <a:off x="4559024" y="3396218"/>
            <a:ext cx="3204360" cy="872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137298" y="762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264298" y="889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391298" y="1016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518298" y="1143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645298" y="1270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772298" y="1397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99298" y="1524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7026298" y="1651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153298" y="1778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280298" y="1905695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/>
          <p:nvPr/>
        </p:nvSpPr>
        <p:spPr>
          <a:xfrm>
            <a:off x="4985162" y="2706911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第四章</a:t>
            </a:r>
          </a:p>
        </p:txBody>
      </p:sp>
      <p:sp>
        <p:nvSpPr>
          <p:cNvPr id="36" name="椭圆 35"/>
          <p:cNvSpPr/>
          <p:nvPr/>
        </p:nvSpPr>
        <p:spPr>
          <a:xfrm>
            <a:off x="5036017" y="1002346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4421978" y="4268435"/>
            <a:ext cx="3340614" cy="0"/>
          </a:xfrm>
          <a:prstGeom prst="line">
            <a:avLst/>
          </a:prstGeom>
          <a:ln>
            <a:solidFill>
              <a:srgbClr val="2C363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圆角矩形 72"/>
          <p:cNvSpPr/>
          <p:nvPr/>
        </p:nvSpPr>
        <p:spPr>
          <a:xfrm>
            <a:off x="4270992" y="4401716"/>
            <a:ext cx="3888432" cy="480689"/>
          </a:xfrm>
          <a:prstGeom prst="roundRect">
            <a:avLst>
              <a:gd name="adj" fmla="val 50000"/>
            </a:avLst>
          </a:prstGeom>
          <a:solidFill>
            <a:srgbClr val="C1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982960" y="4354028"/>
            <a:ext cx="576064" cy="576064"/>
          </a:xfrm>
          <a:prstGeom prst="ellipse">
            <a:avLst/>
          </a:prstGeom>
          <a:solidFill>
            <a:srgbClr val="C1000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标题 4"/>
          <p:cNvSpPr txBox="1"/>
          <p:nvPr/>
        </p:nvSpPr>
        <p:spPr>
          <a:xfrm>
            <a:off x="4655764" y="4397148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单击此处添加副标题</a:t>
            </a:r>
          </a:p>
        </p:txBody>
      </p:sp>
      <p:sp>
        <p:nvSpPr>
          <p:cNvPr id="76" name="右箭头 75"/>
          <p:cNvSpPr/>
          <p:nvPr/>
        </p:nvSpPr>
        <p:spPr>
          <a:xfrm>
            <a:off x="7655368" y="4534865"/>
            <a:ext cx="288032" cy="18905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688" y="666055"/>
            <a:ext cx="3503330" cy="2680807"/>
          </a:xfrm>
          <a:prstGeom prst="rect">
            <a:avLst/>
          </a:prstGeom>
        </p:spPr>
      </p:pic>
      <p:pic>
        <p:nvPicPr>
          <p:cNvPr id="4" name="图片 3" descr="9f799c9917954e995baedae81799454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" y="5007610"/>
            <a:ext cx="12230735" cy="185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0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/>
      <p:bldP spid="36" grpId="0" bldLvl="0" animBg="1"/>
      <p:bldP spid="73" grpId="0" bldLvl="0" animBg="1"/>
      <p:bldP spid="74" grpId="0" bldLvl="0" animBg="1"/>
      <p:bldP spid="75" grpId="0"/>
      <p:bldP spid="7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4" name="任意形状 64"/>
          <p:cNvSpPr/>
          <p:nvPr/>
        </p:nvSpPr>
        <p:spPr>
          <a:xfrm flipV="1">
            <a:off x="8776986" y="2369865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5" name="矩形 24"/>
          <p:cNvSpPr/>
          <p:nvPr/>
        </p:nvSpPr>
        <p:spPr>
          <a:xfrm>
            <a:off x="1192869" y="4486467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092269" y="4886681"/>
            <a:ext cx="2123987" cy="94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95944" y="4486467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4995344" y="488668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57460" y="4486467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856860" y="4831436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40731" y="1244699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3040131" y="164491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84873" y="1244699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6884273" y="164491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5" name="任意形状 65"/>
          <p:cNvSpPr/>
          <p:nvPr/>
        </p:nvSpPr>
        <p:spPr>
          <a:xfrm>
            <a:off x="6842676" y="3199328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任意形状 66"/>
          <p:cNvSpPr/>
          <p:nvPr/>
        </p:nvSpPr>
        <p:spPr>
          <a:xfrm flipV="1">
            <a:off x="4910686" y="2391504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7" name="任意形状 67"/>
          <p:cNvSpPr/>
          <p:nvPr/>
        </p:nvSpPr>
        <p:spPr>
          <a:xfrm>
            <a:off x="2976375" y="3213244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任意形状 68"/>
          <p:cNvSpPr/>
          <p:nvPr/>
        </p:nvSpPr>
        <p:spPr>
          <a:xfrm flipV="1">
            <a:off x="1044385" y="2405420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椭圆 38"/>
          <p:cNvSpPr/>
          <p:nvPr/>
        </p:nvSpPr>
        <p:spPr>
          <a:xfrm>
            <a:off x="1547859" y="2909818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/>
        </p:nvSpPr>
        <p:spPr>
          <a:xfrm flipV="1">
            <a:off x="3479849" y="2857581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414160" y="2895903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椭圆 41"/>
          <p:cNvSpPr/>
          <p:nvPr/>
        </p:nvSpPr>
        <p:spPr>
          <a:xfrm flipV="1">
            <a:off x="7346150" y="2843665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280460" y="2874263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A2B4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4" name="组 69"/>
          <p:cNvGrpSpPr/>
          <p:nvPr/>
        </p:nvGrpSpPr>
        <p:grpSpPr>
          <a:xfrm>
            <a:off x="1988093" y="3242272"/>
            <a:ext cx="367373" cy="589180"/>
            <a:chOff x="898525" y="1076325"/>
            <a:chExt cx="504825" cy="8096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45" name="Freeform 44"/>
            <p:cNvSpPr/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47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</p:grpSp>
      <p:grpSp>
        <p:nvGrpSpPr>
          <p:cNvPr id="48" name="组 73"/>
          <p:cNvGrpSpPr>
            <a:grpSpLocks noChangeAspect="1"/>
          </p:cNvGrpSpPr>
          <p:nvPr/>
        </p:nvGrpSpPr>
        <p:grpSpPr>
          <a:xfrm>
            <a:off x="3851047" y="3254972"/>
            <a:ext cx="542827" cy="540000"/>
            <a:chOff x="8328025" y="3667125"/>
            <a:chExt cx="609600" cy="6064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49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0" name="Freeform 214"/>
            <p:cNvSpPr/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2" name="Freeform 215"/>
            <p:cNvSpPr/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2" name="Freeform 216"/>
            <p:cNvSpPr/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53" name="组 78"/>
          <p:cNvGrpSpPr/>
          <p:nvPr/>
        </p:nvGrpSpPr>
        <p:grpSpPr>
          <a:xfrm>
            <a:off x="5845849" y="3215785"/>
            <a:ext cx="384464" cy="543209"/>
            <a:chOff x="7912100" y="117475"/>
            <a:chExt cx="492125" cy="69532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54" name="Freeform 75"/>
            <p:cNvSpPr/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5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56" name="组 81"/>
          <p:cNvGrpSpPr/>
          <p:nvPr/>
        </p:nvGrpSpPr>
        <p:grpSpPr>
          <a:xfrm>
            <a:off x="7706630" y="3187175"/>
            <a:ext cx="526881" cy="533694"/>
            <a:chOff x="7639243" y="2325084"/>
            <a:chExt cx="726802" cy="736201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57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59" name="组 84"/>
          <p:cNvGrpSpPr/>
          <p:nvPr/>
        </p:nvGrpSpPr>
        <p:grpSpPr>
          <a:xfrm>
            <a:off x="9606065" y="3239732"/>
            <a:ext cx="569962" cy="539153"/>
            <a:chOff x="4321175" y="111125"/>
            <a:chExt cx="704850" cy="6667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grpSpPr>
        <p:sp>
          <p:nvSpPr>
            <p:cNvPr id="60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17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2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2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2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19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69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19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659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159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659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129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629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129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 bldLvl="0" animBg="1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5418625" y="2490418"/>
            <a:ext cx="1411902" cy="1411902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微软雅黑" panose="020B0503020204020204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4702532" y="1768152"/>
            <a:ext cx="1358107" cy="1358107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Freeform 7"/>
          <p:cNvSpPr/>
          <p:nvPr/>
        </p:nvSpPr>
        <p:spPr bwMode="auto">
          <a:xfrm>
            <a:off x="4702532" y="3260305"/>
            <a:ext cx="1358107" cy="1358107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Freeform 8"/>
          <p:cNvSpPr/>
          <p:nvPr/>
        </p:nvSpPr>
        <p:spPr bwMode="auto">
          <a:xfrm>
            <a:off x="6194686" y="1768152"/>
            <a:ext cx="1351933" cy="1358107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Freeform 9"/>
          <p:cNvSpPr/>
          <p:nvPr/>
        </p:nvSpPr>
        <p:spPr bwMode="auto">
          <a:xfrm>
            <a:off x="6194686" y="3260305"/>
            <a:ext cx="1351933" cy="1358107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563567" y="2716229"/>
            <a:ext cx="10952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</a:p>
        </p:txBody>
      </p:sp>
      <p:sp>
        <p:nvSpPr>
          <p:cNvPr id="10" name="TextBox 17"/>
          <p:cNvSpPr txBox="1"/>
          <p:nvPr/>
        </p:nvSpPr>
        <p:spPr>
          <a:xfrm>
            <a:off x="5054132" y="2132090"/>
            <a:ext cx="47787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6743271" y="2132091"/>
            <a:ext cx="442605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5059497" y="3646168"/>
            <a:ext cx="461841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6712724" y="3646168"/>
            <a:ext cx="503519" cy="630227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72467" y="1327150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472467" y="1759789"/>
            <a:ext cx="3054265" cy="137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77087" y="1327150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7777087" y="1759789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72467" y="3558898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472467" y="3991537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77087" y="3558898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777087" y="3991537"/>
            <a:ext cx="30542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在这里，在这里输入您的文字内容，或者将您的文字复制在这里</a:t>
            </a:r>
          </a:p>
          <a:p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3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49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49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849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699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199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699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2" grpId="1" bldLvl="0" animBg="1"/>
      <p:bldP spid="2" grpId="2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12" grpId="0"/>
      <p:bldP spid="13" grpId="0"/>
      <p:bldP spid="14" grpId="0"/>
      <p:bldP spid="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5"/>
          <p:cNvSpPr/>
          <p:nvPr/>
        </p:nvSpPr>
        <p:spPr bwMode="auto">
          <a:xfrm rot="18900000">
            <a:off x="4320992" y="1461225"/>
            <a:ext cx="1839090" cy="2350919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5" name="TextBox 54"/>
          <p:cNvSpPr txBox="1"/>
          <p:nvPr/>
        </p:nvSpPr>
        <p:spPr>
          <a:xfrm>
            <a:off x="4504903" y="2036528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 rot="2700000">
            <a:off x="6035031" y="1461530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7" name="TextBox 55"/>
          <p:cNvSpPr txBox="1"/>
          <p:nvPr/>
        </p:nvSpPr>
        <p:spPr>
          <a:xfrm>
            <a:off x="6224497" y="2036528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B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 rot="2700000" flipH="1">
            <a:off x="4320750" y="3173187"/>
            <a:ext cx="1839569" cy="235030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4504903" y="3748187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C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10" name="Freeform 5"/>
          <p:cNvSpPr/>
          <p:nvPr/>
        </p:nvSpPr>
        <p:spPr bwMode="auto">
          <a:xfrm rot="18900000" flipH="1">
            <a:off x="6035270" y="3172882"/>
            <a:ext cx="1839090" cy="235092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bg-BG" sz="900" dirty="0">
              <a:latin typeface="微软雅黑" panose="020B0503020204020204" charset="-122"/>
            </a:endParaRPr>
          </a:p>
        </p:txBody>
      </p:sp>
      <p:sp>
        <p:nvSpPr>
          <p:cNvPr id="11" name="TextBox 57"/>
          <p:cNvSpPr txBox="1"/>
          <p:nvPr/>
        </p:nvSpPr>
        <p:spPr>
          <a:xfrm>
            <a:off x="6224497" y="3748187"/>
            <a:ext cx="1429277" cy="120031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D</a:t>
            </a:r>
            <a:endParaRPr lang="id-ID" sz="72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12" name="Oval 21"/>
          <p:cNvSpPr/>
          <p:nvPr/>
        </p:nvSpPr>
        <p:spPr>
          <a:xfrm>
            <a:off x="1082112" y="2177314"/>
            <a:ext cx="656226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3" name="Oval 31"/>
          <p:cNvSpPr/>
          <p:nvPr/>
        </p:nvSpPr>
        <p:spPr>
          <a:xfrm>
            <a:off x="8185619" y="2171892"/>
            <a:ext cx="656227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r>
              <a:rPr lang="en-US" sz="900" dirty="0">
                <a:latin typeface="微软雅黑" panose="020B0503020204020204" charset="-122"/>
              </a:rPr>
              <a:t> </a:t>
            </a:r>
          </a:p>
        </p:txBody>
      </p:sp>
      <p:sp>
        <p:nvSpPr>
          <p:cNvPr id="14" name="Oval 23"/>
          <p:cNvSpPr/>
          <p:nvPr/>
        </p:nvSpPr>
        <p:spPr>
          <a:xfrm>
            <a:off x="1093252" y="3970834"/>
            <a:ext cx="656226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3" name="Oval 26"/>
          <p:cNvSpPr/>
          <p:nvPr/>
        </p:nvSpPr>
        <p:spPr>
          <a:xfrm>
            <a:off x="8185619" y="3953830"/>
            <a:ext cx="656226" cy="65639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21893" tIns="60946" rIns="121893" bIns="60946" rtlCol="0" anchor="ctr"/>
          <a:lstStyle/>
          <a:p>
            <a:pPr algn="ctr"/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72973" y="2204693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72972" y="1863497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772973" y="3994390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72972" y="3653194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8877734" y="2204693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7733" y="1863497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8877734" y="3994390"/>
            <a:ext cx="22321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这里。在这里输入您的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文字内容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77733" y="3653194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26" name="TextBox 54"/>
          <p:cNvSpPr txBox="1"/>
          <p:nvPr/>
        </p:nvSpPr>
        <p:spPr>
          <a:xfrm>
            <a:off x="1158225" y="2243911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A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7" name="TextBox 55"/>
          <p:cNvSpPr txBox="1"/>
          <p:nvPr/>
        </p:nvSpPr>
        <p:spPr>
          <a:xfrm>
            <a:off x="8261732" y="2238489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B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1169365" y="4037431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C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  <p:sp>
        <p:nvSpPr>
          <p:cNvPr id="29" name="TextBox 57"/>
          <p:cNvSpPr txBox="1"/>
          <p:nvPr/>
        </p:nvSpPr>
        <p:spPr>
          <a:xfrm>
            <a:off x="8261732" y="4020427"/>
            <a:ext cx="504000" cy="52320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微软雅黑" panose="020B0503020204020204" charset="-122"/>
                <a:cs typeface="Aparajita" panose="020B0604020202020204" pitchFamily="34" charset="0"/>
              </a:rPr>
              <a:t>D</a:t>
            </a:r>
            <a:endParaRPr lang="id-ID" sz="2800" b="1" dirty="0">
              <a:solidFill>
                <a:schemeClr val="bg1"/>
              </a:solidFill>
              <a:latin typeface="微软雅黑" panose="020B0503020204020204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25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125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25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125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49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49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49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49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474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974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474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974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/>
      <p:bldP spid="6" grpId="0" bldLvl="0" animBg="1"/>
      <p:bldP spid="7" grpId="0"/>
      <p:bldP spid="8" grpId="0" bldLvl="0" animBg="1"/>
      <p:bldP spid="9" grpId="0"/>
      <p:bldP spid="10" grpId="0" bldLvl="0" animBg="1"/>
      <p:bldP spid="11" grpId="0"/>
      <p:bldP spid="12" grpId="0" bldLvl="0" animBg="1"/>
      <p:bldP spid="13" grpId="0" bldLvl="0" animBg="1"/>
      <p:bldP spid="14" grpId="0" bldLvl="0" animBg="1"/>
      <p:bldP spid="3" grpId="0" bldLvl="0" animBg="1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6820328" y="1514824"/>
            <a:ext cx="4050454" cy="4064691"/>
          </a:xfrm>
          <a:custGeom>
            <a:avLst/>
            <a:gdLst>
              <a:gd name="T0" fmla="*/ 1404 w 1558"/>
              <a:gd name="T1" fmla="*/ 1563 h 1563"/>
              <a:gd name="T2" fmla="*/ 1293 w 1558"/>
              <a:gd name="T3" fmla="*/ 1519 h 1563"/>
              <a:gd name="T4" fmla="*/ 857 w 1558"/>
              <a:gd name="T5" fmla="*/ 1081 h 1563"/>
              <a:gd name="T6" fmla="*/ 843 w 1558"/>
              <a:gd name="T7" fmla="*/ 1090 h 1563"/>
              <a:gd name="T8" fmla="*/ 579 w 1558"/>
              <a:gd name="T9" fmla="*/ 1162 h 1563"/>
              <a:gd name="T10" fmla="*/ 167 w 1558"/>
              <a:gd name="T11" fmla="*/ 994 h 1563"/>
              <a:gd name="T12" fmla="*/ 0 w 1558"/>
              <a:gd name="T13" fmla="*/ 581 h 1563"/>
              <a:gd name="T14" fmla="*/ 167 w 1558"/>
              <a:gd name="T15" fmla="*/ 168 h 1563"/>
              <a:gd name="T16" fmla="*/ 579 w 1558"/>
              <a:gd name="T17" fmla="*/ 0 h 1563"/>
              <a:gd name="T18" fmla="*/ 991 w 1558"/>
              <a:gd name="T19" fmla="*/ 168 h 1563"/>
              <a:gd name="T20" fmla="*/ 1159 w 1558"/>
              <a:gd name="T21" fmla="*/ 581 h 1563"/>
              <a:gd name="T22" fmla="*/ 1087 w 1558"/>
              <a:gd name="T23" fmla="*/ 845 h 1563"/>
              <a:gd name="T24" fmla="*/ 1078 w 1558"/>
              <a:gd name="T25" fmla="*/ 859 h 1563"/>
              <a:gd name="T26" fmla="*/ 1514 w 1558"/>
              <a:gd name="T27" fmla="*/ 1296 h 1563"/>
              <a:gd name="T28" fmla="*/ 1558 w 1558"/>
              <a:gd name="T29" fmla="*/ 1407 h 1563"/>
              <a:gd name="T30" fmla="*/ 1404 w 1558"/>
              <a:gd name="T31" fmla="*/ 1563 h 1563"/>
              <a:gd name="T32" fmla="*/ 913 w 1558"/>
              <a:gd name="T33" fmla="*/ 1069 h 1563"/>
              <a:gd name="T34" fmla="*/ 1327 w 1558"/>
              <a:gd name="T35" fmla="*/ 1484 h 1563"/>
              <a:gd name="T36" fmla="*/ 1404 w 1558"/>
              <a:gd name="T37" fmla="*/ 1515 h 1563"/>
              <a:gd name="T38" fmla="*/ 1511 w 1558"/>
              <a:gd name="T39" fmla="*/ 1407 h 1563"/>
              <a:gd name="T40" fmla="*/ 1480 w 1558"/>
              <a:gd name="T41" fmla="*/ 1331 h 1563"/>
              <a:gd name="T42" fmla="*/ 1066 w 1558"/>
              <a:gd name="T43" fmla="*/ 916 h 1563"/>
              <a:gd name="T44" fmla="*/ 913 w 1558"/>
              <a:gd name="T45" fmla="*/ 1069 h 1563"/>
              <a:gd name="T46" fmla="*/ 579 w 1558"/>
              <a:gd name="T47" fmla="*/ 60 h 1563"/>
              <a:gd name="T48" fmla="*/ 60 w 1558"/>
              <a:gd name="T49" fmla="*/ 581 h 1563"/>
              <a:gd name="T50" fmla="*/ 579 w 1558"/>
              <a:gd name="T51" fmla="*/ 1102 h 1563"/>
              <a:gd name="T52" fmla="*/ 1099 w 1558"/>
              <a:gd name="T53" fmla="*/ 581 h 1563"/>
              <a:gd name="T54" fmla="*/ 579 w 1558"/>
              <a:gd name="T55" fmla="*/ 60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58" h="1563">
                <a:moveTo>
                  <a:pt x="1404" y="1563"/>
                </a:moveTo>
                <a:cubicBezTo>
                  <a:pt x="1360" y="1563"/>
                  <a:pt x="1315" y="1541"/>
                  <a:pt x="1293" y="1519"/>
                </a:cubicBezTo>
                <a:cubicBezTo>
                  <a:pt x="857" y="1081"/>
                  <a:pt x="857" y="1081"/>
                  <a:pt x="857" y="1081"/>
                </a:cubicBezTo>
                <a:cubicBezTo>
                  <a:pt x="843" y="1090"/>
                  <a:pt x="843" y="1090"/>
                  <a:pt x="843" y="1090"/>
                </a:cubicBezTo>
                <a:cubicBezTo>
                  <a:pt x="774" y="1137"/>
                  <a:pt x="680" y="1162"/>
                  <a:pt x="579" y="1162"/>
                </a:cubicBezTo>
                <a:cubicBezTo>
                  <a:pt x="422" y="1162"/>
                  <a:pt x="275" y="1102"/>
                  <a:pt x="167" y="994"/>
                </a:cubicBezTo>
                <a:cubicBezTo>
                  <a:pt x="60" y="886"/>
                  <a:pt x="0" y="739"/>
                  <a:pt x="0" y="581"/>
                </a:cubicBezTo>
                <a:cubicBezTo>
                  <a:pt x="0" y="423"/>
                  <a:pt x="60" y="276"/>
                  <a:pt x="167" y="168"/>
                </a:cubicBezTo>
                <a:cubicBezTo>
                  <a:pt x="275" y="59"/>
                  <a:pt x="422" y="0"/>
                  <a:pt x="579" y="0"/>
                </a:cubicBezTo>
                <a:cubicBezTo>
                  <a:pt x="737" y="0"/>
                  <a:pt x="883" y="59"/>
                  <a:pt x="991" y="168"/>
                </a:cubicBezTo>
                <a:cubicBezTo>
                  <a:pt x="1099" y="276"/>
                  <a:pt x="1159" y="423"/>
                  <a:pt x="1159" y="581"/>
                </a:cubicBezTo>
                <a:cubicBezTo>
                  <a:pt x="1159" y="682"/>
                  <a:pt x="1133" y="776"/>
                  <a:pt x="1087" y="845"/>
                </a:cubicBezTo>
                <a:cubicBezTo>
                  <a:pt x="1078" y="859"/>
                  <a:pt x="1078" y="859"/>
                  <a:pt x="1078" y="859"/>
                </a:cubicBezTo>
                <a:cubicBezTo>
                  <a:pt x="1514" y="1296"/>
                  <a:pt x="1514" y="1296"/>
                  <a:pt x="1514" y="1296"/>
                </a:cubicBezTo>
                <a:cubicBezTo>
                  <a:pt x="1536" y="1318"/>
                  <a:pt x="1558" y="1364"/>
                  <a:pt x="1558" y="1407"/>
                </a:cubicBezTo>
                <a:cubicBezTo>
                  <a:pt x="1558" y="1496"/>
                  <a:pt x="1492" y="1563"/>
                  <a:pt x="1404" y="1563"/>
                </a:cubicBezTo>
                <a:close/>
                <a:moveTo>
                  <a:pt x="913" y="1069"/>
                </a:moveTo>
                <a:cubicBezTo>
                  <a:pt x="1327" y="1484"/>
                  <a:pt x="1327" y="1484"/>
                  <a:pt x="1327" y="1484"/>
                </a:cubicBezTo>
                <a:cubicBezTo>
                  <a:pt x="1342" y="1500"/>
                  <a:pt x="1372" y="1515"/>
                  <a:pt x="1404" y="1515"/>
                </a:cubicBezTo>
                <a:cubicBezTo>
                  <a:pt x="1465" y="1515"/>
                  <a:pt x="1511" y="1469"/>
                  <a:pt x="1511" y="1407"/>
                </a:cubicBezTo>
                <a:cubicBezTo>
                  <a:pt x="1511" y="1376"/>
                  <a:pt x="1496" y="1346"/>
                  <a:pt x="1480" y="1331"/>
                </a:cubicBezTo>
                <a:cubicBezTo>
                  <a:pt x="1066" y="916"/>
                  <a:pt x="1066" y="916"/>
                  <a:pt x="1066" y="916"/>
                </a:cubicBezTo>
                <a:lnTo>
                  <a:pt x="913" y="1069"/>
                </a:lnTo>
                <a:close/>
                <a:moveTo>
                  <a:pt x="579" y="60"/>
                </a:moveTo>
                <a:cubicBezTo>
                  <a:pt x="293" y="60"/>
                  <a:pt x="60" y="294"/>
                  <a:pt x="60" y="581"/>
                </a:cubicBezTo>
                <a:cubicBezTo>
                  <a:pt x="60" y="868"/>
                  <a:pt x="293" y="1102"/>
                  <a:pt x="579" y="1102"/>
                </a:cubicBezTo>
                <a:cubicBezTo>
                  <a:pt x="866" y="1102"/>
                  <a:pt x="1099" y="868"/>
                  <a:pt x="1099" y="581"/>
                </a:cubicBezTo>
                <a:cubicBezTo>
                  <a:pt x="1099" y="294"/>
                  <a:pt x="866" y="60"/>
                  <a:pt x="579" y="6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id-ID" sz="900" dirty="0">
              <a:solidFill>
                <a:schemeClr val="lt1"/>
              </a:solidFill>
              <a:latin typeface="微软雅黑" panose="020B0503020204020204" charset="-122"/>
            </a:endParaRPr>
          </a:p>
        </p:txBody>
      </p:sp>
      <p:sp>
        <p:nvSpPr>
          <p:cNvPr id="5" name="Oval 89"/>
          <p:cNvSpPr/>
          <p:nvPr/>
        </p:nvSpPr>
        <p:spPr bwMode="auto">
          <a:xfrm>
            <a:off x="1493361" y="4418062"/>
            <a:ext cx="764860" cy="76506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6263" y="4601858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这里。在这里输入您的文字内容，或者将您的文字内容复制在这里</a:t>
            </a:r>
          </a:p>
        </p:txBody>
      </p:sp>
      <p:sp>
        <p:nvSpPr>
          <p:cNvPr id="7" name="矩形 6"/>
          <p:cNvSpPr/>
          <p:nvPr/>
        </p:nvSpPr>
        <p:spPr>
          <a:xfrm>
            <a:off x="2356263" y="426066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8" name="Freeform 133"/>
          <p:cNvSpPr>
            <a:spLocks noChangeAspect="1" noEditPoints="1"/>
          </p:cNvSpPr>
          <p:nvPr/>
        </p:nvSpPr>
        <p:spPr bwMode="auto">
          <a:xfrm>
            <a:off x="1695791" y="4665958"/>
            <a:ext cx="360000" cy="269268"/>
          </a:xfrm>
          <a:custGeom>
            <a:avLst/>
            <a:gdLst>
              <a:gd name="T0" fmla="*/ 1125 w 1200"/>
              <a:gd name="T1" fmla="*/ 450 h 900"/>
              <a:gd name="T2" fmla="*/ 975 w 1200"/>
              <a:gd name="T3" fmla="*/ 450 h 900"/>
              <a:gd name="T4" fmla="*/ 975 w 1200"/>
              <a:gd name="T5" fmla="*/ 562 h 900"/>
              <a:gd name="T6" fmla="*/ 938 w 1200"/>
              <a:gd name="T7" fmla="*/ 600 h 900"/>
              <a:gd name="T8" fmla="*/ 863 w 1200"/>
              <a:gd name="T9" fmla="*/ 600 h 900"/>
              <a:gd name="T10" fmla="*/ 825 w 1200"/>
              <a:gd name="T11" fmla="*/ 562 h 900"/>
              <a:gd name="T12" fmla="*/ 825 w 1200"/>
              <a:gd name="T13" fmla="*/ 450 h 900"/>
              <a:gd name="T14" fmla="*/ 375 w 1200"/>
              <a:gd name="T15" fmla="*/ 450 h 900"/>
              <a:gd name="T16" fmla="*/ 375 w 1200"/>
              <a:gd name="T17" fmla="*/ 562 h 900"/>
              <a:gd name="T18" fmla="*/ 338 w 1200"/>
              <a:gd name="T19" fmla="*/ 600 h 900"/>
              <a:gd name="T20" fmla="*/ 263 w 1200"/>
              <a:gd name="T21" fmla="*/ 600 h 900"/>
              <a:gd name="T22" fmla="*/ 225 w 1200"/>
              <a:gd name="T23" fmla="*/ 562 h 900"/>
              <a:gd name="T24" fmla="*/ 225 w 1200"/>
              <a:gd name="T25" fmla="*/ 450 h 900"/>
              <a:gd name="T26" fmla="*/ 75 w 1200"/>
              <a:gd name="T27" fmla="*/ 450 h 900"/>
              <a:gd name="T28" fmla="*/ 75 w 1200"/>
              <a:gd name="T29" fmla="*/ 375 h 900"/>
              <a:gd name="T30" fmla="*/ 1125 w 1200"/>
              <a:gd name="T31" fmla="*/ 375 h 900"/>
              <a:gd name="T32" fmla="*/ 1125 w 1200"/>
              <a:gd name="T33" fmla="*/ 450 h 900"/>
              <a:gd name="T34" fmla="*/ 450 w 1200"/>
              <a:gd name="T35" fmla="*/ 75 h 900"/>
              <a:gd name="T36" fmla="*/ 450 w 1200"/>
              <a:gd name="T37" fmla="*/ 75 h 900"/>
              <a:gd name="T38" fmla="*/ 750 w 1200"/>
              <a:gd name="T39" fmla="*/ 75 h 900"/>
              <a:gd name="T40" fmla="*/ 750 w 1200"/>
              <a:gd name="T41" fmla="*/ 75 h 900"/>
              <a:gd name="T42" fmla="*/ 750 w 1200"/>
              <a:gd name="T43" fmla="*/ 150 h 900"/>
              <a:gd name="T44" fmla="*/ 450 w 1200"/>
              <a:gd name="T45" fmla="*/ 150 h 900"/>
              <a:gd name="T46" fmla="*/ 450 w 1200"/>
              <a:gd name="T47" fmla="*/ 75 h 900"/>
              <a:gd name="T48" fmla="*/ 1125 w 1200"/>
              <a:gd name="T49" fmla="*/ 150 h 900"/>
              <a:gd name="T50" fmla="*/ 825 w 1200"/>
              <a:gd name="T51" fmla="*/ 150 h 900"/>
              <a:gd name="T52" fmla="*/ 825 w 1200"/>
              <a:gd name="T53" fmla="*/ 75 h 900"/>
              <a:gd name="T54" fmla="*/ 750 w 1200"/>
              <a:gd name="T55" fmla="*/ 0 h 900"/>
              <a:gd name="T56" fmla="*/ 450 w 1200"/>
              <a:gd name="T57" fmla="*/ 0 h 900"/>
              <a:gd name="T58" fmla="*/ 375 w 1200"/>
              <a:gd name="T59" fmla="*/ 75 h 900"/>
              <a:gd name="T60" fmla="*/ 375 w 1200"/>
              <a:gd name="T61" fmla="*/ 150 h 900"/>
              <a:gd name="T62" fmla="*/ 75 w 1200"/>
              <a:gd name="T63" fmla="*/ 150 h 900"/>
              <a:gd name="T64" fmla="*/ 0 w 1200"/>
              <a:gd name="T65" fmla="*/ 225 h 900"/>
              <a:gd name="T66" fmla="*/ 0 w 1200"/>
              <a:gd name="T67" fmla="*/ 825 h 900"/>
              <a:gd name="T68" fmla="*/ 75 w 1200"/>
              <a:gd name="T69" fmla="*/ 900 h 900"/>
              <a:gd name="T70" fmla="*/ 1125 w 1200"/>
              <a:gd name="T71" fmla="*/ 900 h 900"/>
              <a:gd name="T72" fmla="*/ 1200 w 1200"/>
              <a:gd name="T73" fmla="*/ 825 h 900"/>
              <a:gd name="T74" fmla="*/ 1200 w 1200"/>
              <a:gd name="T75" fmla="*/ 225 h 900"/>
              <a:gd name="T76" fmla="*/ 1125 w 1200"/>
              <a:gd name="T77" fmla="*/ 15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00" h="900">
                <a:moveTo>
                  <a:pt x="1125" y="450"/>
                </a:moveTo>
                <a:lnTo>
                  <a:pt x="975" y="450"/>
                </a:lnTo>
                <a:lnTo>
                  <a:pt x="975" y="562"/>
                </a:lnTo>
                <a:cubicBezTo>
                  <a:pt x="975" y="583"/>
                  <a:pt x="958" y="600"/>
                  <a:pt x="938" y="600"/>
                </a:cubicBezTo>
                <a:lnTo>
                  <a:pt x="863" y="600"/>
                </a:lnTo>
                <a:cubicBezTo>
                  <a:pt x="842" y="600"/>
                  <a:pt x="825" y="583"/>
                  <a:pt x="825" y="562"/>
                </a:cubicBezTo>
                <a:lnTo>
                  <a:pt x="825" y="450"/>
                </a:lnTo>
                <a:lnTo>
                  <a:pt x="375" y="450"/>
                </a:lnTo>
                <a:lnTo>
                  <a:pt x="375" y="562"/>
                </a:lnTo>
                <a:cubicBezTo>
                  <a:pt x="375" y="583"/>
                  <a:pt x="358" y="600"/>
                  <a:pt x="338" y="600"/>
                </a:cubicBezTo>
                <a:lnTo>
                  <a:pt x="263" y="600"/>
                </a:lnTo>
                <a:cubicBezTo>
                  <a:pt x="242" y="600"/>
                  <a:pt x="225" y="583"/>
                  <a:pt x="225" y="562"/>
                </a:cubicBezTo>
                <a:lnTo>
                  <a:pt x="225" y="450"/>
                </a:lnTo>
                <a:lnTo>
                  <a:pt x="75" y="450"/>
                </a:lnTo>
                <a:lnTo>
                  <a:pt x="75" y="375"/>
                </a:lnTo>
                <a:lnTo>
                  <a:pt x="1125" y="375"/>
                </a:lnTo>
                <a:lnTo>
                  <a:pt x="1125" y="450"/>
                </a:lnTo>
                <a:close/>
                <a:moveTo>
                  <a:pt x="450" y="75"/>
                </a:moveTo>
                <a:cubicBezTo>
                  <a:pt x="450" y="75"/>
                  <a:pt x="450" y="75"/>
                  <a:pt x="450" y="75"/>
                </a:cubicBezTo>
                <a:lnTo>
                  <a:pt x="750" y="75"/>
                </a:lnTo>
                <a:cubicBezTo>
                  <a:pt x="750" y="75"/>
                  <a:pt x="750" y="75"/>
                  <a:pt x="750" y="75"/>
                </a:cubicBezTo>
                <a:lnTo>
                  <a:pt x="750" y="150"/>
                </a:lnTo>
                <a:lnTo>
                  <a:pt x="450" y="150"/>
                </a:lnTo>
                <a:lnTo>
                  <a:pt x="450" y="75"/>
                </a:lnTo>
                <a:close/>
                <a:moveTo>
                  <a:pt x="1125" y="150"/>
                </a:moveTo>
                <a:lnTo>
                  <a:pt x="825" y="150"/>
                </a:lnTo>
                <a:lnTo>
                  <a:pt x="825" y="75"/>
                </a:lnTo>
                <a:cubicBezTo>
                  <a:pt x="825" y="34"/>
                  <a:pt x="791" y="0"/>
                  <a:pt x="750" y="0"/>
                </a:cubicBezTo>
                <a:lnTo>
                  <a:pt x="450" y="0"/>
                </a:lnTo>
                <a:cubicBezTo>
                  <a:pt x="409" y="0"/>
                  <a:pt x="375" y="34"/>
                  <a:pt x="375" y="75"/>
                </a:cubicBezTo>
                <a:lnTo>
                  <a:pt x="375" y="150"/>
                </a:lnTo>
                <a:lnTo>
                  <a:pt x="75" y="150"/>
                </a:lnTo>
                <a:cubicBezTo>
                  <a:pt x="34" y="150"/>
                  <a:pt x="0" y="184"/>
                  <a:pt x="0" y="225"/>
                </a:cubicBezTo>
                <a:lnTo>
                  <a:pt x="0" y="825"/>
                </a:lnTo>
                <a:cubicBezTo>
                  <a:pt x="0" y="866"/>
                  <a:pt x="34" y="900"/>
                  <a:pt x="75" y="900"/>
                </a:cubicBezTo>
                <a:lnTo>
                  <a:pt x="1125" y="900"/>
                </a:lnTo>
                <a:cubicBezTo>
                  <a:pt x="1166" y="900"/>
                  <a:pt x="1200" y="866"/>
                  <a:pt x="1200" y="825"/>
                </a:cubicBezTo>
                <a:lnTo>
                  <a:pt x="1200" y="225"/>
                </a:lnTo>
                <a:cubicBezTo>
                  <a:pt x="1200" y="184"/>
                  <a:pt x="1166" y="150"/>
                  <a:pt x="1125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84"/>
          <p:cNvSpPr/>
          <p:nvPr/>
        </p:nvSpPr>
        <p:spPr bwMode="auto">
          <a:xfrm>
            <a:off x="1493361" y="1744309"/>
            <a:ext cx="764860" cy="76506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5324" y="1917608"/>
            <a:ext cx="3610119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这里。在这里输入您的文字内容，或者将您的文字内容复制在这里</a:t>
            </a:r>
          </a:p>
        </p:txBody>
      </p:sp>
      <p:sp>
        <p:nvSpPr>
          <p:cNvPr id="11" name="矩形 10"/>
          <p:cNvSpPr/>
          <p:nvPr/>
        </p:nvSpPr>
        <p:spPr>
          <a:xfrm>
            <a:off x="2335324" y="1576412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12" name="Freeform 130"/>
          <p:cNvSpPr>
            <a:spLocks noChangeAspect="1" noEditPoints="1"/>
          </p:cNvSpPr>
          <p:nvPr/>
        </p:nvSpPr>
        <p:spPr bwMode="auto">
          <a:xfrm>
            <a:off x="1731791" y="1962937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87"/>
          <p:cNvSpPr/>
          <p:nvPr/>
        </p:nvSpPr>
        <p:spPr bwMode="auto">
          <a:xfrm>
            <a:off x="1493361" y="3079042"/>
            <a:ext cx="764860" cy="76506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/>
          <a:lstStyle/>
          <a:p>
            <a:endParaRPr lang="en-US" sz="900" dirty="0">
              <a:latin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28561" y="3259733"/>
            <a:ext cx="36101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这里。在这里输入您的文字内容，或者将您的文字内容复制在这里</a:t>
            </a:r>
          </a:p>
        </p:txBody>
      </p:sp>
      <p:sp>
        <p:nvSpPr>
          <p:cNvPr id="3" name="矩形 2"/>
          <p:cNvSpPr/>
          <p:nvPr/>
        </p:nvSpPr>
        <p:spPr>
          <a:xfrm>
            <a:off x="2328561" y="2918537"/>
            <a:ext cx="223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您的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1695791" y="3302657"/>
            <a:ext cx="360000" cy="317831"/>
            <a:chOff x="10044251" y="4522834"/>
            <a:chExt cx="745082" cy="657806"/>
          </a:xfrm>
          <a:solidFill>
            <a:schemeClr val="bg1"/>
          </a:solidFill>
          <a:effectLst/>
        </p:grpSpPr>
        <p:sp>
          <p:nvSpPr>
            <p:cNvPr id="17" name="Oval 423"/>
            <p:cNvSpPr>
              <a:spLocks noChangeArrowheads="1"/>
            </p:cNvSpPr>
            <p:nvPr/>
          </p:nvSpPr>
          <p:spPr bwMode="auto">
            <a:xfrm>
              <a:off x="10603243" y="4610108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24"/>
            <p:cNvSpPr/>
            <p:nvPr/>
          </p:nvSpPr>
          <p:spPr bwMode="auto">
            <a:xfrm>
              <a:off x="10567179" y="4817837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25"/>
            <p:cNvSpPr/>
            <p:nvPr/>
          </p:nvSpPr>
          <p:spPr bwMode="auto">
            <a:xfrm>
              <a:off x="10229620" y="5001763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26"/>
            <p:cNvSpPr/>
            <p:nvPr/>
          </p:nvSpPr>
          <p:spPr bwMode="auto">
            <a:xfrm>
              <a:off x="10275782" y="4701711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427"/>
            <p:cNvSpPr>
              <a:spLocks noChangeArrowheads="1"/>
            </p:cNvSpPr>
            <p:nvPr/>
          </p:nvSpPr>
          <p:spPr bwMode="auto">
            <a:xfrm>
              <a:off x="10345746" y="4522834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28"/>
            <p:cNvSpPr/>
            <p:nvPr/>
          </p:nvSpPr>
          <p:spPr bwMode="auto">
            <a:xfrm>
              <a:off x="10044251" y="4816394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429"/>
            <p:cNvSpPr>
              <a:spLocks noChangeArrowheads="1"/>
            </p:cNvSpPr>
            <p:nvPr/>
          </p:nvSpPr>
          <p:spPr bwMode="auto">
            <a:xfrm>
              <a:off x="10055791" y="4607944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7172656" y="2884485"/>
            <a:ext cx="1752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5" name="矩形 24"/>
          <p:cNvSpPr/>
          <p:nvPr/>
        </p:nvSpPr>
        <p:spPr>
          <a:xfrm>
            <a:off x="7672027" y="1866181"/>
            <a:ext cx="1434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6" name="矩形 25"/>
          <p:cNvSpPr/>
          <p:nvPr/>
        </p:nvSpPr>
        <p:spPr>
          <a:xfrm>
            <a:off x="7756107" y="3695601"/>
            <a:ext cx="11878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7" name="矩形 26"/>
          <p:cNvSpPr/>
          <p:nvPr/>
        </p:nvSpPr>
        <p:spPr>
          <a:xfrm>
            <a:off x="7059323" y="2361265"/>
            <a:ext cx="1010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8" name="矩形 27"/>
          <p:cNvSpPr/>
          <p:nvPr/>
        </p:nvSpPr>
        <p:spPr>
          <a:xfrm>
            <a:off x="8239864" y="2405804"/>
            <a:ext cx="863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29" name="矩形 28"/>
          <p:cNvSpPr/>
          <p:nvPr/>
        </p:nvSpPr>
        <p:spPr>
          <a:xfrm>
            <a:off x="8701854" y="3479405"/>
            <a:ext cx="8026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30" name="矩形 29"/>
          <p:cNvSpPr/>
          <p:nvPr/>
        </p:nvSpPr>
        <p:spPr>
          <a:xfrm>
            <a:off x="8671512" y="2760761"/>
            <a:ext cx="10106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31" name="矩形 30"/>
          <p:cNvSpPr/>
          <p:nvPr/>
        </p:nvSpPr>
        <p:spPr>
          <a:xfrm>
            <a:off x="7185601" y="3447170"/>
            <a:ext cx="863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32" name="矩形 31"/>
          <p:cNvSpPr/>
          <p:nvPr/>
        </p:nvSpPr>
        <p:spPr>
          <a:xfrm>
            <a:off x="7796986" y="2703435"/>
            <a:ext cx="8026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403060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49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49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49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49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849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349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849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349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2" grpId="1" bldLvl="0" animBg="1"/>
      <p:bldP spid="2" grpId="2" bldLvl="0" animBg="1"/>
      <p:bldP spid="5" grpId="0" bldLvl="0" animBg="1"/>
      <p:bldP spid="6" grpId="0"/>
      <p:bldP spid="7" grpId="0"/>
      <p:bldP spid="8" grpId="0" bldLvl="0" animBg="1"/>
      <p:bldP spid="9" grpId="0" bldLvl="0" animBg="1"/>
      <p:bldP spid="10" grpId="0"/>
      <p:bldP spid="11" grpId="0"/>
      <p:bldP spid="12" grpId="0" bldLvl="0" animBg="1"/>
      <p:bldP spid="13" grpId="0" bldLvl="0" animBg="1"/>
      <p:bldP spid="14" grpId="0"/>
      <p:bldP spid="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椭圆 1"/>
          <p:cNvSpPr/>
          <p:nvPr/>
        </p:nvSpPr>
        <p:spPr bwMode="auto">
          <a:xfrm>
            <a:off x="4608216" y="2803588"/>
            <a:ext cx="1406077" cy="1406077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grpSp>
        <p:nvGrpSpPr>
          <p:cNvPr id="5" name="组合 4"/>
          <p:cNvGrpSpPr/>
          <p:nvPr/>
        </p:nvGrpSpPr>
        <p:grpSpPr>
          <a:xfrm>
            <a:off x="5857108" y="1594082"/>
            <a:ext cx="4435259" cy="1359422"/>
            <a:chOff x="5832724" y="1843314"/>
            <a:chExt cx="4435259" cy="135942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581212" y="1951655"/>
              <a:ext cx="3251576" cy="5385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044000" tIns="45720" rIns="91440" bIns="45720" numCol="1" anchor="ctr" anchorCtr="0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 bwMode="auto">
            <a:xfrm>
              <a:off x="5832724" y="1951656"/>
              <a:ext cx="748489" cy="1251080"/>
            </a:xfrm>
            <a:custGeom>
              <a:avLst/>
              <a:gdLst>
                <a:gd name="connsiteX0" fmla="*/ 889093 w 889093"/>
                <a:gd name="connsiteY0" fmla="*/ 0 h 1486097"/>
                <a:gd name="connsiteX1" fmla="*/ 889093 w 889093"/>
                <a:gd name="connsiteY1" fmla="*/ 639763 h 1486097"/>
                <a:gd name="connsiteX2" fmla="*/ 120112 w 889093"/>
                <a:gd name="connsiteY2" fmla="*/ 1486097 h 1486097"/>
                <a:gd name="connsiteX3" fmla="*/ 62725 w 889093"/>
                <a:gd name="connsiteY3" fmla="*/ 1409355 h 1486097"/>
                <a:gd name="connsiteX4" fmla="*/ 0 w 889093"/>
                <a:gd name="connsiteY4" fmla="*/ 1340341 h 148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093" h="1486097">
                  <a:moveTo>
                    <a:pt x="889093" y="0"/>
                  </a:moveTo>
                  <a:lnTo>
                    <a:pt x="889093" y="639763"/>
                  </a:lnTo>
                  <a:lnTo>
                    <a:pt x="120112" y="1486097"/>
                  </a:lnTo>
                  <a:lnTo>
                    <a:pt x="62725" y="1409355"/>
                  </a:lnTo>
                  <a:lnTo>
                    <a:pt x="0" y="13403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9466204" y="1843314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14295" y="2348341"/>
            <a:ext cx="4791511" cy="924408"/>
            <a:chOff x="5989911" y="2597573"/>
            <a:chExt cx="4791511" cy="92440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6581212" y="2717440"/>
              <a:ext cx="3764772" cy="55061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5989911" y="2717440"/>
              <a:ext cx="591301" cy="804541"/>
            </a:xfrm>
            <a:custGeom>
              <a:avLst/>
              <a:gdLst>
                <a:gd name="connsiteX0" fmla="*/ 702378 w 702378"/>
                <a:gd name="connsiteY0" fmla="*/ 0 h 955675"/>
                <a:gd name="connsiteX1" fmla="*/ 702378 w 702378"/>
                <a:gd name="connsiteY1" fmla="*/ 654050 h 955675"/>
                <a:gd name="connsiteX2" fmla="*/ 106066 w 702378"/>
                <a:gd name="connsiteY2" fmla="*/ 955675 h 955675"/>
                <a:gd name="connsiteX3" fmla="*/ 96224 w 702378"/>
                <a:gd name="connsiteY3" fmla="*/ 938153 h 955675"/>
                <a:gd name="connsiteX4" fmla="*/ 80699 w 702378"/>
                <a:gd name="connsiteY4" fmla="*/ 877774 h 955675"/>
                <a:gd name="connsiteX5" fmla="*/ 43168 w 702378"/>
                <a:gd name="connsiteY5" fmla="*/ 775229 h 955675"/>
                <a:gd name="connsiteX6" fmla="*/ 0 w 702378"/>
                <a:gd name="connsiteY6" fmla="*/ 685619 h 95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2378" h="955675">
                  <a:moveTo>
                    <a:pt x="702378" y="0"/>
                  </a:moveTo>
                  <a:lnTo>
                    <a:pt x="702378" y="654050"/>
                  </a:lnTo>
                  <a:lnTo>
                    <a:pt x="106066" y="955675"/>
                  </a:lnTo>
                  <a:lnTo>
                    <a:pt x="96224" y="938153"/>
                  </a:lnTo>
                  <a:lnTo>
                    <a:pt x="80699" y="877774"/>
                  </a:lnTo>
                  <a:cubicBezTo>
                    <a:pt x="69829" y="842825"/>
                    <a:pt x="57287" y="808612"/>
                    <a:pt x="43168" y="775229"/>
                  </a:cubicBezTo>
                  <a:lnTo>
                    <a:pt x="0" y="68561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9979643" y="2597573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06210" y="3105737"/>
            <a:ext cx="5211515" cy="801779"/>
            <a:chOff x="6081826" y="3354969"/>
            <a:chExt cx="5211515" cy="801779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6581212" y="3489906"/>
              <a:ext cx="4264603" cy="53190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 bwMode="auto">
            <a:xfrm>
              <a:off x="6081826" y="3489906"/>
              <a:ext cx="499386" cy="531906"/>
            </a:xfrm>
            <a:custGeom>
              <a:avLst/>
              <a:gdLst>
                <a:gd name="connsiteX0" fmla="*/ 593196 w 593196"/>
                <a:gd name="connsiteY0" fmla="*/ 0 h 631825"/>
                <a:gd name="connsiteX1" fmla="*/ 593196 w 593196"/>
                <a:gd name="connsiteY1" fmla="*/ 631825 h 631825"/>
                <a:gd name="connsiteX2" fmla="*/ 0 w 593196"/>
                <a:gd name="connsiteY2" fmla="*/ 510619 h 631825"/>
                <a:gd name="connsiteX3" fmla="*/ 15934 w 593196"/>
                <a:gd name="connsiteY3" fmla="*/ 406217 h 631825"/>
                <a:gd name="connsiteX4" fmla="*/ 21696 w 593196"/>
                <a:gd name="connsiteY4" fmla="*/ 292100 h 631825"/>
                <a:gd name="connsiteX5" fmla="*/ 15934 w 593196"/>
                <a:gd name="connsiteY5" fmla="*/ 177983 h 631825"/>
                <a:gd name="connsiteX6" fmla="*/ 6631 w 593196"/>
                <a:gd name="connsiteY6" fmla="*/ 117031 h 63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3196" h="631825">
                  <a:moveTo>
                    <a:pt x="593196" y="0"/>
                  </a:moveTo>
                  <a:lnTo>
                    <a:pt x="593196" y="631825"/>
                  </a:lnTo>
                  <a:lnTo>
                    <a:pt x="0" y="510619"/>
                  </a:lnTo>
                  <a:lnTo>
                    <a:pt x="15934" y="406217"/>
                  </a:lnTo>
                  <a:cubicBezTo>
                    <a:pt x="19744" y="368696"/>
                    <a:pt x="21696" y="330626"/>
                    <a:pt x="21696" y="292100"/>
                  </a:cubicBezTo>
                  <a:cubicBezTo>
                    <a:pt x="21696" y="253574"/>
                    <a:pt x="19744" y="215504"/>
                    <a:pt x="15934" y="177983"/>
                  </a:cubicBezTo>
                  <a:lnTo>
                    <a:pt x="6631" y="1170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10491562" y="3354969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74354" y="3784421"/>
            <a:ext cx="4831452" cy="884271"/>
            <a:chOff x="5949970" y="4033653"/>
            <a:chExt cx="4831452" cy="884271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6581212" y="4255690"/>
              <a:ext cx="3764772" cy="53858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5949970" y="4033653"/>
              <a:ext cx="631242" cy="760626"/>
            </a:xfrm>
            <a:custGeom>
              <a:avLst/>
              <a:gdLst>
                <a:gd name="connsiteX0" fmla="*/ 120132 w 749822"/>
                <a:gd name="connsiteY0" fmla="*/ 0 h 903510"/>
                <a:gd name="connsiteX1" fmla="*/ 749822 w 749822"/>
                <a:gd name="connsiteY1" fmla="*/ 263748 h 903510"/>
                <a:gd name="connsiteX2" fmla="*/ 749822 w 749822"/>
                <a:gd name="connsiteY2" fmla="*/ 903510 h 903510"/>
                <a:gd name="connsiteX3" fmla="*/ 0 w 749822"/>
                <a:gd name="connsiteY3" fmla="*/ 250009 h 903510"/>
                <a:gd name="connsiteX4" fmla="*/ 43612 w 749822"/>
                <a:gd name="connsiteY4" fmla="*/ 178221 h 903510"/>
                <a:gd name="connsiteX5" fmla="*/ 90612 w 749822"/>
                <a:gd name="connsiteY5" fmla="*/ 80656 h 90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9822" h="903510">
                  <a:moveTo>
                    <a:pt x="120132" y="0"/>
                  </a:moveTo>
                  <a:lnTo>
                    <a:pt x="749822" y="263748"/>
                  </a:lnTo>
                  <a:lnTo>
                    <a:pt x="749822" y="903510"/>
                  </a:lnTo>
                  <a:lnTo>
                    <a:pt x="0" y="250009"/>
                  </a:lnTo>
                  <a:lnTo>
                    <a:pt x="43612" y="178221"/>
                  </a:lnTo>
                  <a:cubicBezTo>
                    <a:pt x="60794" y="146592"/>
                    <a:pt x="76492" y="114039"/>
                    <a:pt x="90612" y="806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9979643" y="4116145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5870" y="4022935"/>
            <a:ext cx="4456497" cy="1416747"/>
            <a:chOff x="5811486" y="4272167"/>
            <a:chExt cx="4456497" cy="141674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effectLst>
            <a:outerShdw blurRad="152400" dist="101600" dir="2700000" algn="tl" rotWithShape="0">
              <a:prstClr val="black">
                <a:alpha val="60000"/>
              </a:prstClr>
            </a:outerShdw>
          </a:effectLst>
        </p:grpSpPr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6581212" y="5016129"/>
              <a:ext cx="3327753" cy="54393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0" tIns="45720" rIns="91440" bIns="45720" numCol="1" anchor="ctr" anchorCtr="1" compatLnSpc="1"/>
            <a:lstStyle/>
            <a:p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 bwMode="auto">
            <a:xfrm>
              <a:off x="5811486" y="4272167"/>
              <a:ext cx="769726" cy="1287896"/>
            </a:xfrm>
            <a:custGeom>
              <a:avLst/>
              <a:gdLst>
                <a:gd name="connsiteX0" fmla="*/ 142427 w 914320"/>
                <a:gd name="connsiteY0" fmla="*/ 0 h 1529828"/>
                <a:gd name="connsiteX1" fmla="*/ 914320 w 914320"/>
                <a:gd name="connsiteY1" fmla="*/ 883716 h 1529828"/>
                <a:gd name="connsiteX2" fmla="*/ 914320 w 914320"/>
                <a:gd name="connsiteY2" fmla="*/ 1529828 h 1529828"/>
                <a:gd name="connsiteX3" fmla="*/ 0 w 914320"/>
                <a:gd name="connsiteY3" fmla="*/ 165241 h 1529828"/>
                <a:gd name="connsiteX4" fmla="*/ 15915 w 914320"/>
                <a:gd name="connsiteY4" fmla="*/ 152110 h 1529828"/>
                <a:gd name="connsiteX5" fmla="*/ 87952 w 914320"/>
                <a:gd name="connsiteY5" fmla="*/ 72850 h 152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320" h="1529828">
                  <a:moveTo>
                    <a:pt x="142427" y="0"/>
                  </a:moveTo>
                  <a:lnTo>
                    <a:pt x="914320" y="883716"/>
                  </a:lnTo>
                  <a:lnTo>
                    <a:pt x="914320" y="1529828"/>
                  </a:lnTo>
                  <a:lnTo>
                    <a:pt x="0" y="165241"/>
                  </a:lnTo>
                  <a:lnTo>
                    <a:pt x="15915" y="152110"/>
                  </a:lnTo>
                  <a:cubicBezTo>
                    <a:pt x="41162" y="126863"/>
                    <a:pt x="65206" y="100411"/>
                    <a:pt x="87952" y="728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9466204" y="4887135"/>
              <a:ext cx="801779" cy="801779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792000" rIns="72000" bIns="45720" numCol="1" rtlCol="0" anchor="ctr" anchorCtr="0" compatLnSpc="1"/>
            <a:lstStyle/>
            <a:p>
              <a:pPr algn="ctr"/>
              <a:endParaRPr lang="zh-CN" altLang="en-US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Freeform 6"/>
          <p:cNvSpPr>
            <a:spLocks noEditPoints="1"/>
          </p:cNvSpPr>
          <p:nvPr/>
        </p:nvSpPr>
        <p:spPr bwMode="auto">
          <a:xfrm>
            <a:off x="9707078" y="1811090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10220517" y="2565349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10732435" y="3322744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10220517" y="4083920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9707078" y="4854910"/>
            <a:ext cx="368801" cy="36776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02645" y="1641118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102645" y="2049627"/>
            <a:ext cx="3054265" cy="115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02645" y="3622016"/>
            <a:ext cx="3054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102645" y="4030525"/>
            <a:ext cx="305426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文字内容，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或者将您的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文字复制</a:t>
            </a:r>
            <a:r>
              <a:rPr lang="zh-CN" altLang="en-US" sz="1400" dirty="0">
                <a:latin typeface="黑体" panose="02010600030101010101" pitchFamily="49" charset="-122"/>
                <a:ea typeface="黑体" panose="02010600030101010101" pitchFamily="49" charset="-122"/>
              </a:rPr>
              <a:t>在这里，在这里输入您的文字内容，或者将您的文字复制在</a:t>
            </a:r>
            <a:r>
              <a:rPr lang="zh-CN" altLang="en-US" sz="14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45719" y="1766341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您的文字内容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6945719" y="2537880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6945719" y="3301324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您的文字内容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6945719" y="4077272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您的文字内容</a:t>
            </a:r>
          </a:p>
        </p:txBody>
      </p:sp>
      <p:sp>
        <p:nvSpPr>
          <p:cNvPr id="38" name="矩形 37"/>
          <p:cNvSpPr/>
          <p:nvPr/>
        </p:nvSpPr>
        <p:spPr>
          <a:xfrm>
            <a:off x="6945719" y="4851086"/>
            <a:ext cx="2593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您的文字内容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761641" y="3033075"/>
            <a:ext cx="10876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1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Impact" panose="020B0806030902050204" pitchFamily="34" charset="0"/>
              </a:rPr>
              <a:t>添加标题</a:t>
            </a:r>
            <a:endParaRPr lang="zh-CN" altLang="en-US" sz="2800" b="1" kern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60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5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2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7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2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700"/>
                            </p:stCondLst>
                            <p:childTnLst>
                              <p:par>
                                <p:cTn id="1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2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2" grpId="1" bldLvl="0" animBg="1"/>
      <p:bldP spid="2" grpId="2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10" y="-568038"/>
            <a:ext cx="6858000" cy="5860473"/>
          </a:xfrm>
          <a:prstGeom prst="rect">
            <a:avLst/>
          </a:prstGeom>
        </p:spPr>
      </p:pic>
      <p:sp>
        <p:nvSpPr>
          <p:cNvPr id="8" name="TextBox 56"/>
          <p:cNvSpPr txBox="1"/>
          <p:nvPr/>
        </p:nvSpPr>
        <p:spPr>
          <a:xfrm>
            <a:off x="1897133" y="2914735"/>
            <a:ext cx="8964831" cy="1222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257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感谢您的观看</a:t>
            </a:r>
            <a:endParaRPr lang="en-US" sz="6257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09"/>
          <p:cNvSpPr txBox="1"/>
          <p:nvPr/>
        </p:nvSpPr>
        <p:spPr>
          <a:xfrm>
            <a:off x="2505471" y="4376421"/>
            <a:ext cx="3204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2018.9.23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4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1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4000" y="5761990"/>
            <a:ext cx="9144000" cy="1296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2867" y="2784757"/>
            <a:ext cx="400989" cy="3888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4304008" y="2812979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49859" y="2784757"/>
            <a:ext cx="3362365" cy="388843"/>
            <a:chOff x="3369875" y="1633364"/>
            <a:chExt cx="3362365" cy="432048"/>
          </a:xfrm>
        </p:grpSpPr>
        <p:sp>
          <p:nvSpPr>
            <p:cNvPr id="27" name="矩形 26"/>
            <p:cNvSpPr/>
            <p:nvPr/>
          </p:nvSpPr>
          <p:spPr>
            <a:xfrm>
              <a:off x="3369875" y="1633364"/>
              <a:ext cx="3362365" cy="4320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19"/>
            <p:cNvSpPr txBox="1"/>
            <p:nvPr/>
          </p:nvSpPr>
          <p:spPr>
            <a:xfrm>
              <a:off x="3497320" y="1680111"/>
              <a:ext cx="2236510" cy="37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点击输入相关文字标题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312867" y="3351820"/>
            <a:ext cx="400989" cy="3888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4304008" y="338004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49859" y="3351820"/>
            <a:ext cx="3362365" cy="388843"/>
            <a:chOff x="3369875" y="2263434"/>
            <a:chExt cx="3362365" cy="432048"/>
          </a:xfrm>
        </p:grpSpPr>
        <p:sp>
          <p:nvSpPr>
            <p:cNvPr id="25" name="矩形 24"/>
            <p:cNvSpPr/>
            <p:nvPr/>
          </p:nvSpPr>
          <p:spPr>
            <a:xfrm>
              <a:off x="3369875" y="2263434"/>
              <a:ext cx="3362365" cy="4320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7"/>
            <p:cNvSpPr txBox="1"/>
            <p:nvPr/>
          </p:nvSpPr>
          <p:spPr>
            <a:xfrm>
              <a:off x="3497320" y="2310181"/>
              <a:ext cx="2236510" cy="37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点击输入相关文字标题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312867" y="3918883"/>
            <a:ext cx="400989" cy="3888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4304008" y="394710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49859" y="3918883"/>
            <a:ext cx="3362365" cy="388843"/>
            <a:chOff x="3369875" y="2893504"/>
            <a:chExt cx="3362365" cy="432048"/>
          </a:xfrm>
        </p:grpSpPr>
        <p:sp>
          <p:nvSpPr>
            <p:cNvPr id="23" name="矩形 22"/>
            <p:cNvSpPr/>
            <p:nvPr/>
          </p:nvSpPr>
          <p:spPr>
            <a:xfrm>
              <a:off x="3369875" y="2893504"/>
              <a:ext cx="3362365" cy="4320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37"/>
            <p:cNvSpPr txBox="1"/>
            <p:nvPr/>
          </p:nvSpPr>
          <p:spPr>
            <a:xfrm>
              <a:off x="3497320" y="2940251"/>
              <a:ext cx="2236510" cy="37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点击输入相关文字标题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312867" y="4485946"/>
            <a:ext cx="400989" cy="3888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44"/>
          <p:cNvSpPr txBox="1"/>
          <p:nvPr/>
        </p:nvSpPr>
        <p:spPr>
          <a:xfrm>
            <a:off x="4304008" y="45141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749859" y="4485946"/>
            <a:ext cx="3362365" cy="388843"/>
            <a:chOff x="3369875" y="3523574"/>
            <a:chExt cx="3362365" cy="432048"/>
          </a:xfrm>
        </p:grpSpPr>
        <p:sp>
          <p:nvSpPr>
            <p:cNvPr id="21" name="矩形 20"/>
            <p:cNvSpPr/>
            <p:nvPr/>
          </p:nvSpPr>
          <p:spPr>
            <a:xfrm>
              <a:off x="3369875" y="3523574"/>
              <a:ext cx="3362365" cy="4320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45"/>
            <p:cNvSpPr txBox="1"/>
            <p:nvPr/>
          </p:nvSpPr>
          <p:spPr>
            <a:xfrm>
              <a:off x="3497320" y="3570321"/>
              <a:ext cx="2236510" cy="3761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点击输入相关文字标题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32"/>
          <p:cNvSpPr txBox="1"/>
          <p:nvPr/>
        </p:nvSpPr>
        <p:spPr>
          <a:xfrm>
            <a:off x="5311170" y="966410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rgbClr val="C00000"/>
                </a:solidFill>
              </a:rPr>
              <a:t>目录页</a:t>
            </a:r>
          </a:p>
        </p:txBody>
      </p:sp>
      <p:sp>
        <p:nvSpPr>
          <p:cNvPr id="18" name="TextBox 33"/>
          <p:cNvSpPr txBox="1"/>
          <p:nvPr/>
        </p:nvSpPr>
        <p:spPr>
          <a:xfrm rot="21560070">
            <a:off x="4975095" y="1537820"/>
            <a:ext cx="2241811" cy="3323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C00000"/>
                </a:solidFill>
              </a:rPr>
              <a:t>CONTENTS </a:t>
            </a:r>
            <a:r>
              <a:rPr lang="en-US" altLang="zh-CN" dirty="0" smtClean="0">
                <a:solidFill>
                  <a:srgbClr val="C00000"/>
                </a:solidFill>
              </a:rPr>
              <a:t>  PAGE </a:t>
            </a:r>
            <a:endParaRPr lang="en-US" altLang="zh-CN" dirty="0">
              <a:solidFill>
                <a:srgbClr val="C0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11386" y="1715148"/>
            <a:ext cx="3563888" cy="0"/>
          </a:xfrm>
          <a:prstGeom prst="line">
            <a:avLst/>
          </a:prstGeom>
          <a:ln w="1270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104112" y="1715148"/>
            <a:ext cx="3563888" cy="0"/>
          </a:xfrm>
          <a:prstGeom prst="line">
            <a:avLst/>
          </a:prstGeom>
          <a:ln w="1270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676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932261" y="740475"/>
            <a:ext cx="2448272" cy="2448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4"/>
          <p:cNvSpPr txBox="1"/>
          <p:nvPr/>
        </p:nvSpPr>
        <p:spPr>
          <a:xfrm>
            <a:off x="4559024" y="3321923"/>
            <a:ext cx="3204360" cy="872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137298" y="604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264298" y="731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391298" y="858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518298" y="985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645298" y="1112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772298" y="1239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899298" y="1366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7026298" y="1493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153298" y="1620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280298" y="17475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/>
          <p:nvPr/>
        </p:nvSpPr>
        <p:spPr>
          <a:xfrm>
            <a:off x="4985162" y="2548796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第一章</a:t>
            </a:r>
          </a:p>
        </p:txBody>
      </p:sp>
      <p:sp>
        <p:nvSpPr>
          <p:cNvPr id="36" name="椭圆 35"/>
          <p:cNvSpPr/>
          <p:nvPr/>
        </p:nvSpPr>
        <p:spPr>
          <a:xfrm>
            <a:off x="5036017" y="844231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4421978" y="4194140"/>
            <a:ext cx="3340614" cy="0"/>
          </a:xfrm>
          <a:prstGeom prst="line">
            <a:avLst/>
          </a:prstGeom>
          <a:ln>
            <a:solidFill>
              <a:srgbClr val="2C363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圆角矩形 72"/>
          <p:cNvSpPr/>
          <p:nvPr/>
        </p:nvSpPr>
        <p:spPr>
          <a:xfrm>
            <a:off x="4270992" y="4327421"/>
            <a:ext cx="3888432" cy="480689"/>
          </a:xfrm>
          <a:prstGeom prst="roundRect">
            <a:avLst>
              <a:gd name="adj" fmla="val 50000"/>
            </a:avLst>
          </a:prstGeom>
          <a:solidFill>
            <a:srgbClr val="C1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982960" y="4279733"/>
            <a:ext cx="576064" cy="576064"/>
          </a:xfrm>
          <a:prstGeom prst="ellipse">
            <a:avLst/>
          </a:prstGeom>
          <a:solidFill>
            <a:srgbClr val="C1000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标题 4"/>
          <p:cNvSpPr txBox="1"/>
          <p:nvPr/>
        </p:nvSpPr>
        <p:spPr>
          <a:xfrm>
            <a:off x="4655764" y="4322853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单击此处添加副标题</a:t>
            </a:r>
          </a:p>
        </p:txBody>
      </p:sp>
      <p:sp>
        <p:nvSpPr>
          <p:cNvPr id="76" name="右箭头 75"/>
          <p:cNvSpPr/>
          <p:nvPr/>
        </p:nvSpPr>
        <p:spPr>
          <a:xfrm>
            <a:off x="7655368" y="4460570"/>
            <a:ext cx="288032" cy="18905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383" y="507940"/>
            <a:ext cx="3503330" cy="2680807"/>
          </a:xfrm>
          <a:prstGeom prst="rect">
            <a:avLst/>
          </a:prstGeom>
        </p:spPr>
      </p:pic>
      <p:pic>
        <p:nvPicPr>
          <p:cNvPr id="4" name="图片 3" descr="9f799c9917954e995baedae81799454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99355"/>
            <a:ext cx="12230735" cy="185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3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/>
      <p:bldP spid="36" grpId="0" bldLvl="0" animBg="1"/>
      <p:bldP spid="73" grpId="0" bldLvl="0" animBg="1"/>
      <p:bldP spid="74" grpId="0" bldLvl="0" animBg="1"/>
      <p:bldP spid="75" grpId="0"/>
      <p:bldP spid="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596000" y="3542393"/>
            <a:ext cx="2880000" cy="17280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56000" y="3542393"/>
            <a:ext cx="2880000" cy="1728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716000" y="3542393"/>
            <a:ext cx="2880000" cy="172800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6000" y="1634393"/>
            <a:ext cx="5940000" cy="1728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716000" y="1634393"/>
            <a:ext cx="2880000" cy="1728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  <a:effectLst>
            <a:outerShdw blurRad="889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/>
          <p:nvPr/>
        </p:nvSpPr>
        <p:spPr bwMode="auto">
          <a:xfrm rot="2700000">
            <a:off x="9032416" y="2926593"/>
            <a:ext cx="246839" cy="254501"/>
          </a:xfrm>
          <a:custGeom>
            <a:avLst/>
            <a:gdLst>
              <a:gd name="T0" fmla="*/ 1067 w 1161"/>
              <a:gd name="T1" fmla="*/ 0 h 1161"/>
              <a:gd name="T2" fmla="*/ 1161 w 1161"/>
              <a:gd name="T3" fmla="*/ 0 h 1161"/>
              <a:gd name="T4" fmla="*/ 1161 w 1161"/>
              <a:gd name="T5" fmla="*/ 1161 h 1161"/>
              <a:gd name="T6" fmla="*/ 0 w 1161"/>
              <a:gd name="T7" fmla="*/ 1161 h 1161"/>
              <a:gd name="T8" fmla="*/ 0 w 1161"/>
              <a:gd name="T9" fmla="*/ 1067 h 1161"/>
              <a:gd name="T10" fmla="*/ 94 w 1161"/>
              <a:gd name="T11" fmla="*/ 1067 h 1161"/>
              <a:gd name="T12" fmla="*/ 1003 w 1161"/>
              <a:gd name="T13" fmla="*/ 1067 h 1161"/>
              <a:gd name="T14" fmla="*/ 62 w 1161"/>
              <a:gd name="T15" fmla="*/ 126 h 1161"/>
              <a:gd name="T16" fmla="*/ 129 w 1161"/>
              <a:gd name="T17" fmla="*/ 59 h 1161"/>
              <a:gd name="T18" fmla="*/ 1067 w 1161"/>
              <a:gd name="T19" fmla="*/ 997 h 1161"/>
              <a:gd name="T20" fmla="*/ 1067 w 1161"/>
              <a:gd name="T21" fmla="*/ 94 h 1161"/>
              <a:gd name="T22" fmla="*/ 1067 w 1161"/>
              <a:gd name="T23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1" h="1161">
                <a:moveTo>
                  <a:pt x="1067" y="0"/>
                </a:moveTo>
                <a:lnTo>
                  <a:pt x="1161" y="0"/>
                </a:lnTo>
                <a:lnTo>
                  <a:pt x="1161" y="1161"/>
                </a:lnTo>
                <a:lnTo>
                  <a:pt x="0" y="1161"/>
                </a:lnTo>
                <a:lnTo>
                  <a:pt x="0" y="1067"/>
                </a:lnTo>
                <a:lnTo>
                  <a:pt x="94" y="1067"/>
                </a:lnTo>
                <a:lnTo>
                  <a:pt x="1003" y="1067"/>
                </a:lnTo>
                <a:lnTo>
                  <a:pt x="62" y="126"/>
                </a:lnTo>
                <a:lnTo>
                  <a:pt x="129" y="59"/>
                </a:lnTo>
                <a:lnTo>
                  <a:pt x="1067" y="997"/>
                </a:lnTo>
                <a:lnTo>
                  <a:pt x="1067" y="94"/>
                </a:lnTo>
                <a:lnTo>
                  <a:pt x="10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5"/>
          <p:cNvSpPr/>
          <p:nvPr/>
        </p:nvSpPr>
        <p:spPr bwMode="auto">
          <a:xfrm rot="2700000" flipH="1">
            <a:off x="4838377" y="4279141"/>
            <a:ext cx="246839" cy="254501"/>
          </a:xfrm>
          <a:custGeom>
            <a:avLst/>
            <a:gdLst>
              <a:gd name="T0" fmla="*/ 1067 w 1161"/>
              <a:gd name="T1" fmla="*/ 0 h 1161"/>
              <a:gd name="T2" fmla="*/ 1161 w 1161"/>
              <a:gd name="T3" fmla="*/ 0 h 1161"/>
              <a:gd name="T4" fmla="*/ 1161 w 1161"/>
              <a:gd name="T5" fmla="*/ 1161 h 1161"/>
              <a:gd name="T6" fmla="*/ 0 w 1161"/>
              <a:gd name="T7" fmla="*/ 1161 h 1161"/>
              <a:gd name="T8" fmla="*/ 0 w 1161"/>
              <a:gd name="T9" fmla="*/ 1067 h 1161"/>
              <a:gd name="T10" fmla="*/ 94 w 1161"/>
              <a:gd name="T11" fmla="*/ 1067 h 1161"/>
              <a:gd name="T12" fmla="*/ 1003 w 1161"/>
              <a:gd name="T13" fmla="*/ 1067 h 1161"/>
              <a:gd name="T14" fmla="*/ 62 w 1161"/>
              <a:gd name="T15" fmla="*/ 126 h 1161"/>
              <a:gd name="T16" fmla="*/ 129 w 1161"/>
              <a:gd name="T17" fmla="*/ 59 h 1161"/>
              <a:gd name="T18" fmla="*/ 1067 w 1161"/>
              <a:gd name="T19" fmla="*/ 997 h 1161"/>
              <a:gd name="T20" fmla="*/ 1067 w 1161"/>
              <a:gd name="T21" fmla="*/ 94 h 1161"/>
              <a:gd name="T22" fmla="*/ 1067 w 1161"/>
              <a:gd name="T23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1" h="1161">
                <a:moveTo>
                  <a:pt x="1067" y="0"/>
                </a:moveTo>
                <a:lnTo>
                  <a:pt x="1161" y="0"/>
                </a:lnTo>
                <a:lnTo>
                  <a:pt x="1161" y="1161"/>
                </a:lnTo>
                <a:lnTo>
                  <a:pt x="0" y="1161"/>
                </a:lnTo>
                <a:lnTo>
                  <a:pt x="0" y="1067"/>
                </a:lnTo>
                <a:lnTo>
                  <a:pt x="94" y="1067"/>
                </a:lnTo>
                <a:lnTo>
                  <a:pt x="1003" y="1067"/>
                </a:lnTo>
                <a:lnTo>
                  <a:pt x="62" y="126"/>
                </a:lnTo>
                <a:lnTo>
                  <a:pt x="129" y="59"/>
                </a:lnTo>
                <a:lnTo>
                  <a:pt x="1067" y="997"/>
                </a:lnTo>
                <a:lnTo>
                  <a:pt x="1067" y="94"/>
                </a:lnTo>
                <a:lnTo>
                  <a:pt x="106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9800" y="2345577"/>
            <a:ext cx="3169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请先将要替换的图片裁剪成原图片长宽比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例然后</a:t>
            </a:r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在原图片上单击右键填充图片，这样替换后图片就不会变形</a:t>
            </a:r>
          </a:p>
        </p:txBody>
      </p:sp>
      <p:sp>
        <p:nvSpPr>
          <p:cNvPr id="12" name="矩形 11"/>
          <p:cNvSpPr/>
          <p:nvPr/>
        </p:nvSpPr>
        <p:spPr>
          <a:xfrm>
            <a:off x="1849800" y="1905050"/>
            <a:ext cx="3169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单击添加您的标题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39047" y="3990892"/>
            <a:ext cx="22840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在这里输入您的文字内容，或者将您的文字内容复制在这里在</a:t>
            </a:r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3810" y="1952397"/>
            <a:ext cx="2284050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在这里输入您的文字内容，或者将您的文字内容复制在这里在</a:t>
            </a:r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这里输入您的文字内容，或者将您的文字内容复制在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30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99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9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25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25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5"/>
          <p:cNvSpPr/>
          <p:nvPr/>
        </p:nvSpPr>
        <p:spPr bwMode="auto">
          <a:xfrm>
            <a:off x="1324863" y="1780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1697999" y="1533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3769179" y="1780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142315" y="1533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6213495" y="1780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6586629" y="1533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8657810" y="1780872"/>
            <a:ext cx="2180118" cy="1943239"/>
          </a:xfrm>
          <a:custGeom>
            <a:avLst/>
            <a:gdLst>
              <a:gd name="T0" fmla="*/ 282 w 3216"/>
              <a:gd name="T1" fmla="*/ 0 h 2855"/>
              <a:gd name="T2" fmla="*/ 2934 w 3216"/>
              <a:gd name="T3" fmla="*/ 0 h 2855"/>
              <a:gd name="T4" fmla="*/ 3216 w 3216"/>
              <a:gd name="T5" fmla="*/ 282 h 2855"/>
              <a:gd name="T6" fmla="*/ 3216 w 3216"/>
              <a:gd name="T7" fmla="*/ 2006 h 2855"/>
              <a:gd name="T8" fmla="*/ 3043 w 3216"/>
              <a:gd name="T9" fmla="*/ 2266 h 2855"/>
              <a:gd name="T10" fmla="*/ 1717 w 3216"/>
              <a:gd name="T11" fmla="*/ 2825 h 2855"/>
              <a:gd name="T12" fmla="*/ 1498 w 3216"/>
              <a:gd name="T13" fmla="*/ 2825 h 2855"/>
              <a:gd name="T14" fmla="*/ 173 w 3216"/>
              <a:gd name="T15" fmla="*/ 2266 h 2855"/>
              <a:gd name="T16" fmla="*/ 0 w 3216"/>
              <a:gd name="T17" fmla="*/ 2006 h 2855"/>
              <a:gd name="T18" fmla="*/ 0 w 3216"/>
              <a:gd name="T19" fmla="*/ 282 h 2855"/>
              <a:gd name="T20" fmla="*/ 282 w 3216"/>
              <a:gd name="T21" fmla="*/ 0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6" h="2855">
                <a:moveTo>
                  <a:pt x="282" y="0"/>
                </a:moveTo>
                <a:lnTo>
                  <a:pt x="2934" y="0"/>
                </a:lnTo>
                <a:cubicBezTo>
                  <a:pt x="3089" y="0"/>
                  <a:pt x="3216" y="127"/>
                  <a:pt x="3216" y="282"/>
                </a:cubicBezTo>
                <a:lnTo>
                  <a:pt x="3216" y="2006"/>
                </a:lnTo>
                <a:cubicBezTo>
                  <a:pt x="3216" y="2122"/>
                  <a:pt x="3150" y="2221"/>
                  <a:pt x="3043" y="2266"/>
                </a:cubicBezTo>
                <a:lnTo>
                  <a:pt x="1717" y="2825"/>
                </a:lnTo>
                <a:cubicBezTo>
                  <a:pt x="1645" y="2855"/>
                  <a:pt x="1571" y="2855"/>
                  <a:pt x="1498" y="2825"/>
                </a:cubicBezTo>
                <a:lnTo>
                  <a:pt x="173" y="2266"/>
                </a:lnTo>
                <a:cubicBezTo>
                  <a:pt x="66" y="2221"/>
                  <a:pt x="0" y="2122"/>
                  <a:pt x="0" y="2006"/>
                </a:cubicBezTo>
                <a:lnTo>
                  <a:pt x="0" y="282"/>
                </a:lnTo>
                <a:cubicBezTo>
                  <a:pt x="0" y="127"/>
                  <a:pt x="127" y="0"/>
                  <a:pt x="282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9030946" y="1533580"/>
            <a:ext cx="1435943" cy="626784"/>
          </a:xfrm>
          <a:custGeom>
            <a:avLst/>
            <a:gdLst>
              <a:gd name="T0" fmla="*/ 106 w 2118"/>
              <a:gd name="T1" fmla="*/ 0 h 920"/>
              <a:gd name="T2" fmla="*/ 2012 w 2118"/>
              <a:gd name="T3" fmla="*/ 0 h 920"/>
              <a:gd name="T4" fmla="*/ 2118 w 2118"/>
              <a:gd name="T5" fmla="*/ 106 h 920"/>
              <a:gd name="T6" fmla="*/ 2118 w 2118"/>
              <a:gd name="T7" fmla="*/ 410 h 920"/>
              <a:gd name="T8" fmla="*/ 2053 w 2118"/>
              <a:gd name="T9" fmla="*/ 507 h 920"/>
              <a:gd name="T10" fmla="*/ 1100 w 2118"/>
              <a:gd name="T11" fmla="*/ 909 h 920"/>
              <a:gd name="T12" fmla="*/ 1018 w 2118"/>
              <a:gd name="T13" fmla="*/ 909 h 920"/>
              <a:gd name="T14" fmla="*/ 65 w 2118"/>
              <a:gd name="T15" fmla="*/ 507 h 920"/>
              <a:gd name="T16" fmla="*/ 0 w 2118"/>
              <a:gd name="T17" fmla="*/ 410 h 920"/>
              <a:gd name="T18" fmla="*/ 0 w 2118"/>
              <a:gd name="T19" fmla="*/ 106 h 920"/>
              <a:gd name="T20" fmla="*/ 106 w 2118"/>
              <a:gd name="T2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8" h="920">
                <a:moveTo>
                  <a:pt x="106" y="0"/>
                </a:moveTo>
                <a:lnTo>
                  <a:pt x="2012" y="0"/>
                </a:lnTo>
                <a:cubicBezTo>
                  <a:pt x="2070" y="0"/>
                  <a:pt x="2118" y="48"/>
                  <a:pt x="2118" y="106"/>
                </a:cubicBezTo>
                <a:lnTo>
                  <a:pt x="2118" y="410"/>
                </a:lnTo>
                <a:cubicBezTo>
                  <a:pt x="2118" y="453"/>
                  <a:pt x="2093" y="490"/>
                  <a:pt x="2053" y="507"/>
                </a:cubicBezTo>
                <a:lnTo>
                  <a:pt x="1100" y="909"/>
                </a:lnTo>
                <a:cubicBezTo>
                  <a:pt x="1073" y="920"/>
                  <a:pt x="1045" y="920"/>
                  <a:pt x="1018" y="909"/>
                </a:cubicBezTo>
                <a:lnTo>
                  <a:pt x="65" y="507"/>
                </a:lnTo>
                <a:cubicBezTo>
                  <a:pt x="25" y="490"/>
                  <a:pt x="0" y="453"/>
                  <a:pt x="0" y="410"/>
                </a:cubicBezTo>
                <a:lnTo>
                  <a:pt x="0" y="106"/>
                </a:lnTo>
                <a:cubicBezTo>
                  <a:pt x="0" y="48"/>
                  <a:pt x="48" y="0"/>
                  <a:pt x="106" y="0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1943" y="241544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63189" y="241544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01085" y="241544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38568" y="2415440"/>
            <a:ext cx="2212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输入您的文字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复制您的文字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95156" y="1629296"/>
            <a:ext cx="439531" cy="414712"/>
            <a:chOff x="2209761" y="2404368"/>
            <a:chExt cx="439531" cy="414712"/>
          </a:xfrm>
        </p:grpSpPr>
        <p:sp>
          <p:nvSpPr>
            <p:cNvPr id="17" name="Freeform 349"/>
            <p:cNvSpPr/>
            <p:nvPr/>
          </p:nvSpPr>
          <p:spPr bwMode="auto">
            <a:xfrm>
              <a:off x="2224027" y="2404368"/>
              <a:ext cx="425265" cy="268332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350"/>
            <p:cNvSpPr/>
            <p:nvPr/>
          </p:nvSpPr>
          <p:spPr bwMode="auto">
            <a:xfrm>
              <a:off x="2209761" y="2617782"/>
              <a:ext cx="386960" cy="201298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351"/>
            <p:cNvSpPr>
              <a:spLocks noEditPoints="1"/>
            </p:cNvSpPr>
            <p:nvPr/>
          </p:nvSpPr>
          <p:spPr bwMode="auto">
            <a:xfrm>
              <a:off x="2290866" y="2486646"/>
              <a:ext cx="260514" cy="254065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352"/>
            <p:cNvSpPr>
              <a:spLocks noEditPoints="1"/>
            </p:cNvSpPr>
            <p:nvPr/>
          </p:nvSpPr>
          <p:spPr bwMode="auto">
            <a:xfrm>
              <a:off x="2360636" y="2554071"/>
              <a:ext cx="120583" cy="119606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Oval 353"/>
            <p:cNvSpPr>
              <a:spLocks noChangeArrowheads="1"/>
            </p:cNvSpPr>
            <p:nvPr/>
          </p:nvSpPr>
          <p:spPr bwMode="auto">
            <a:xfrm>
              <a:off x="2399527" y="2592767"/>
              <a:ext cx="42800" cy="41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4699968" y="1605810"/>
            <a:ext cx="318539" cy="423139"/>
          </a:xfrm>
          <a:custGeom>
            <a:avLst/>
            <a:gdLst>
              <a:gd name="T0" fmla="*/ 73939 w 625"/>
              <a:gd name="T1" fmla="*/ 124194 h 852"/>
              <a:gd name="T2" fmla="*/ 62217 w 625"/>
              <a:gd name="T3" fmla="*/ 766762 h 852"/>
              <a:gd name="T4" fmla="*/ 563563 w 625"/>
              <a:gd name="T5" fmla="*/ 188091 h 852"/>
              <a:gd name="T6" fmla="*/ 520281 w 625"/>
              <a:gd name="T7" fmla="*/ 201590 h 852"/>
              <a:gd name="T8" fmla="*/ 64021 w 625"/>
              <a:gd name="T9" fmla="*/ 722664 h 852"/>
              <a:gd name="T10" fmla="*/ 243459 w 625"/>
              <a:gd name="T11" fmla="*/ 81896 h 852"/>
              <a:gd name="T12" fmla="*/ 320104 w 625"/>
              <a:gd name="T13" fmla="*/ 81896 h 852"/>
              <a:gd name="T14" fmla="*/ 280429 w 625"/>
              <a:gd name="T15" fmla="*/ 122394 h 852"/>
              <a:gd name="T16" fmla="*/ 196571 w 625"/>
              <a:gd name="T17" fmla="*/ 83696 h 852"/>
              <a:gd name="T18" fmla="*/ 103696 w 625"/>
              <a:gd name="T19" fmla="*/ 194390 h 852"/>
              <a:gd name="T20" fmla="*/ 459867 w 625"/>
              <a:gd name="T21" fmla="*/ 194390 h 852"/>
              <a:gd name="T22" fmla="*/ 366992 w 625"/>
              <a:gd name="T23" fmla="*/ 83696 h 852"/>
              <a:gd name="T24" fmla="*/ 196571 w 625"/>
              <a:gd name="T25" fmla="*/ 83696 h 852"/>
              <a:gd name="T26" fmla="*/ 199276 w 625"/>
              <a:gd name="T27" fmla="*/ 582271 h 852"/>
              <a:gd name="T28" fmla="*/ 136157 w 625"/>
              <a:gd name="T29" fmla="*/ 600270 h 852"/>
              <a:gd name="T30" fmla="*/ 122631 w 625"/>
              <a:gd name="T31" fmla="*/ 613770 h 852"/>
              <a:gd name="T32" fmla="*/ 199276 w 625"/>
              <a:gd name="T33" fmla="*/ 619169 h 852"/>
              <a:gd name="T34" fmla="*/ 119025 w 625"/>
              <a:gd name="T35" fmla="*/ 658767 h 852"/>
              <a:gd name="T36" fmla="*/ 218212 w 625"/>
              <a:gd name="T37" fmla="*/ 610170 h 852"/>
              <a:gd name="T38" fmla="*/ 218212 w 625"/>
              <a:gd name="T39" fmla="*/ 578671 h 852"/>
              <a:gd name="T40" fmla="*/ 99187 w 625"/>
              <a:gd name="T41" fmla="*/ 584971 h 852"/>
              <a:gd name="T42" fmla="*/ 192964 w 625"/>
              <a:gd name="T43" fmla="*/ 683966 h 852"/>
              <a:gd name="T44" fmla="*/ 192964 w 625"/>
              <a:gd name="T45" fmla="*/ 301485 h 852"/>
              <a:gd name="T46" fmla="*/ 136157 w 625"/>
              <a:gd name="T47" fmla="*/ 318584 h 852"/>
              <a:gd name="T48" fmla="*/ 155994 w 625"/>
              <a:gd name="T49" fmla="*/ 368982 h 852"/>
              <a:gd name="T50" fmla="*/ 119025 w 625"/>
              <a:gd name="T51" fmla="*/ 382481 h 852"/>
              <a:gd name="T52" fmla="*/ 192964 w 625"/>
              <a:gd name="T53" fmla="*/ 281686 h 852"/>
              <a:gd name="T54" fmla="*/ 99187 w 625"/>
              <a:gd name="T55" fmla="*/ 380681 h 852"/>
              <a:gd name="T56" fmla="*/ 217310 w 625"/>
              <a:gd name="T57" fmla="*/ 323084 h 852"/>
              <a:gd name="T58" fmla="*/ 216408 w 625"/>
              <a:gd name="T59" fmla="*/ 296985 h 852"/>
              <a:gd name="T60" fmla="*/ 199276 w 625"/>
              <a:gd name="T61" fmla="*/ 452678 h 852"/>
              <a:gd name="T62" fmla="*/ 122631 w 625"/>
              <a:gd name="T63" fmla="*/ 471577 h 852"/>
              <a:gd name="T64" fmla="*/ 199276 w 625"/>
              <a:gd name="T65" fmla="*/ 522874 h 852"/>
              <a:gd name="T66" fmla="*/ 218212 w 625"/>
              <a:gd name="T67" fmla="*/ 438278 h 852"/>
              <a:gd name="T68" fmla="*/ 99187 w 625"/>
              <a:gd name="T69" fmla="*/ 442778 h 852"/>
              <a:gd name="T70" fmla="*/ 199276 w 625"/>
              <a:gd name="T71" fmla="*/ 541773 h 852"/>
              <a:gd name="T72" fmla="*/ 260592 w 625"/>
              <a:gd name="T73" fmla="*/ 418479 h 852"/>
              <a:gd name="T74" fmla="*/ 294856 w 625"/>
              <a:gd name="T75" fmla="*/ 650668 h 852"/>
              <a:gd name="T76" fmla="*/ 452654 w 625"/>
              <a:gd name="T77" fmla="*/ 602070 h 852"/>
              <a:gd name="T78" fmla="*/ 288544 w 625"/>
              <a:gd name="T79" fmla="*/ 644368 h 852"/>
              <a:gd name="T80" fmla="*/ 452654 w 625"/>
              <a:gd name="T81" fmla="*/ 456277 h 852"/>
              <a:gd name="T82" fmla="*/ 288544 w 625"/>
              <a:gd name="T83" fmla="*/ 368982 h 852"/>
              <a:gd name="T84" fmla="*/ 288544 w 625"/>
              <a:gd name="T85" fmla="*/ 316784 h 85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25" h="852">
                <a:moveTo>
                  <a:pt x="48" y="224"/>
                </a:moveTo>
                <a:cubicBezTo>
                  <a:pt x="48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6" y="852"/>
                </a:lnTo>
                <a:cubicBezTo>
                  <a:pt x="591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3" y="138"/>
                </a:cubicBezTo>
                <a:lnTo>
                  <a:pt x="543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4" y="803"/>
                </a:cubicBezTo>
                <a:lnTo>
                  <a:pt x="71" y="803"/>
                </a:lnTo>
                <a:cubicBezTo>
                  <a:pt x="53" y="803"/>
                  <a:pt x="48" y="783"/>
                  <a:pt x="48" y="764"/>
                </a:cubicBezTo>
                <a:lnTo>
                  <a:pt x="48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6" y="52"/>
                </a:lnTo>
                <a:cubicBezTo>
                  <a:pt x="336" y="52"/>
                  <a:pt x="355" y="71"/>
                  <a:pt x="355" y="91"/>
                </a:cubicBezTo>
                <a:lnTo>
                  <a:pt x="355" y="95"/>
                </a:lnTo>
                <a:cubicBezTo>
                  <a:pt x="355" y="117"/>
                  <a:pt x="336" y="136"/>
                  <a:pt x="314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6" y="93"/>
                  <a:pt x="115" y="104"/>
                  <a:pt x="115" y="127"/>
                </a:cubicBezTo>
                <a:lnTo>
                  <a:pt x="115" y="216"/>
                </a:lnTo>
                <a:cubicBezTo>
                  <a:pt x="115" y="231"/>
                  <a:pt x="124" y="246"/>
                  <a:pt x="138" y="246"/>
                </a:cubicBezTo>
                <a:lnTo>
                  <a:pt x="487" y="246"/>
                </a:lnTo>
                <a:cubicBezTo>
                  <a:pt x="501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6" y="93"/>
                </a:cubicBezTo>
                <a:lnTo>
                  <a:pt x="407" y="93"/>
                </a:lnTo>
                <a:cubicBezTo>
                  <a:pt x="407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1" y="647"/>
                </a:lnTo>
                <a:lnTo>
                  <a:pt x="221" y="654"/>
                </a:lnTo>
                <a:cubicBezTo>
                  <a:pt x="221" y="661"/>
                  <a:pt x="186" y="680"/>
                  <a:pt x="180" y="684"/>
                </a:cubicBezTo>
                <a:cubicBezTo>
                  <a:pt x="174" y="679"/>
                  <a:pt x="161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5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4" y="693"/>
                  <a:pt x="221" y="688"/>
                </a:cubicBezTo>
                <a:cubicBezTo>
                  <a:pt x="221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7"/>
                  <a:pt x="132" y="732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40" y="715"/>
                  <a:pt x="242" y="678"/>
                </a:cubicBezTo>
                <a:cubicBezTo>
                  <a:pt x="243" y="658"/>
                  <a:pt x="292" y="642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2" y="626"/>
                  <a:pt x="110" y="637"/>
                  <a:pt x="110" y="650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5"/>
                  <a:pt x="138" y="335"/>
                </a:cubicBezTo>
                <a:lnTo>
                  <a:pt x="214" y="335"/>
                </a:lnTo>
                <a:cubicBezTo>
                  <a:pt x="219" y="335"/>
                  <a:pt x="221" y="336"/>
                  <a:pt x="221" y="341"/>
                </a:cubicBezTo>
                <a:cubicBezTo>
                  <a:pt x="221" y="346"/>
                  <a:pt x="184" y="371"/>
                  <a:pt x="180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1" y="376"/>
                </a:lnTo>
                <a:lnTo>
                  <a:pt x="221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2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1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1" y="492"/>
                </a:lnTo>
                <a:lnTo>
                  <a:pt x="221" y="503"/>
                </a:lnTo>
                <a:lnTo>
                  <a:pt x="180" y="529"/>
                </a:lnTo>
                <a:lnTo>
                  <a:pt x="152" y="508"/>
                </a:lnTo>
                <a:cubicBezTo>
                  <a:pt x="145" y="513"/>
                  <a:pt x="136" y="515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1" y="533"/>
                </a:cubicBezTo>
                <a:lnTo>
                  <a:pt x="221" y="581"/>
                </a:lnTo>
                <a:lnTo>
                  <a:pt x="132" y="581"/>
                </a:lnTo>
                <a:lnTo>
                  <a:pt x="132" y="492"/>
                </a:lnTo>
                <a:close/>
                <a:moveTo>
                  <a:pt x="242" y="487"/>
                </a:moveTo>
                <a:cubicBezTo>
                  <a:pt x="238" y="480"/>
                  <a:pt x="233" y="470"/>
                  <a:pt x="221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1"/>
                </a:lnTo>
                <a:cubicBezTo>
                  <a:pt x="110" y="591"/>
                  <a:pt x="121" y="602"/>
                  <a:pt x="132" y="602"/>
                </a:cubicBezTo>
                <a:lnTo>
                  <a:pt x="221" y="602"/>
                </a:lnTo>
                <a:cubicBezTo>
                  <a:pt x="252" y="602"/>
                  <a:pt x="242" y="547"/>
                  <a:pt x="242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2" y="487"/>
                </a:lnTo>
                <a:close/>
                <a:moveTo>
                  <a:pt x="320" y="716"/>
                </a:moveTo>
                <a:cubicBezTo>
                  <a:pt x="320" y="721"/>
                  <a:pt x="322" y="723"/>
                  <a:pt x="327" y="723"/>
                </a:cubicBezTo>
                <a:lnTo>
                  <a:pt x="495" y="723"/>
                </a:lnTo>
                <a:cubicBezTo>
                  <a:pt x="500" y="723"/>
                  <a:pt x="502" y="721"/>
                  <a:pt x="502" y="716"/>
                </a:cubicBezTo>
                <a:lnTo>
                  <a:pt x="502" y="669"/>
                </a:lnTo>
                <a:cubicBezTo>
                  <a:pt x="502" y="664"/>
                  <a:pt x="500" y="663"/>
                  <a:pt x="495" y="663"/>
                </a:cubicBezTo>
                <a:lnTo>
                  <a:pt x="320" y="663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2" y="565"/>
                </a:lnTo>
                <a:lnTo>
                  <a:pt x="502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117654" y="1652033"/>
            <a:ext cx="371800" cy="330383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24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825"/>
            <p:cNvSpPr/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826"/>
            <p:cNvSpPr/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827"/>
            <p:cNvSpPr/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828"/>
            <p:cNvSpPr/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829"/>
            <p:cNvSpPr/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830"/>
            <p:cNvSpPr/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832"/>
            <p:cNvSpPr/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68410" y="1595253"/>
            <a:ext cx="352927" cy="475730"/>
            <a:chOff x="3722033" y="3714538"/>
            <a:chExt cx="500321" cy="674410"/>
          </a:xfrm>
          <a:solidFill>
            <a:schemeClr val="bg1"/>
          </a:solidFill>
        </p:grpSpPr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69467" y="408245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13407" y="408245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52578" y="4082453"/>
            <a:ext cx="2090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99032" y="4082453"/>
            <a:ext cx="2090909" cy="100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在这里输入您的文字内容或者将您的文字内容复制在</a:t>
            </a:r>
            <a:r>
              <a:rPr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这里。在这里输入您的文字内容，或者将您的文字内容复制在</a:t>
            </a:r>
            <a:r>
              <a:rPr lang="zh-CN" altLang="en-US" sz="1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这里</a:t>
            </a:r>
            <a:endParaRPr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1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/>
      <p:bldP spid="13" grpId="0"/>
      <p:bldP spid="14" grpId="0"/>
      <p:bldP spid="3" grpId="0"/>
      <p:bldP spid="22" grpId="0" bldLvl="0" animBg="1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sp>
        <p:nvSpPr>
          <p:cNvPr id="2" name="Freeform 5"/>
          <p:cNvSpPr/>
          <p:nvPr/>
        </p:nvSpPr>
        <p:spPr bwMode="auto">
          <a:xfrm>
            <a:off x="5331454" y="2400009"/>
            <a:ext cx="1529093" cy="1714500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1016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469895" y="2557373"/>
            <a:ext cx="1248401" cy="139977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635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532205" y="2651445"/>
            <a:ext cx="1080601" cy="1211628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>
            <a:off x="4514512" y="160769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686864" y="279325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514512" y="397882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6846030" y="160769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>
            <a:off x="7673678" y="2793258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>
            <a:off x="6846030" y="3978823"/>
            <a:ext cx="827648" cy="928002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25400">
            <a:gradFill flip="none" rotWithShape="1">
              <a:gsLst>
                <a:gs pos="0">
                  <a:srgbClr val="CFCFCF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35239" y="1810084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7591" y="2995649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5239" y="4181214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75583" y="1810084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03231" y="2995649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75583" y="4181214"/>
            <a:ext cx="27811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Freeform 9"/>
          <p:cNvSpPr>
            <a:spLocks noEditPoints="1"/>
          </p:cNvSpPr>
          <p:nvPr/>
        </p:nvSpPr>
        <p:spPr bwMode="auto">
          <a:xfrm>
            <a:off x="7039402" y="1894678"/>
            <a:ext cx="444714" cy="354033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Gill Sans" charset="0"/>
            </a:endParaRPr>
          </a:p>
        </p:txBody>
      </p:sp>
      <p:sp>
        <p:nvSpPr>
          <p:cNvPr id="27" name="Freeform 36"/>
          <p:cNvSpPr>
            <a:spLocks noEditPoints="1"/>
          </p:cNvSpPr>
          <p:nvPr/>
        </p:nvSpPr>
        <p:spPr bwMode="auto">
          <a:xfrm>
            <a:off x="3840985" y="2999730"/>
            <a:ext cx="523216" cy="515058"/>
          </a:xfrm>
          <a:custGeom>
            <a:avLst/>
            <a:gdLst>
              <a:gd name="T0" fmla="*/ 188097 w 792"/>
              <a:gd name="T1" fmla="*/ 307152 h 779"/>
              <a:gd name="T2" fmla="*/ 249296 w 792"/>
              <a:gd name="T3" fmla="*/ 200865 h 779"/>
              <a:gd name="T4" fmla="*/ 350994 w 792"/>
              <a:gd name="T5" fmla="*/ 290938 h 779"/>
              <a:gd name="T6" fmla="*/ 264596 w 792"/>
              <a:gd name="T7" fmla="*/ 182850 h 779"/>
              <a:gd name="T8" fmla="*/ 350994 w 792"/>
              <a:gd name="T9" fmla="*/ 290938 h 779"/>
              <a:gd name="T10" fmla="*/ 350994 w 792"/>
              <a:gd name="T11" fmla="*/ 290938 h 779"/>
              <a:gd name="T12" fmla="*/ 420293 w 792"/>
              <a:gd name="T13" fmla="*/ 174743 h 779"/>
              <a:gd name="T14" fmla="*/ 442793 w 792"/>
              <a:gd name="T15" fmla="*/ 163034 h 779"/>
              <a:gd name="T16" fmla="*/ 445493 w 792"/>
              <a:gd name="T17" fmla="*/ 182850 h 779"/>
              <a:gd name="T18" fmla="*/ 439193 w 792"/>
              <a:gd name="T19" fmla="*/ 215276 h 779"/>
              <a:gd name="T20" fmla="*/ 418493 w 792"/>
              <a:gd name="T21" fmla="*/ 207170 h 779"/>
              <a:gd name="T22" fmla="*/ 393293 w 792"/>
              <a:gd name="T23" fmla="*/ 185552 h 779"/>
              <a:gd name="T24" fmla="*/ 410393 w 792"/>
              <a:gd name="T25" fmla="*/ 172942 h 779"/>
              <a:gd name="T26" fmla="*/ 442793 w 792"/>
              <a:gd name="T27" fmla="*/ 163034 h 779"/>
              <a:gd name="T28" fmla="*/ 337494 w 792"/>
              <a:gd name="T29" fmla="*/ 308953 h 779"/>
              <a:gd name="T30" fmla="*/ 325795 w 792"/>
              <a:gd name="T31" fmla="*/ 440461 h 779"/>
              <a:gd name="T32" fmla="*/ 371694 w 792"/>
              <a:gd name="T33" fmla="*/ 320663 h 779"/>
              <a:gd name="T34" fmla="*/ 280795 w 792"/>
              <a:gd name="T35" fmla="*/ 268420 h 779"/>
              <a:gd name="T36" fmla="*/ 246596 w 792"/>
              <a:gd name="T37" fmla="*/ 280130 h 779"/>
              <a:gd name="T38" fmla="*/ 292495 w 792"/>
              <a:gd name="T39" fmla="*/ 440461 h 779"/>
              <a:gd name="T40" fmla="*/ 280795 w 792"/>
              <a:gd name="T41" fmla="*/ 268420 h 779"/>
              <a:gd name="T42" fmla="*/ 416693 w 792"/>
              <a:gd name="T43" fmla="*/ 240497 h 779"/>
              <a:gd name="T44" fmla="*/ 404993 w 792"/>
              <a:gd name="T45" fmla="*/ 440461 h 779"/>
              <a:gd name="T46" fmla="*/ 450892 w 792"/>
              <a:gd name="T47" fmla="*/ 253107 h 779"/>
              <a:gd name="T48" fmla="*/ 201597 w 792"/>
              <a:gd name="T49" fmla="*/ 351288 h 779"/>
              <a:gd name="T50" fmla="*/ 167397 w 792"/>
              <a:gd name="T51" fmla="*/ 362997 h 779"/>
              <a:gd name="T52" fmla="*/ 213296 w 792"/>
              <a:gd name="T53" fmla="*/ 440461 h 779"/>
              <a:gd name="T54" fmla="*/ 201597 w 792"/>
              <a:gd name="T55" fmla="*/ 351288 h 779"/>
              <a:gd name="T56" fmla="*/ 122398 w 792"/>
              <a:gd name="T57" fmla="*/ 440461 h 779"/>
              <a:gd name="T58" fmla="*/ 110698 w 792"/>
              <a:gd name="T59" fmla="*/ 170240 h 779"/>
              <a:gd name="T60" fmla="*/ 134098 w 792"/>
              <a:gd name="T61" fmla="*/ 170240 h 779"/>
              <a:gd name="T62" fmla="*/ 477892 w 792"/>
              <a:gd name="T63" fmla="*/ 417042 h 779"/>
              <a:gd name="T64" fmla="*/ 477892 w 792"/>
              <a:gd name="T65" fmla="*/ 440461 h 779"/>
              <a:gd name="T66" fmla="*/ 110698 w 792"/>
              <a:gd name="T67" fmla="*/ 428751 h 779"/>
              <a:gd name="T68" fmla="*/ 477892 w 792"/>
              <a:gd name="T69" fmla="*/ 417042 h 779"/>
              <a:gd name="T70" fmla="*/ 611990 w 792"/>
              <a:gd name="T71" fmla="*/ 701675 h 779"/>
              <a:gd name="T72" fmla="*/ 436493 w 792"/>
              <a:gd name="T73" fmla="*/ 566564 h 779"/>
              <a:gd name="T74" fmla="*/ 0 w 792"/>
              <a:gd name="T75" fmla="*/ 299045 h 779"/>
              <a:gd name="T76" fmla="*/ 599390 w 792"/>
              <a:gd name="T77" fmla="*/ 299045 h 779"/>
              <a:gd name="T78" fmla="*/ 677689 w 792"/>
              <a:gd name="T79" fmla="*/ 544947 h 779"/>
              <a:gd name="T80" fmla="*/ 300595 w 792"/>
              <a:gd name="T81" fmla="*/ 561160 h 779"/>
              <a:gd name="T82" fmla="*/ 561591 w 792"/>
              <a:gd name="T83" fmla="*/ 299045 h 779"/>
              <a:gd name="T84" fmla="*/ 38699 w 792"/>
              <a:gd name="T85" fmla="*/ 299045 h 7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92" h="779">
                <a:moveTo>
                  <a:pt x="297" y="240"/>
                </a:moveTo>
                <a:lnTo>
                  <a:pt x="209" y="341"/>
                </a:lnTo>
                <a:lnTo>
                  <a:pt x="188" y="323"/>
                </a:lnTo>
                <a:lnTo>
                  <a:pt x="277" y="223"/>
                </a:lnTo>
                <a:lnTo>
                  <a:pt x="297" y="240"/>
                </a:lnTo>
                <a:close/>
                <a:moveTo>
                  <a:pt x="390" y="323"/>
                </a:moveTo>
                <a:lnTo>
                  <a:pt x="276" y="224"/>
                </a:lnTo>
                <a:lnTo>
                  <a:pt x="294" y="203"/>
                </a:lnTo>
                <a:lnTo>
                  <a:pt x="408" y="303"/>
                </a:lnTo>
                <a:lnTo>
                  <a:pt x="390" y="323"/>
                </a:lnTo>
                <a:close/>
                <a:moveTo>
                  <a:pt x="487" y="212"/>
                </a:moveTo>
                <a:lnTo>
                  <a:pt x="390" y="323"/>
                </a:lnTo>
                <a:lnTo>
                  <a:pt x="369" y="305"/>
                </a:lnTo>
                <a:lnTo>
                  <a:pt x="467" y="194"/>
                </a:lnTo>
                <a:lnTo>
                  <a:pt x="487" y="212"/>
                </a:lnTo>
                <a:close/>
                <a:moveTo>
                  <a:pt x="492" y="181"/>
                </a:moveTo>
                <a:cubicBezTo>
                  <a:pt x="497" y="179"/>
                  <a:pt x="500" y="182"/>
                  <a:pt x="499" y="187"/>
                </a:cubicBezTo>
                <a:lnTo>
                  <a:pt x="495" y="203"/>
                </a:lnTo>
                <a:cubicBezTo>
                  <a:pt x="494" y="209"/>
                  <a:pt x="492" y="217"/>
                  <a:pt x="491" y="222"/>
                </a:cubicBezTo>
                <a:lnTo>
                  <a:pt x="488" y="239"/>
                </a:lnTo>
                <a:cubicBezTo>
                  <a:pt x="487" y="244"/>
                  <a:pt x="483" y="245"/>
                  <a:pt x="479" y="242"/>
                </a:cubicBezTo>
                <a:lnTo>
                  <a:pt x="465" y="230"/>
                </a:lnTo>
                <a:cubicBezTo>
                  <a:pt x="461" y="227"/>
                  <a:pt x="455" y="221"/>
                  <a:pt x="451" y="217"/>
                </a:cubicBezTo>
                <a:lnTo>
                  <a:pt x="437" y="206"/>
                </a:lnTo>
                <a:cubicBezTo>
                  <a:pt x="433" y="202"/>
                  <a:pt x="434" y="198"/>
                  <a:pt x="439" y="197"/>
                </a:cubicBezTo>
                <a:lnTo>
                  <a:pt x="456" y="192"/>
                </a:lnTo>
                <a:cubicBezTo>
                  <a:pt x="461" y="190"/>
                  <a:pt x="470" y="187"/>
                  <a:pt x="475" y="186"/>
                </a:cubicBezTo>
                <a:lnTo>
                  <a:pt x="492" y="181"/>
                </a:lnTo>
                <a:close/>
                <a:moveTo>
                  <a:pt x="400" y="343"/>
                </a:moveTo>
                <a:lnTo>
                  <a:pt x="375" y="343"/>
                </a:lnTo>
                <a:cubicBezTo>
                  <a:pt x="368" y="343"/>
                  <a:pt x="362" y="349"/>
                  <a:pt x="362" y="356"/>
                </a:cubicBezTo>
                <a:lnTo>
                  <a:pt x="362" y="489"/>
                </a:lnTo>
                <a:lnTo>
                  <a:pt x="413" y="489"/>
                </a:lnTo>
                <a:lnTo>
                  <a:pt x="413" y="356"/>
                </a:lnTo>
                <a:cubicBezTo>
                  <a:pt x="413" y="349"/>
                  <a:pt x="407" y="343"/>
                  <a:pt x="400" y="343"/>
                </a:cubicBezTo>
                <a:close/>
                <a:moveTo>
                  <a:pt x="312" y="298"/>
                </a:moveTo>
                <a:lnTo>
                  <a:pt x="287" y="298"/>
                </a:lnTo>
                <a:cubicBezTo>
                  <a:pt x="280" y="298"/>
                  <a:pt x="274" y="304"/>
                  <a:pt x="274" y="311"/>
                </a:cubicBezTo>
                <a:lnTo>
                  <a:pt x="274" y="489"/>
                </a:lnTo>
                <a:lnTo>
                  <a:pt x="325" y="489"/>
                </a:lnTo>
                <a:lnTo>
                  <a:pt x="325" y="311"/>
                </a:lnTo>
                <a:cubicBezTo>
                  <a:pt x="325" y="304"/>
                  <a:pt x="319" y="298"/>
                  <a:pt x="312" y="298"/>
                </a:cubicBezTo>
                <a:close/>
                <a:moveTo>
                  <a:pt x="488" y="267"/>
                </a:moveTo>
                <a:lnTo>
                  <a:pt x="463" y="267"/>
                </a:lnTo>
                <a:cubicBezTo>
                  <a:pt x="456" y="267"/>
                  <a:pt x="450" y="273"/>
                  <a:pt x="450" y="281"/>
                </a:cubicBezTo>
                <a:lnTo>
                  <a:pt x="450" y="489"/>
                </a:lnTo>
                <a:lnTo>
                  <a:pt x="501" y="489"/>
                </a:lnTo>
                <a:lnTo>
                  <a:pt x="501" y="281"/>
                </a:lnTo>
                <a:cubicBezTo>
                  <a:pt x="501" y="273"/>
                  <a:pt x="495" y="267"/>
                  <a:pt x="488" y="267"/>
                </a:cubicBezTo>
                <a:close/>
                <a:moveTo>
                  <a:pt x="224" y="390"/>
                </a:moveTo>
                <a:lnTo>
                  <a:pt x="200" y="390"/>
                </a:lnTo>
                <a:cubicBezTo>
                  <a:pt x="192" y="390"/>
                  <a:pt x="186" y="396"/>
                  <a:pt x="186" y="403"/>
                </a:cubicBezTo>
                <a:lnTo>
                  <a:pt x="186" y="489"/>
                </a:lnTo>
                <a:lnTo>
                  <a:pt x="237" y="489"/>
                </a:lnTo>
                <a:lnTo>
                  <a:pt x="237" y="403"/>
                </a:lnTo>
                <a:cubicBezTo>
                  <a:pt x="237" y="396"/>
                  <a:pt x="231" y="390"/>
                  <a:pt x="224" y="390"/>
                </a:cubicBezTo>
                <a:close/>
                <a:moveTo>
                  <a:pt x="149" y="476"/>
                </a:moveTo>
                <a:cubicBezTo>
                  <a:pt x="149" y="483"/>
                  <a:pt x="144" y="489"/>
                  <a:pt x="136" y="489"/>
                </a:cubicBezTo>
                <a:cubicBezTo>
                  <a:pt x="129" y="489"/>
                  <a:pt x="123" y="483"/>
                  <a:pt x="123" y="476"/>
                </a:cubicBezTo>
                <a:lnTo>
                  <a:pt x="123" y="189"/>
                </a:lnTo>
                <a:cubicBezTo>
                  <a:pt x="123" y="182"/>
                  <a:pt x="129" y="176"/>
                  <a:pt x="136" y="176"/>
                </a:cubicBezTo>
                <a:cubicBezTo>
                  <a:pt x="143" y="176"/>
                  <a:pt x="149" y="182"/>
                  <a:pt x="149" y="189"/>
                </a:cubicBezTo>
                <a:lnTo>
                  <a:pt x="149" y="476"/>
                </a:lnTo>
                <a:close/>
                <a:moveTo>
                  <a:pt x="531" y="463"/>
                </a:moveTo>
                <a:cubicBezTo>
                  <a:pt x="538" y="463"/>
                  <a:pt x="544" y="469"/>
                  <a:pt x="544" y="476"/>
                </a:cubicBezTo>
                <a:cubicBezTo>
                  <a:pt x="544" y="483"/>
                  <a:pt x="538" y="489"/>
                  <a:pt x="531" y="489"/>
                </a:cubicBezTo>
                <a:lnTo>
                  <a:pt x="136" y="489"/>
                </a:lnTo>
                <a:cubicBezTo>
                  <a:pt x="129" y="489"/>
                  <a:pt x="123" y="483"/>
                  <a:pt x="123" y="476"/>
                </a:cubicBezTo>
                <a:cubicBezTo>
                  <a:pt x="123" y="469"/>
                  <a:pt x="129" y="463"/>
                  <a:pt x="136" y="463"/>
                </a:cubicBezTo>
                <a:lnTo>
                  <a:pt x="531" y="463"/>
                </a:lnTo>
                <a:close/>
                <a:moveTo>
                  <a:pt x="753" y="750"/>
                </a:moveTo>
                <a:cubicBezTo>
                  <a:pt x="732" y="770"/>
                  <a:pt x="706" y="779"/>
                  <a:pt x="680" y="779"/>
                </a:cubicBezTo>
                <a:cubicBezTo>
                  <a:pt x="654" y="779"/>
                  <a:pt x="628" y="770"/>
                  <a:pt x="608" y="750"/>
                </a:cubicBezTo>
                <a:lnTo>
                  <a:pt x="485" y="629"/>
                </a:lnTo>
                <a:cubicBezTo>
                  <a:pt x="440" y="653"/>
                  <a:pt x="388" y="666"/>
                  <a:pt x="334" y="666"/>
                </a:cubicBezTo>
                <a:cubicBezTo>
                  <a:pt x="149" y="666"/>
                  <a:pt x="0" y="517"/>
                  <a:pt x="0" y="332"/>
                </a:cubicBezTo>
                <a:cubicBezTo>
                  <a:pt x="0" y="149"/>
                  <a:pt x="149" y="0"/>
                  <a:pt x="334" y="0"/>
                </a:cubicBezTo>
                <a:cubicBezTo>
                  <a:pt x="517" y="0"/>
                  <a:pt x="666" y="149"/>
                  <a:pt x="666" y="332"/>
                </a:cubicBezTo>
                <a:cubicBezTo>
                  <a:pt x="666" y="387"/>
                  <a:pt x="653" y="439"/>
                  <a:pt x="630" y="484"/>
                </a:cubicBezTo>
                <a:lnTo>
                  <a:pt x="753" y="605"/>
                </a:lnTo>
                <a:cubicBezTo>
                  <a:pt x="792" y="645"/>
                  <a:pt x="792" y="709"/>
                  <a:pt x="753" y="750"/>
                </a:cubicBezTo>
                <a:close/>
                <a:moveTo>
                  <a:pt x="334" y="623"/>
                </a:moveTo>
                <a:lnTo>
                  <a:pt x="334" y="623"/>
                </a:lnTo>
                <a:cubicBezTo>
                  <a:pt x="494" y="623"/>
                  <a:pt x="624" y="493"/>
                  <a:pt x="624" y="332"/>
                </a:cubicBezTo>
                <a:cubicBezTo>
                  <a:pt x="624" y="172"/>
                  <a:pt x="494" y="42"/>
                  <a:pt x="334" y="42"/>
                </a:cubicBezTo>
                <a:cubicBezTo>
                  <a:pt x="173" y="42"/>
                  <a:pt x="43" y="172"/>
                  <a:pt x="43" y="332"/>
                </a:cubicBezTo>
                <a:cubicBezTo>
                  <a:pt x="43" y="493"/>
                  <a:pt x="173" y="623"/>
                  <a:pt x="334" y="6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873193" y="2963057"/>
            <a:ext cx="432429" cy="588405"/>
          </a:xfrm>
          <a:custGeom>
            <a:avLst/>
            <a:gdLst>
              <a:gd name="T0" fmla="*/ 128715 w 709"/>
              <a:gd name="T1" fmla="*/ 322149 h 965"/>
              <a:gd name="T2" fmla="*/ 196223 w 709"/>
              <a:gd name="T3" fmla="*/ 480524 h 965"/>
              <a:gd name="T4" fmla="*/ 251130 w 709"/>
              <a:gd name="T5" fmla="*/ 607403 h 965"/>
              <a:gd name="T6" fmla="*/ 374444 w 709"/>
              <a:gd name="T7" fmla="*/ 611003 h 965"/>
              <a:gd name="T8" fmla="*/ 401447 w 709"/>
              <a:gd name="T9" fmla="*/ 560611 h 965"/>
              <a:gd name="T10" fmla="*/ 469855 w 709"/>
              <a:gd name="T11" fmla="*/ 432831 h 965"/>
              <a:gd name="T12" fmla="*/ 319538 w 709"/>
              <a:gd name="T13" fmla="*/ 132279 h 965"/>
              <a:gd name="T14" fmla="*/ 264631 w 709"/>
              <a:gd name="T15" fmla="*/ 650597 h 965"/>
              <a:gd name="T16" fmla="*/ 201624 w 709"/>
              <a:gd name="T17" fmla="*/ 578608 h 965"/>
              <a:gd name="T18" fmla="*/ 135916 w 709"/>
              <a:gd name="T19" fmla="*/ 455328 h 965"/>
              <a:gd name="T20" fmla="*/ 319538 w 709"/>
              <a:gd name="T21" fmla="*/ 91785 h 965"/>
              <a:gd name="T22" fmla="*/ 503159 w 709"/>
              <a:gd name="T23" fmla="*/ 455328 h 965"/>
              <a:gd name="T24" fmla="*/ 436551 w 709"/>
              <a:gd name="T25" fmla="*/ 578608 h 965"/>
              <a:gd name="T26" fmla="*/ 374444 w 709"/>
              <a:gd name="T27" fmla="*/ 650597 h 965"/>
              <a:gd name="T28" fmla="*/ 228627 w 709"/>
              <a:gd name="T29" fmla="*/ 778376 h 965"/>
              <a:gd name="T30" fmla="*/ 383445 w 709"/>
              <a:gd name="T31" fmla="*/ 807172 h 965"/>
              <a:gd name="T32" fmla="*/ 383445 w 709"/>
              <a:gd name="T33" fmla="*/ 748681 h 965"/>
              <a:gd name="T34" fmla="*/ 246629 w 709"/>
              <a:gd name="T35" fmla="*/ 796373 h 965"/>
              <a:gd name="T36" fmla="*/ 395146 w 709"/>
              <a:gd name="T37" fmla="*/ 796373 h 965"/>
              <a:gd name="T38" fmla="*/ 413149 w 709"/>
              <a:gd name="T39" fmla="*/ 778376 h 965"/>
              <a:gd name="T40" fmla="*/ 228627 w 709"/>
              <a:gd name="T41" fmla="*/ 685691 h 965"/>
              <a:gd name="T42" fmla="*/ 413149 w 709"/>
              <a:gd name="T43" fmla="*/ 778376 h 965"/>
              <a:gd name="T44" fmla="*/ 411348 w 709"/>
              <a:gd name="T45" fmla="*/ 362642 h 965"/>
              <a:gd name="T46" fmla="*/ 349241 w 709"/>
              <a:gd name="T47" fmla="*/ 424733 h 965"/>
              <a:gd name="T48" fmla="*/ 288934 w 709"/>
              <a:gd name="T49" fmla="*/ 424733 h 965"/>
              <a:gd name="T50" fmla="*/ 226827 w 709"/>
              <a:gd name="T51" fmla="*/ 362642 h 965"/>
              <a:gd name="T52" fmla="*/ 226827 w 709"/>
              <a:gd name="T53" fmla="*/ 302352 h 965"/>
              <a:gd name="T54" fmla="*/ 288934 w 709"/>
              <a:gd name="T55" fmla="*/ 239362 h 965"/>
              <a:gd name="T56" fmla="*/ 349241 w 709"/>
              <a:gd name="T57" fmla="*/ 239362 h 965"/>
              <a:gd name="T58" fmla="*/ 411348 w 709"/>
              <a:gd name="T59" fmla="*/ 302352 h 965"/>
              <a:gd name="T60" fmla="*/ 612972 w 709"/>
              <a:gd name="T61" fmla="*/ 293353 h 965"/>
              <a:gd name="T62" fmla="*/ 580568 w 709"/>
              <a:gd name="T63" fmla="*/ 322149 h 965"/>
              <a:gd name="T64" fmla="*/ 612972 w 709"/>
              <a:gd name="T65" fmla="*/ 341046 h 965"/>
              <a:gd name="T66" fmla="*/ 612972 w 709"/>
              <a:gd name="T67" fmla="*/ 293353 h 965"/>
              <a:gd name="T68" fmla="*/ 542764 w 709"/>
              <a:gd name="T69" fmla="*/ 127780 h 965"/>
              <a:gd name="T70" fmla="*/ 509460 w 709"/>
              <a:gd name="T71" fmla="*/ 94485 h 965"/>
              <a:gd name="T72" fmla="*/ 518461 w 709"/>
              <a:gd name="T73" fmla="*/ 152976 h 965"/>
              <a:gd name="T74" fmla="*/ 342040 w 709"/>
              <a:gd name="T75" fmla="*/ 61190 h 965"/>
              <a:gd name="T76" fmla="*/ 318637 w 709"/>
              <a:gd name="T77" fmla="*/ 0 h 965"/>
              <a:gd name="T78" fmla="*/ 294335 w 709"/>
              <a:gd name="T79" fmla="*/ 61190 h 965"/>
              <a:gd name="T80" fmla="*/ 117014 w 709"/>
              <a:gd name="T81" fmla="*/ 155675 h 965"/>
              <a:gd name="T82" fmla="*/ 127815 w 709"/>
              <a:gd name="T83" fmla="*/ 98084 h 965"/>
              <a:gd name="T84" fmla="*/ 93611 w 709"/>
              <a:gd name="T85" fmla="*/ 132279 h 965"/>
              <a:gd name="T86" fmla="*/ 57607 w 709"/>
              <a:gd name="T87" fmla="*/ 322149 h 965"/>
              <a:gd name="T88" fmla="*/ 25203 w 709"/>
              <a:gd name="T89" fmla="*/ 293353 h 965"/>
              <a:gd name="T90" fmla="*/ 25203 w 709"/>
              <a:gd name="T91" fmla="*/ 341046 h 965"/>
              <a:gd name="T92" fmla="*/ 57607 w 709"/>
              <a:gd name="T93" fmla="*/ 322149 h 96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09" h="965">
                <a:moveTo>
                  <a:pt x="355" y="147"/>
                </a:moveTo>
                <a:cubicBezTo>
                  <a:pt x="238" y="147"/>
                  <a:pt x="143" y="241"/>
                  <a:pt x="143" y="358"/>
                </a:cubicBezTo>
                <a:cubicBezTo>
                  <a:pt x="143" y="414"/>
                  <a:pt x="187" y="481"/>
                  <a:pt x="188" y="481"/>
                </a:cubicBezTo>
                <a:cubicBezTo>
                  <a:pt x="197" y="496"/>
                  <a:pt x="210" y="519"/>
                  <a:pt x="218" y="534"/>
                </a:cubicBezTo>
                <a:lnTo>
                  <a:pt x="264" y="623"/>
                </a:lnTo>
                <a:cubicBezTo>
                  <a:pt x="272" y="639"/>
                  <a:pt x="279" y="662"/>
                  <a:pt x="279" y="675"/>
                </a:cubicBezTo>
                <a:cubicBezTo>
                  <a:pt x="279" y="675"/>
                  <a:pt x="284" y="679"/>
                  <a:pt x="294" y="679"/>
                </a:cubicBezTo>
                <a:lnTo>
                  <a:pt x="416" y="679"/>
                </a:lnTo>
                <a:cubicBezTo>
                  <a:pt x="425" y="679"/>
                  <a:pt x="430" y="675"/>
                  <a:pt x="431" y="674"/>
                </a:cubicBezTo>
                <a:cubicBezTo>
                  <a:pt x="430" y="662"/>
                  <a:pt x="437" y="639"/>
                  <a:pt x="446" y="623"/>
                </a:cubicBezTo>
                <a:lnTo>
                  <a:pt x="491" y="534"/>
                </a:lnTo>
                <a:cubicBezTo>
                  <a:pt x="499" y="519"/>
                  <a:pt x="513" y="495"/>
                  <a:pt x="522" y="481"/>
                </a:cubicBezTo>
                <a:cubicBezTo>
                  <a:pt x="537" y="458"/>
                  <a:pt x="566" y="402"/>
                  <a:pt x="566" y="358"/>
                </a:cubicBezTo>
                <a:cubicBezTo>
                  <a:pt x="566" y="241"/>
                  <a:pt x="471" y="147"/>
                  <a:pt x="355" y="147"/>
                </a:cubicBezTo>
                <a:close/>
                <a:moveTo>
                  <a:pt x="416" y="723"/>
                </a:moveTo>
                <a:lnTo>
                  <a:pt x="294" y="723"/>
                </a:lnTo>
                <a:cubicBezTo>
                  <a:pt x="261" y="723"/>
                  <a:pt x="235" y="702"/>
                  <a:pt x="235" y="675"/>
                </a:cubicBezTo>
                <a:cubicBezTo>
                  <a:pt x="235" y="671"/>
                  <a:pt x="231" y="656"/>
                  <a:pt x="224" y="643"/>
                </a:cubicBezTo>
                <a:lnTo>
                  <a:pt x="179" y="554"/>
                </a:lnTo>
                <a:cubicBezTo>
                  <a:pt x="172" y="540"/>
                  <a:pt x="159" y="519"/>
                  <a:pt x="151" y="506"/>
                </a:cubicBezTo>
                <a:cubicBezTo>
                  <a:pt x="145" y="498"/>
                  <a:pt x="99" y="425"/>
                  <a:pt x="99" y="358"/>
                </a:cubicBezTo>
                <a:cubicBezTo>
                  <a:pt x="99" y="217"/>
                  <a:pt x="214" y="102"/>
                  <a:pt x="355" y="102"/>
                </a:cubicBezTo>
                <a:cubicBezTo>
                  <a:pt x="495" y="102"/>
                  <a:pt x="610" y="217"/>
                  <a:pt x="610" y="358"/>
                </a:cubicBezTo>
                <a:cubicBezTo>
                  <a:pt x="610" y="425"/>
                  <a:pt x="564" y="498"/>
                  <a:pt x="559" y="506"/>
                </a:cubicBezTo>
                <a:cubicBezTo>
                  <a:pt x="550" y="518"/>
                  <a:pt x="537" y="541"/>
                  <a:pt x="530" y="554"/>
                </a:cubicBezTo>
                <a:lnTo>
                  <a:pt x="485" y="643"/>
                </a:lnTo>
                <a:cubicBezTo>
                  <a:pt x="478" y="656"/>
                  <a:pt x="475" y="671"/>
                  <a:pt x="475" y="675"/>
                </a:cubicBezTo>
                <a:cubicBezTo>
                  <a:pt x="475" y="702"/>
                  <a:pt x="449" y="723"/>
                  <a:pt x="416" y="723"/>
                </a:cubicBezTo>
                <a:close/>
                <a:moveTo>
                  <a:pt x="287" y="832"/>
                </a:moveTo>
                <a:cubicBezTo>
                  <a:pt x="269" y="832"/>
                  <a:pt x="254" y="846"/>
                  <a:pt x="254" y="865"/>
                </a:cubicBezTo>
                <a:cubicBezTo>
                  <a:pt x="254" y="883"/>
                  <a:pt x="269" y="897"/>
                  <a:pt x="287" y="897"/>
                </a:cubicBezTo>
                <a:lnTo>
                  <a:pt x="426" y="897"/>
                </a:lnTo>
                <a:cubicBezTo>
                  <a:pt x="444" y="897"/>
                  <a:pt x="459" y="883"/>
                  <a:pt x="459" y="865"/>
                </a:cubicBezTo>
                <a:cubicBezTo>
                  <a:pt x="459" y="846"/>
                  <a:pt x="444" y="832"/>
                  <a:pt x="426" y="832"/>
                </a:cubicBezTo>
                <a:lnTo>
                  <a:pt x="287" y="832"/>
                </a:lnTo>
                <a:close/>
                <a:moveTo>
                  <a:pt x="274" y="885"/>
                </a:moveTo>
                <a:cubicBezTo>
                  <a:pt x="276" y="929"/>
                  <a:pt x="312" y="965"/>
                  <a:pt x="356" y="965"/>
                </a:cubicBezTo>
                <a:cubicBezTo>
                  <a:pt x="401" y="965"/>
                  <a:pt x="437" y="929"/>
                  <a:pt x="439" y="885"/>
                </a:cubicBezTo>
                <a:lnTo>
                  <a:pt x="274" y="885"/>
                </a:lnTo>
                <a:close/>
                <a:moveTo>
                  <a:pt x="459" y="865"/>
                </a:moveTo>
                <a:lnTo>
                  <a:pt x="254" y="865"/>
                </a:lnTo>
                <a:lnTo>
                  <a:pt x="254" y="762"/>
                </a:lnTo>
                <a:lnTo>
                  <a:pt x="459" y="762"/>
                </a:lnTo>
                <a:lnTo>
                  <a:pt x="459" y="865"/>
                </a:lnTo>
                <a:close/>
                <a:moveTo>
                  <a:pt x="491" y="369"/>
                </a:moveTo>
                <a:cubicBezTo>
                  <a:pt x="491" y="388"/>
                  <a:pt x="476" y="403"/>
                  <a:pt x="457" y="403"/>
                </a:cubicBezTo>
                <a:lnTo>
                  <a:pt x="388" y="403"/>
                </a:lnTo>
                <a:lnTo>
                  <a:pt x="388" y="472"/>
                </a:lnTo>
                <a:cubicBezTo>
                  <a:pt x="388" y="491"/>
                  <a:pt x="373" y="506"/>
                  <a:pt x="355" y="506"/>
                </a:cubicBezTo>
                <a:cubicBezTo>
                  <a:pt x="336" y="506"/>
                  <a:pt x="321" y="491"/>
                  <a:pt x="321" y="472"/>
                </a:cubicBezTo>
                <a:lnTo>
                  <a:pt x="321" y="403"/>
                </a:lnTo>
                <a:lnTo>
                  <a:pt x="252" y="403"/>
                </a:lnTo>
                <a:cubicBezTo>
                  <a:pt x="233" y="403"/>
                  <a:pt x="218" y="388"/>
                  <a:pt x="218" y="369"/>
                </a:cubicBezTo>
                <a:cubicBezTo>
                  <a:pt x="218" y="351"/>
                  <a:pt x="233" y="336"/>
                  <a:pt x="252" y="336"/>
                </a:cubicBezTo>
                <a:lnTo>
                  <a:pt x="321" y="336"/>
                </a:lnTo>
                <a:lnTo>
                  <a:pt x="321" y="266"/>
                </a:lnTo>
                <a:cubicBezTo>
                  <a:pt x="321" y="248"/>
                  <a:pt x="336" y="233"/>
                  <a:pt x="355" y="233"/>
                </a:cubicBezTo>
                <a:cubicBezTo>
                  <a:pt x="373" y="233"/>
                  <a:pt x="388" y="248"/>
                  <a:pt x="388" y="266"/>
                </a:cubicBezTo>
                <a:lnTo>
                  <a:pt x="388" y="336"/>
                </a:lnTo>
                <a:lnTo>
                  <a:pt x="457" y="336"/>
                </a:lnTo>
                <a:cubicBezTo>
                  <a:pt x="476" y="336"/>
                  <a:pt x="491" y="351"/>
                  <a:pt x="491" y="369"/>
                </a:cubicBezTo>
                <a:close/>
                <a:moveTo>
                  <a:pt x="681" y="326"/>
                </a:moveTo>
                <a:lnTo>
                  <a:pt x="643" y="326"/>
                </a:lnTo>
                <a:cubicBezTo>
                  <a:pt x="644" y="336"/>
                  <a:pt x="645" y="347"/>
                  <a:pt x="645" y="358"/>
                </a:cubicBezTo>
                <a:cubicBezTo>
                  <a:pt x="645" y="365"/>
                  <a:pt x="644" y="372"/>
                  <a:pt x="643" y="379"/>
                </a:cubicBezTo>
                <a:lnTo>
                  <a:pt x="681" y="379"/>
                </a:lnTo>
                <a:cubicBezTo>
                  <a:pt x="696" y="379"/>
                  <a:pt x="709" y="367"/>
                  <a:pt x="709" y="352"/>
                </a:cubicBezTo>
                <a:cubicBezTo>
                  <a:pt x="709" y="338"/>
                  <a:pt x="696" y="326"/>
                  <a:pt x="681" y="326"/>
                </a:cubicBezTo>
                <a:close/>
                <a:moveTo>
                  <a:pt x="576" y="170"/>
                </a:moveTo>
                <a:lnTo>
                  <a:pt x="603" y="142"/>
                </a:lnTo>
                <a:cubicBezTo>
                  <a:pt x="614" y="131"/>
                  <a:pt x="614" y="114"/>
                  <a:pt x="604" y="104"/>
                </a:cubicBezTo>
                <a:cubicBezTo>
                  <a:pt x="594" y="94"/>
                  <a:pt x="577" y="94"/>
                  <a:pt x="566" y="105"/>
                </a:cubicBezTo>
                <a:lnTo>
                  <a:pt x="538" y="132"/>
                </a:lnTo>
                <a:cubicBezTo>
                  <a:pt x="552" y="144"/>
                  <a:pt x="564" y="156"/>
                  <a:pt x="576" y="170"/>
                </a:cubicBezTo>
                <a:close/>
                <a:moveTo>
                  <a:pt x="354" y="67"/>
                </a:moveTo>
                <a:cubicBezTo>
                  <a:pt x="363" y="67"/>
                  <a:pt x="372" y="68"/>
                  <a:pt x="380" y="68"/>
                </a:cubicBezTo>
                <a:lnTo>
                  <a:pt x="380" y="27"/>
                </a:lnTo>
                <a:cubicBezTo>
                  <a:pt x="380" y="12"/>
                  <a:pt x="368" y="0"/>
                  <a:pt x="354" y="0"/>
                </a:cubicBezTo>
                <a:cubicBezTo>
                  <a:pt x="339" y="0"/>
                  <a:pt x="327" y="12"/>
                  <a:pt x="327" y="27"/>
                </a:cubicBezTo>
                <a:lnTo>
                  <a:pt x="327" y="68"/>
                </a:lnTo>
                <a:cubicBezTo>
                  <a:pt x="336" y="68"/>
                  <a:pt x="345" y="67"/>
                  <a:pt x="354" y="67"/>
                </a:cubicBezTo>
                <a:close/>
                <a:moveTo>
                  <a:pt x="130" y="173"/>
                </a:moveTo>
                <a:cubicBezTo>
                  <a:pt x="142" y="159"/>
                  <a:pt x="154" y="147"/>
                  <a:pt x="168" y="135"/>
                </a:cubicBezTo>
                <a:lnTo>
                  <a:pt x="142" y="109"/>
                </a:lnTo>
                <a:cubicBezTo>
                  <a:pt x="131" y="99"/>
                  <a:pt x="114" y="98"/>
                  <a:pt x="104" y="109"/>
                </a:cubicBezTo>
                <a:cubicBezTo>
                  <a:pt x="93" y="119"/>
                  <a:pt x="94" y="136"/>
                  <a:pt x="104" y="147"/>
                </a:cubicBezTo>
                <a:lnTo>
                  <a:pt x="130" y="173"/>
                </a:lnTo>
                <a:close/>
                <a:moveTo>
                  <a:pt x="64" y="358"/>
                </a:moveTo>
                <a:cubicBezTo>
                  <a:pt x="64" y="347"/>
                  <a:pt x="64" y="336"/>
                  <a:pt x="66" y="326"/>
                </a:cubicBezTo>
                <a:lnTo>
                  <a:pt x="28" y="326"/>
                </a:lnTo>
                <a:cubicBezTo>
                  <a:pt x="13" y="326"/>
                  <a:pt x="0" y="338"/>
                  <a:pt x="0" y="352"/>
                </a:cubicBezTo>
                <a:cubicBezTo>
                  <a:pt x="0" y="367"/>
                  <a:pt x="13" y="379"/>
                  <a:pt x="28" y="379"/>
                </a:cubicBezTo>
                <a:lnTo>
                  <a:pt x="65" y="379"/>
                </a:lnTo>
                <a:cubicBezTo>
                  <a:pt x="64" y="372"/>
                  <a:pt x="64" y="365"/>
                  <a:pt x="6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724513" y="4237096"/>
            <a:ext cx="411457" cy="41145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659556" y="1881643"/>
            <a:ext cx="541371" cy="380102"/>
            <a:chOff x="2409665" y="939861"/>
            <a:chExt cx="5638961" cy="3959164"/>
          </a:xfrm>
          <a:solidFill>
            <a:schemeClr val="bg1"/>
          </a:solidFill>
        </p:grpSpPr>
        <p:sp>
          <p:nvSpPr>
            <p:cNvPr id="31" name="流程图: 联系 2"/>
            <p:cNvSpPr/>
            <p:nvPr/>
          </p:nvSpPr>
          <p:spPr>
            <a:xfrm>
              <a:off x="3884040" y="1024462"/>
              <a:ext cx="2680685" cy="3874563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联系 2"/>
            <p:cNvSpPr/>
            <p:nvPr/>
          </p:nvSpPr>
          <p:spPr>
            <a:xfrm>
              <a:off x="2409665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流程图: 联系 2"/>
            <p:cNvSpPr/>
            <p:nvPr/>
          </p:nvSpPr>
          <p:spPr>
            <a:xfrm>
              <a:off x="6133940" y="939861"/>
              <a:ext cx="1914686" cy="2767416"/>
            </a:xfrm>
            <a:custGeom>
              <a:avLst/>
              <a:gdLst/>
              <a:ahLst/>
              <a:cxnLst/>
              <a:rect l="l" t="t" r="r" b="b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Freeform 913"/>
          <p:cNvSpPr>
            <a:spLocks noEditPoints="1"/>
          </p:cNvSpPr>
          <p:nvPr/>
        </p:nvSpPr>
        <p:spPr bwMode="auto">
          <a:xfrm>
            <a:off x="7022130" y="4237138"/>
            <a:ext cx="479258" cy="411373"/>
          </a:xfrm>
          <a:custGeom>
            <a:avLst/>
            <a:gdLst>
              <a:gd name="T0" fmla="*/ 562282 w 154"/>
              <a:gd name="T1" fmla="*/ 371910 h 144"/>
              <a:gd name="T2" fmla="*/ 621754 w 154"/>
              <a:gd name="T3" fmla="*/ 355740 h 144"/>
              <a:gd name="T4" fmla="*/ 805577 w 154"/>
              <a:gd name="T5" fmla="*/ 32340 h 144"/>
              <a:gd name="T6" fmla="*/ 697446 w 154"/>
              <a:gd name="T7" fmla="*/ 32340 h 144"/>
              <a:gd name="T8" fmla="*/ 643380 w 154"/>
              <a:gd name="T9" fmla="*/ 32340 h 144"/>
              <a:gd name="T10" fmla="*/ 643380 w 154"/>
              <a:gd name="T11" fmla="*/ 0 h 144"/>
              <a:gd name="T12" fmla="*/ 189230 w 154"/>
              <a:gd name="T13" fmla="*/ 0 h 144"/>
              <a:gd name="T14" fmla="*/ 189230 w 154"/>
              <a:gd name="T15" fmla="*/ 32340 h 144"/>
              <a:gd name="T16" fmla="*/ 135164 w 154"/>
              <a:gd name="T17" fmla="*/ 32340 h 144"/>
              <a:gd name="T18" fmla="*/ 27033 w 154"/>
              <a:gd name="T19" fmla="*/ 32340 h 144"/>
              <a:gd name="T20" fmla="*/ 210856 w 154"/>
              <a:gd name="T21" fmla="*/ 355740 h 144"/>
              <a:gd name="T22" fmla="*/ 270328 w 154"/>
              <a:gd name="T23" fmla="*/ 371910 h 144"/>
              <a:gd name="T24" fmla="*/ 383866 w 154"/>
              <a:gd name="T25" fmla="*/ 447371 h 144"/>
              <a:gd name="T26" fmla="*/ 383866 w 154"/>
              <a:gd name="T27" fmla="*/ 679141 h 144"/>
              <a:gd name="T28" fmla="*/ 189230 w 154"/>
              <a:gd name="T29" fmla="*/ 776161 h 144"/>
              <a:gd name="T30" fmla="*/ 643380 w 154"/>
              <a:gd name="T31" fmla="*/ 776161 h 144"/>
              <a:gd name="T32" fmla="*/ 448744 w 154"/>
              <a:gd name="T33" fmla="*/ 679141 h 144"/>
              <a:gd name="T34" fmla="*/ 448744 w 154"/>
              <a:gd name="T35" fmla="*/ 447371 h 144"/>
              <a:gd name="T36" fmla="*/ 562282 w 154"/>
              <a:gd name="T37" fmla="*/ 371910 h 144"/>
              <a:gd name="T38" fmla="*/ 643380 w 154"/>
              <a:gd name="T39" fmla="*/ 140140 h 144"/>
              <a:gd name="T40" fmla="*/ 643380 w 154"/>
              <a:gd name="T41" fmla="*/ 64680 h 144"/>
              <a:gd name="T42" fmla="*/ 697446 w 154"/>
              <a:gd name="T43" fmla="*/ 64680 h 144"/>
              <a:gd name="T44" fmla="*/ 773138 w 154"/>
              <a:gd name="T45" fmla="*/ 64680 h 144"/>
              <a:gd name="T46" fmla="*/ 610941 w 154"/>
              <a:gd name="T47" fmla="*/ 323400 h 144"/>
              <a:gd name="T48" fmla="*/ 589315 w 154"/>
              <a:gd name="T49" fmla="*/ 334180 h 144"/>
              <a:gd name="T50" fmla="*/ 643380 w 154"/>
              <a:gd name="T51" fmla="*/ 140140 h 144"/>
              <a:gd name="T52" fmla="*/ 221669 w 154"/>
              <a:gd name="T53" fmla="*/ 323400 h 144"/>
              <a:gd name="T54" fmla="*/ 59472 w 154"/>
              <a:gd name="T55" fmla="*/ 64680 h 144"/>
              <a:gd name="T56" fmla="*/ 135164 w 154"/>
              <a:gd name="T57" fmla="*/ 64680 h 144"/>
              <a:gd name="T58" fmla="*/ 189230 w 154"/>
              <a:gd name="T59" fmla="*/ 64680 h 144"/>
              <a:gd name="T60" fmla="*/ 189230 w 154"/>
              <a:gd name="T61" fmla="*/ 140140 h 144"/>
              <a:gd name="T62" fmla="*/ 243295 w 154"/>
              <a:gd name="T63" fmla="*/ 334180 h 144"/>
              <a:gd name="T64" fmla="*/ 221669 w 154"/>
              <a:gd name="T65" fmla="*/ 323400 h 144"/>
              <a:gd name="T66" fmla="*/ 416305 w 154"/>
              <a:gd name="T67" fmla="*/ 285670 h 144"/>
              <a:gd name="T68" fmla="*/ 313580 w 154"/>
              <a:gd name="T69" fmla="*/ 355740 h 144"/>
              <a:gd name="T70" fmla="*/ 351426 w 154"/>
              <a:gd name="T71" fmla="*/ 237160 h 144"/>
              <a:gd name="T72" fmla="*/ 254108 w 154"/>
              <a:gd name="T73" fmla="*/ 167090 h 144"/>
              <a:gd name="T74" fmla="*/ 378459 w 154"/>
              <a:gd name="T75" fmla="*/ 161700 h 144"/>
              <a:gd name="T76" fmla="*/ 416305 w 154"/>
              <a:gd name="T77" fmla="*/ 48510 h 144"/>
              <a:gd name="T78" fmla="*/ 454151 w 154"/>
              <a:gd name="T79" fmla="*/ 161700 h 144"/>
              <a:gd name="T80" fmla="*/ 578502 w 154"/>
              <a:gd name="T81" fmla="*/ 167090 h 144"/>
              <a:gd name="T82" fmla="*/ 481184 w 154"/>
              <a:gd name="T83" fmla="*/ 237160 h 144"/>
              <a:gd name="T84" fmla="*/ 519030 w 154"/>
              <a:gd name="T85" fmla="*/ 355740 h 144"/>
              <a:gd name="T86" fmla="*/ 416305 w 154"/>
              <a:gd name="T87" fmla="*/ 285670 h 14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54"/>
              <a:gd name="T133" fmla="*/ 0 h 144"/>
              <a:gd name="T134" fmla="*/ 154 w 154"/>
              <a:gd name="T135" fmla="*/ 144 h 14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78735" y="2841761"/>
            <a:ext cx="103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添加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haroni" panose="02010803020104030203" pitchFamily="2" charset="-79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7854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/>
      <p:bldP spid="3" grpId="0"/>
      <p:bldP spid="16" grpId="0"/>
      <p:bldP spid="17" grpId="0"/>
      <p:bldP spid="18" grpId="0"/>
      <p:bldP spid="26" grpId="0" bldLvl="0" animBg="1"/>
      <p:bldP spid="27" grpId="0" bldLvl="0" animBg="1"/>
      <p:bldP spid="28" grpId="0" bldLvl="0" animBg="1"/>
      <p:bldP spid="29" grpId="0" bldLvl="0" animBg="1"/>
      <p:bldP spid="34" grpId="0" bldLvl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6de5d3ff26528e22228fd3489e033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5490210"/>
            <a:ext cx="12216130" cy="138557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85" y="159385"/>
            <a:ext cx="1170305" cy="895985"/>
          </a:xfrm>
          <a:prstGeom prst="rect">
            <a:avLst/>
          </a:prstGeom>
        </p:spPr>
      </p:pic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1313063" y="318453"/>
            <a:ext cx="308737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800" dirty="0" smtClean="0">
                <a:solidFill>
                  <a:schemeClr val="tx1"/>
                </a:solidFill>
                <a:latin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9791" y="3199244"/>
            <a:ext cx="11110913" cy="806450"/>
            <a:chOff x="444098" y="3162300"/>
            <a:chExt cx="11110913" cy="806450"/>
          </a:xfrm>
        </p:grpSpPr>
        <p:sp>
          <p:nvSpPr>
            <p:cNvPr id="5" name="Freeform 5"/>
            <p:cNvSpPr/>
            <p:nvPr/>
          </p:nvSpPr>
          <p:spPr bwMode="auto">
            <a:xfrm>
              <a:off x="496486" y="3162300"/>
              <a:ext cx="1222375" cy="373063"/>
            </a:xfrm>
            <a:custGeom>
              <a:avLst/>
              <a:gdLst>
                <a:gd name="T0" fmla="*/ 2452 w 3360"/>
                <a:gd name="T1" fmla="*/ 0 h 1014"/>
                <a:gd name="T2" fmla="*/ 2226 w 3360"/>
                <a:gd name="T3" fmla="*/ 30 h 1014"/>
                <a:gd name="T4" fmla="*/ 2420 w 3360"/>
                <a:gd name="T5" fmla="*/ 496 h 1014"/>
                <a:gd name="T6" fmla="*/ 2050 w 3360"/>
                <a:gd name="T7" fmla="*/ 72 h 1014"/>
                <a:gd name="T8" fmla="*/ 1698 w 3360"/>
                <a:gd name="T9" fmla="*/ 180 h 1014"/>
                <a:gd name="T10" fmla="*/ 1889 w 3360"/>
                <a:gd name="T11" fmla="*/ 640 h 1014"/>
                <a:gd name="T12" fmla="*/ 1538 w 3360"/>
                <a:gd name="T13" fmla="*/ 237 h 1014"/>
                <a:gd name="T14" fmla="*/ 1114 w 3360"/>
                <a:gd name="T15" fmla="*/ 407 h 1014"/>
                <a:gd name="T16" fmla="*/ 1275 w 3360"/>
                <a:gd name="T17" fmla="*/ 793 h 1014"/>
                <a:gd name="T18" fmla="*/ 988 w 3360"/>
                <a:gd name="T19" fmla="*/ 463 h 1014"/>
                <a:gd name="T20" fmla="*/ 656 w 3360"/>
                <a:gd name="T21" fmla="*/ 624 h 1014"/>
                <a:gd name="T22" fmla="*/ 771 w 3360"/>
                <a:gd name="T23" fmla="*/ 897 h 1014"/>
                <a:gd name="T24" fmla="*/ 572 w 3360"/>
                <a:gd name="T25" fmla="*/ 669 h 1014"/>
                <a:gd name="T26" fmla="*/ 0 w 3360"/>
                <a:gd name="T27" fmla="*/ 1014 h 1014"/>
                <a:gd name="T28" fmla="*/ 3360 w 3360"/>
                <a:gd name="T29" fmla="*/ 1014 h 1014"/>
                <a:gd name="T30" fmla="*/ 2452 w 3360"/>
                <a:gd name="T3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0"/>
                  </a:moveTo>
                  <a:cubicBezTo>
                    <a:pt x="2398" y="0"/>
                    <a:pt x="2321" y="10"/>
                    <a:pt x="2226" y="30"/>
                  </a:cubicBezTo>
                  <a:cubicBezTo>
                    <a:pt x="2319" y="261"/>
                    <a:pt x="2420" y="496"/>
                    <a:pt x="2420" y="496"/>
                  </a:cubicBezTo>
                  <a:lnTo>
                    <a:pt x="2050" y="72"/>
                  </a:lnTo>
                  <a:cubicBezTo>
                    <a:pt x="1945" y="101"/>
                    <a:pt x="1826" y="137"/>
                    <a:pt x="1698" y="180"/>
                  </a:cubicBezTo>
                  <a:cubicBezTo>
                    <a:pt x="1790" y="409"/>
                    <a:pt x="1889" y="640"/>
                    <a:pt x="1889" y="640"/>
                  </a:cubicBezTo>
                  <a:lnTo>
                    <a:pt x="1538" y="237"/>
                  </a:lnTo>
                  <a:cubicBezTo>
                    <a:pt x="1403" y="287"/>
                    <a:pt x="1260" y="344"/>
                    <a:pt x="1114" y="407"/>
                  </a:cubicBezTo>
                  <a:cubicBezTo>
                    <a:pt x="1196" y="610"/>
                    <a:pt x="1275" y="793"/>
                    <a:pt x="1275" y="793"/>
                  </a:cubicBezTo>
                  <a:lnTo>
                    <a:pt x="988" y="463"/>
                  </a:lnTo>
                  <a:cubicBezTo>
                    <a:pt x="878" y="514"/>
                    <a:pt x="767" y="567"/>
                    <a:pt x="656" y="624"/>
                  </a:cubicBezTo>
                  <a:cubicBezTo>
                    <a:pt x="719" y="777"/>
                    <a:pt x="771" y="897"/>
                    <a:pt x="771" y="897"/>
                  </a:cubicBezTo>
                  <a:lnTo>
                    <a:pt x="572" y="669"/>
                  </a:lnTo>
                  <a:cubicBezTo>
                    <a:pt x="375" y="774"/>
                    <a:pt x="181" y="889"/>
                    <a:pt x="0" y="1014"/>
                  </a:cubicBezTo>
                  <a:lnTo>
                    <a:pt x="3360" y="1014"/>
                  </a:lnTo>
                  <a:cubicBezTo>
                    <a:pt x="3360" y="1014"/>
                    <a:pt x="2786" y="0"/>
                    <a:pt x="2452" y="0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96486" y="3594100"/>
              <a:ext cx="1222375" cy="374650"/>
            </a:xfrm>
            <a:custGeom>
              <a:avLst/>
              <a:gdLst>
                <a:gd name="T0" fmla="*/ 2452 w 3360"/>
                <a:gd name="T1" fmla="*/ 1014 h 1014"/>
                <a:gd name="T2" fmla="*/ 2226 w 3360"/>
                <a:gd name="T3" fmla="*/ 983 h 1014"/>
                <a:gd name="T4" fmla="*/ 2420 w 3360"/>
                <a:gd name="T5" fmla="*/ 517 h 1014"/>
                <a:gd name="T6" fmla="*/ 2050 w 3360"/>
                <a:gd name="T7" fmla="*/ 941 h 1014"/>
                <a:gd name="T8" fmla="*/ 1698 w 3360"/>
                <a:gd name="T9" fmla="*/ 833 h 1014"/>
                <a:gd name="T10" fmla="*/ 1889 w 3360"/>
                <a:gd name="T11" fmla="*/ 373 h 1014"/>
                <a:gd name="T12" fmla="*/ 1538 w 3360"/>
                <a:gd name="T13" fmla="*/ 776 h 1014"/>
                <a:gd name="T14" fmla="*/ 1114 w 3360"/>
                <a:gd name="T15" fmla="*/ 606 h 1014"/>
                <a:gd name="T16" fmla="*/ 1275 w 3360"/>
                <a:gd name="T17" fmla="*/ 220 h 1014"/>
                <a:gd name="T18" fmla="*/ 988 w 3360"/>
                <a:gd name="T19" fmla="*/ 550 h 1014"/>
                <a:gd name="T20" fmla="*/ 656 w 3360"/>
                <a:gd name="T21" fmla="*/ 389 h 1014"/>
                <a:gd name="T22" fmla="*/ 771 w 3360"/>
                <a:gd name="T23" fmla="*/ 116 h 1014"/>
                <a:gd name="T24" fmla="*/ 572 w 3360"/>
                <a:gd name="T25" fmla="*/ 345 h 1014"/>
                <a:gd name="T26" fmla="*/ 0 w 3360"/>
                <a:gd name="T27" fmla="*/ 0 h 1014"/>
                <a:gd name="T28" fmla="*/ 3360 w 3360"/>
                <a:gd name="T29" fmla="*/ 0 h 1014"/>
                <a:gd name="T30" fmla="*/ 2452 w 3360"/>
                <a:gd name="T31" fmla="*/ 1014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1014"/>
                  </a:moveTo>
                  <a:cubicBezTo>
                    <a:pt x="2398" y="1014"/>
                    <a:pt x="2321" y="1003"/>
                    <a:pt x="2226" y="983"/>
                  </a:cubicBezTo>
                  <a:cubicBezTo>
                    <a:pt x="2319" y="752"/>
                    <a:pt x="2420" y="517"/>
                    <a:pt x="2420" y="517"/>
                  </a:cubicBezTo>
                  <a:lnTo>
                    <a:pt x="2050" y="941"/>
                  </a:lnTo>
                  <a:cubicBezTo>
                    <a:pt x="1945" y="913"/>
                    <a:pt x="1826" y="877"/>
                    <a:pt x="1698" y="833"/>
                  </a:cubicBezTo>
                  <a:cubicBezTo>
                    <a:pt x="1790" y="604"/>
                    <a:pt x="1889" y="373"/>
                    <a:pt x="1889" y="373"/>
                  </a:cubicBezTo>
                  <a:lnTo>
                    <a:pt x="1538" y="776"/>
                  </a:lnTo>
                  <a:cubicBezTo>
                    <a:pt x="1403" y="727"/>
                    <a:pt x="1260" y="670"/>
                    <a:pt x="1114" y="606"/>
                  </a:cubicBezTo>
                  <a:cubicBezTo>
                    <a:pt x="1196" y="404"/>
                    <a:pt x="1275" y="220"/>
                    <a:pt x="1275" y="220"/>
                  </a:cubicBezTo>
                  <a:lnTo>
                    <a:pt x="988" y="550"/>
                  </a:lnTo>
                  <a:cubicBezTo>
                    <a:pt x="878" y="500"/>
                    <a:pt x="767" y="446"/>
                    <a:pt x="656" y="389"/>
                  </a:cubicBezTo>
                  <a:cubicBezTo>
                    <a:pt x="719" y="236"/>
                    <a:pt x="771" y="116"/>
                    <a:pt x="771" y="116"/>
                  </a:cubicBezTo>
                  <a:lnTo>
                    <a:pt x="572" y="345"/>
                  </a:lnTo>
                  <a:cubicBezTo>
                    <a:pt x="375" y="240"/>
                    <a:pt x="181" y="124"/>
                    <a:pt x="0" y="0"/>
                  </a:cubicBezTo>
                  <a:lnTo>
                    <a:pt x="3360" y="0"/>
                  </a:lnTo>
                  <a:cubicBezTo>
                    <a:pt x="3360" y="0"/>
                    <a:pt x="2786" y="1014"/>
                    <a:pt x="2452" y="1014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098" y="3535363"/>
              <a:ext cx="10968038" cy="58738"/>
            </a:xfrm>
            <a:custGeom>
              <a:avLst/>
              <a:gdLst>
                <a:gd name="T0" fmla="*/ 80 w 30160"/>
                <a:gd name="T1" fmla="*/ 160 h 160"/>
                <a:gd name="T2" fmla="*/ 0 w 30160"/>
                <a:gd name="T3" fmla="*/ 80 h 160"/>
                <a:gd name="T4" fmla="*/ 80 w 30160"/>
                <a:gd name="T5" fmla="*/ 0 h 160"/>
                <a:gd name="T6" fmla="*/ 30080 w 30160"/>
                <a:gd name="T7" fmla="*/ 0 h 160"/>
                <a:gd name="T8" fmla="*/ 30160 w 30160"/>
                <a:gd name="T9" fmla="*/ 80 h 160"/>
                <a:gd name="T10" fmla="*/ 30080 w 30160"/>
                <a:gd name="T11" fmla="*/ 160 h 160"/>
                <a:gd name="T12" fmla="*/ 80 w 30160"/>
                <a:gd name="T1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60" h="160">
                  <a:moveTo>
                    <a:pt x="80" y="160"/>
                  </a:move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lnTo>
                    <a:pt x="30080" y="0"/>
                  </a:lnTo>
                  <a:cubicBezTo>
                    <a:pt x="30124" y="0"/>
                    <a:pt x="30160" y="36"/>
                    <a:pt x="30160" y="80"/>
                  </a:cubicBezTo>
                  <a:cubicBezTo>
                    <a:pt x="30160" y="124"/>
                    <a:pt x="30124" y="160"/>
                    <a:pt x="30080" y="160"/>
                  </a:cubicBezTo>
                  <a:lnTo>
                    <a:pt x="80" y="16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1270848" y="3438525"/>
              <a:ext cx="284163" cy="252413"/>
            </a:xfrm>
            <a:custGeom>
              <a:avLst/>
              <a:gdLst>
                <a:gd name="T0" fmla="*/ 784 w 784"/>
                <a:gd name="T1" fmla="*/ 343 h 686"/>
                <a:gd name="T2" fmla="*/ 0 w 784"/>
                <a:gd name="T3" fmla="*/ 686 h 686"/>
                <a:gd name="T4" fmla="*/ 248 w 784"/>
                <a:gd name="T5" fmla="*/ 343 h 686"/>
                <a:gd name="T6" fmla="*/ 0 w 784"/>
                <a:gd name="T7" fmla="*/ 0 h 686"/>
                <a:gd name="T8" fmla="*/ 784 w 784"/>
                <a:gd name="T9" fmla="*/ 343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686">
                  <a:moveTo>
                    <a:pt x="784" y="343"/>
                  </a:moveTo>
                  <a:lnTo>
                    <a:pt x="0" y="686"/>
                  </a:lnTo>
                  <a:lnTo>
                    <a:pt x="248" y="343"/>
                  </a:lnTo>
                  <a:lnTo>
                    <a:pt x="0" y="0"/>
                  </a:lnTo>
                  <a:lnTo>
                    <a:pt x="784" y="34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3309540" y="3423214"/>
            <a:ext cx="298185" cy="29818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05457" y="3423214"/>
            <a:ext cx="298185" cy="29818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501374" y="3423214"/>
            <a:ext cx="298185" cy="29818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597291" y="3423214"/>
            <a:ext cx="298185" cy="29818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16"/>
          <p:cNvSpPr>
            <a:spLocks noChangeAspect="1"/>
          </p:cNvSpPr>
          <p:nvPr/>
        </p:nvSpPr>
        <p:spPr bwMode="auto">
          <a:xfrm>
            <a:off x="9358131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116"/>
          <p:cNvSpPr>
            <a:spLocks noChangeAspect="1"/>
          </p:cNvSpPr>
          <p:nvPr/>
        </p:nvSpPr>
        <p:spPr bwMode="auto">
          <a:xfrm>
            <a:off x="5166297" y="1873249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16"/>
          <p:cNvSpPr>
            <a:spLocks noChangeAspect="1"/>
          </p:cNvSpPr>
          <p:nvPr/>
        </p:nvSpPr>
        <p:spPr bwMode="auto">
          <a:xfrm flipV="1">
            <a:off x="3070380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16"/>
          <p:cNvSpPr>
            <a:spLocks noChangeAspect="1"/>
          </p:cNvSpPr>
          <p:nvPr/>
        </p:nvSpPr>
        <p:spPr bwMode="auto">
          <a:xfrm flipV="1">
            <a:off x="7262214" y="3802185"/>
            <a:ext cx="776504" cy="1440000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  <a:tileRect/>
            </a:gradFill>
          </a:ln>
          <a:effectLst>
            <a:outerShdw blurRad="228600" dist="76200" dir="27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98955" y="4566867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3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20789" y="4566867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5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94872" y="2103095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4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87418" y="2103095"/>
            <a:ext cx="71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6</a:t>
            </a:r>
            <a:r>
              <a:rPr lang="zh-CN" altLang="en-US" sz="2400" spc="-150" dirty="0" smtClean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月</a:t>
            </a:r>
            <a:endParaRPr lang="zh-CN" altLang="en-US" sz="2400" spc="-15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63153" y="249741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63154" y="218500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在这里输入文字</a:t>
            </a:r>
          </a:p>
        </p:txBody>
      </p:sp>
      <p:sp>
        <p:nvSpPr>
          <p:cNvPr id="23" name="矩形 22"/>
          <p:cNvSpPr/>
          <p:nvPr/>
        </p:nvSpPr>
        <p:spPr>
          <a:xfrm>
            <a:off x="6750867" y="249741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50868" y="218500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在这里输入文字</a:t>
            </a:r>
          </a:p>
        </p:txBody>
      </p:sp>
      <p:sp>
        <p:nvSpPr>
          <p:cNvPr id="25" name="矩形 24"/>
          <p:cNvSpPr/>
          <p:nvPr/>
        </p:nvSpPr>
        <p:spPr>
          <a:xfrm>
            <a:off x="4654951" y="426352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54952" y="3951119"/>
            <a:ext cx="1799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在这里输入文字</a:t>
            </a:r>
          </a:p>
        </p:txBody>
      </p:sp>
      <p:sp>
        <p:nvSpPr>
          <p:cNvPr id="27" name="矩形 26"/>
          <p:cNvSpPr/>
          <p:nvPr/>
        </p:nvSpPr>
        <p:spPr>
          <a:xfrm>
            <a:off x="8846784" y="4263527"/>
            <a:ext cx="17991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</a:rPr>
              <a:t>在这里输入您的文字内容，或者将您的文字内容复制在这里</a:t>
            </a: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46785" y="3951119"/>
            <a:ext cx="1799194" cy="335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在这里输入文字</a:t>
            </a:r>
          </a:p>
        </p:txBody>
      </p:sp>
    </p:spTree>
    <p:extLst>
      <p:ext uri="{BB962C8B-B14F-4D97-AF65-F5344CB8AC3E}">
        <p14:creationId xmlns:p14="http://schemas.microsoft.com/office/powerpoint/2010/main" val="296727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3" grpId="0" bldLvl="0" animBg="1"/>
      <p:bldP spid="16" grpId="0" bldLvl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805896" y="969075"/>
            <a:ext cx="2448272" cy="24482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 4"/>
          <p:cNvSpPr txBox="1"/>
          <p:nvPr/>
        </p:nvSpPr>
        <p:spPr>
          <a:xfrm>
            <a:off x="4474569" y="3452733"/>
            <a:ext cx="3204360" cy="872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6010933" y="833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6137933" y="960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6264933" y="1087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6391933" y="1214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6518933" y="1341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6645933" y="1468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6772933" y="1595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899933" y="1722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7026933" y="1849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7153933" y="1976180"/>
            <a:ext cx="72000" cy="7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4"/>
          <p:cNvSpPr txBox="1"/>
          <p:nvPr/>
        </p:nvSpPr>
        <p:spPr>
          <a:xfrm>
            <a:off x="4858797" y="2777396"/>
            <a:ext cx="237626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第二章</a:t>
            </a:r>
          </a:p>
        </p:txBody>
      </p:sp>
      <p:sp>
        <p:nvSpPr>
          <p:cNvPr id="36" name="椭圆 35"/>
          <p:cNvSpPr/>
          <p:nvPr/>
        </p:nvSpPr>
        <p:spPr>
          <a:xfrm>
            <a:off x="4909652" y="1072831"/>
            <a:ext cx="2240761" cy="2240761"/>
          </a:xfrm>
          <a:prstGeom prst="ellipse">
            <a:avLst/>
          </a:prstGeom>
          <a:noFill/>
          <a:ln w="31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4337523" y="4324950"/>
            <a:ext cx="3340614" cy="0"/>
          </a:xfrm>
          <a:prstGeom prst="line">
            <a:avLst/>
          </a:prstGeom>
          <a:ln>
            <a:solidFill>
              <a:srgbClr val="2C363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圆角矩形 72"/>
          <p:cNvSpPr/>
          <p:nvPr/>
        </p:nvSpPr>
        <p:spPr>
          <a:xfrm>
            <a:off x="4186537" y="4458231"/>
            <a:ext cx="3888432" cy="480689"/>
          </a:xfrm>
          <a:prstGeom prst="roundRect">
            <a:avLst>
              <a:gd name="adj" fmla="val 50000"/>
            </a:avLst>
          </a:prstGeom>
          <a:solidFill>
            <a:srgbClr val="C10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898505" y="4410543"/>
            <a:ext cx="576064" cy="576064"/>
          </a:xfrm>
          <a:prstGeom prst="ellipse">
            <a:avLst/>
          </a:prstGeom>
          <a:solidFill>
            <a:srgbClr val="C1000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标题 4"/>
          <p:cNvSpPr txBox="1"/>
          <p:nvPr/>
        </p:nvSpPr>
        <p:spPr>
          <a:xfrm>
            <a:off x="4571309" y="4453663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单击此处添加副标题</a:t>
            </a:r>
          </a:p>
        </p:txBody>
      </p:sp>
      <p:sp>
        <p:nvSpPr>
          <p:cNvPr id="76" name="右箭头 75"/>
          <p:cNvSpPr/>
          <p:nvPr/>
        </p:nvSpPr>
        <p:spPr>
          <a:xfrm>
            <a:off x="7570913" y="4591380"/>
            <a:ext cx="288032" cy="189056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323" y="736540"/>
            <a:ext cx="3503330" cy="2680807"/>
          </a:xfrm>
          <a:prstGeom prst="rect">
            <a:avLst/>
          </a:prstGeom>
        </p:spPr>
      </p:pic>
      <p:pic>
        <p:nvPicPr>
          <p:cNvPr id="4" name="图片 3" descr="9f799c9917954e995baedae81799454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60" y="5007610"/>
            <a:ext cx="12230735" cy="185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2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path" presetSubtype="0" repeatCount="3000" accel="50000" decel="5000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path" presetSubtype="0" repeatCount="3000" accel="50000" decel="50000" fill="remove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path" presetSubtype="0" repeatCount="3000" accel="50000" decel="50000" fill="remove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path" presetSubtype="0" repeatCount="3000" accel="50000" decel="50000" fill="remove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path" presetSubtype="0" repeatCount="3000" accel="50000" decel="50000" fill="remove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path" presetSubtype="0" repeatCount="3000" accel="50000" decel="50000" fill="remove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path" presetSubtype="0" repeatCount="3000" accel="50000" decel="50000" fill="remove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path" presetSubtype="0" repeatCount="3000" accel="50000" decel="50000" fill="remove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path" presetSubtype="0" repeatCount="3000" accel="50000" decel="50000" fill="remove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path" presetSubtype="0" repeatCount="3000" accel="50000" decel="50000" fill="remove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87 0.00309 C 0.05885 0.00309 0.10781 0.08673 0.10781 0.19167 C 0.10781 0.29722 0.05885 0.38303 -0.00087 0.38303 C -0.06076 0.38303 -0.1092 0.29722 -0.1092 0.19167 C -0.1092 0.08673 -0.06076 0.00309 -0.00087 0.00309 Z " pathEditMode="relative" rAng="0" ptsTypes="fffff">
                                      <p:cBhvr>
                                        <p:cTn id="8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898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7" grpId="0" bldLvl="0" animBg="1"/>
      <p:bldP spid="27" grpId="1" bldLvl="0" animBg="1"/>
      <p:bldP spid="28" grpId="0" bldLvl="0" animBg="1"/>
      <p:bldP spid="28" grpId="1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/>
      <p:bldP spid="36" grpId="0" bldLvl="0" animBg="1"/>
      <p:bldP spid="73" grpId="0" bldLvl="0" animBg="1"/>
      <p:bldP spid="74" grpId="0" bldLvl="0" animBg="1"/>
      <p:bldP spid="75" grpId="0"/>
      <p:bldP spid="7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F98B48E-474C-477B-A177-596ED22E2474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庆祝七一建党节中国共产党诞辰96周年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4548</Words>
  <Application>Microsoft Office PowerPoint</Application>
  <PresentationFormat>宽屏</PresentationFormat>
  <Paragraphs>271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Gill Sans</vt:lpstr>
      <vt:lpstr>Meiryo</vt:lpstr>
      <vt:lpstr>等线</vt:lpstr>
      <vt:lpstr>等线 Light</vt:lpstr>
      <vt:lpstr>方正兰亭中黑_GBK</vt:lpstr>
      <vt:lpstr>黑体</vt:lpstr>
      <vt:lpstr>宋体</vt:lpstr>
      <vt:lpstr>微软雅黑</vt:lpstr>
      <vt:lpstr>Aharoni</vt:lpstr>
      <vt:lpstr>Aparajita</vt:lpstr>
      <vt:lpstr>Arial</vt:lpstr>
      <vt:lpstr>Calibri</vt:lpstr>
      <vt:lpstr>Calibri Light</vt:lpstr>
      <vt:lpstr>Impact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http:/www.ypppt.com</cp:keywords>
  <cp:lastModifiedBy>Administrator</cp:lastModifiedBy>
  <cp:revision>17</cp:revision>
  <dcterms:created xsi:type="dcterms:W3CDTF">2017-06-11T17:13:03Z</dcterms:created>
  <dcterms:modified xsi:type="dcterms:W3CDTF">2018-07-01T09:25:12Z</dcterms:modified>
</cp:coreProperties>
</file>